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ink/ink5.xml" ContentType="application/inkml+xml"/>
  <Override PartName="/ppt/ink/ink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7.xml" ContentType="application/inkml+xml"/>
  <Override PartName="/ppt/notesSlides/notesSlide14.xml" ContentType="application/vnd.openxmlformats-officedocument.presentationml.notesSlide+xml"/>
  <Override PartName="/ppt/ink/ink8.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0.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2.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17.xml" ContentType="application/inkml+xml"/>
  <Override PartName="/ppt/notesSlides/notesSlide46.xml" ContentType="application/vnd.openxmlformats-officedocument.presentationml.notesSlide+xml"/>
  <Override PartName="/ppt/ink/ink18.xml" ContentType="application/inkml+xml"/>
  <Override PartName="/ppt/notesSlides/notesSlide47.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ink/ink23.xml" ContentType="application/inkml+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ink/ink24.xml" ContentType="application/inkml+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ink/ink25.xml" ContentType="application/inkml+xml"/>
  <Override PartName="/ppt/notesSlides/notesSlide55.xml" ContentType="application/vnd.openxmlformats-officedocument.presentationml.notesSlide+xml"/>
  <Override PartName="/ppt/ink/ink26.xml" ContentType="application/inkml+xml"/>
  <Override PartName="/ppt/notesSlides/notesSlide56.xml" ContentType="application/vnd.openxmlformats-officedocument.presentationml.notesSlide+xml"/>
  <Override PartName="/ppt/ink/ink27.xml" ContentType="application/inkml+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ink/ink28.xml" ContentType="application/inkml+xml"/>
  <Override PartName="/ppt/notesSlides/notesSlide62.xml" ContentType="application/vnd.openxmlformats-officedocument.presentationml.notesSlide+xml"/>
  <Override PartName="/ppt/ink/ink29.xml" ContentType="application/inkml+xml"/>
  <Override PartName="/ppt/notesSlides/notesSlide63.xml" ContentType="application/vnd.openxmlformats-officedocument.presentationml.notesSlide+xml"/>
  <Override PartName="/ppt/ink/ink30.xml" ContentType="application/inkml+xml"/>
  <Override PartName="/ppt/notesSlides/notesSlide64.xml" ContentType="application/vnd.openxmlformats-officedocument.presentationml.notesSlide+xml"/>
  <Override PartName="/ppt/ink/ink31.xml" ContentType="application/inkml+xml"/>
  <Override PartName="/ppt/notesSlides/notesSlide65.xml" ContentType="application/vnd.openxmlformats-officedocument.presentationml.notesSlide+xml"/>
  <Override PartName="/ppt/ink/ink32.xml" ContentType="application/inkml+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ink/ink33.xml" ContentType="application/inkml+xml"/>
  <Override PartName="/ppt/notesSlides/notesSlide68.xml" ContentType="application/vnd.openxmlformats-officedocument.presentationml.notesSlide+xml"/>
  <Override PartName="/ppt/ink/ink34.xml" ContentType="application/inkml+xml"/>
  <Override PartName="/ppt/notesSlides/notesSlide69.xml" ContentType="application/vnd.openxmlformats-officedocument.presentationml.notesSlide+xml"/>
  <Override PartName="/ppt/ink/ink35.xml" ContentType="application/inkml+xml"/>
  <Override PartName="/ppt/notesSlides/notesSlide70.xml" ContentType="application/vnd.openxmlformats-officedocument.presentationml.notesSlide+xml"/>
  <Override PartName="/ppt/ink/ink36.xml" ContentType="application/inkml+xml"/>
  <Override PartName="/ppt/notesSlides/notesSlide71.xml" ContentType="application/vnd.openxmlformats-officedocument.presentationml.notesSlide+xml"/>
  <Override PartName="/ppt/ink/ink37.xml" ContentType="application/inkml+xml"/>
  <Override PartName="/ppt/notesSlides/notesSlide72.xml" ContentType="application/vnd.openxmlformats-officedocument.presentationml.notesSlide+xml"/>
  <Override PartName="/ppt/ink/ink38.xml" ContentType="application/inkml+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47"/>
  </p:notesMasterIdLst>
  <p:sldIdLst>
    <p:sldId id="541" r:id="rId2"/>
    <p:sldId id="625" r:id="rId3"/>
    <p:sldId id="580" r:id="rId4"/>
    <p:sldId id="605" r:id="rId5"/>
    <p:sldId id="582" r:id="rId6"/>
    <p:sldId id="585" r:id="rId7"/>
    <p:sldId id="583" r:id="rId8"/>
    <p:sldId id="586" r:id="rId9"/>
    <p:sldId id="587" r:id="rId10"/>
    <p:sldId id="590" r:id="rId11"/>
    <p:sldId id="588" r:id="rId12"/>
    <p:sldId id="589" r:id="rId13"/>
    <p:sldId id="591" r:id="rId14"/>
    <p:sldId id="592" r:id="rId15"/>
    <p:sldId id="593" r:id="rId16"/>
    <p:sldId id="594" r:id="rId17"/>
    <p:sldId id="637" r:id="rId18"/>
    <p:sldId id="626" r:id="rId19"/>
    <p:sldId id="597" r:id="rId20"/>
    <p:sldId id="598" r:id="rId21"/>
    <p:sldId id="599" r:id="rId22"/>
    <p:sldId id="601" r:id="rId23"/>
    <p:sldId id="602" r:id="rId24"/>
    <p:sldId id="603" r:id="rId25"/>
    <p:sldId id="551" r:id="rId26"/>
    <p:sldId id="549" r:id="rId27"/>
    <p:sldId id="612" r:id="rId28"/>
    <p:sldId id="710" r:id="rId29"/>
    <p:sldId id="712" r:id="rId30"/>
    <p:sldId id="648" r:id="rId31"/>
    <p:sldId id="649" r:id="rId32"/>
    <p:sldId id="688" r:id="rId33"/>
    <p:sldId id="689" r:id="rId34"/>
    <p:sldId id="690" r:id="rId35"/>
    <p:sldId id="619" r:id="rId36"/>
    <p:sldId id="691" r:id="rId37"/>
    <p:sldId id="620" r:id="rId38"/>
    <p:sldId id="621" r:id="rId39"/>
    <p:sldId id="622" r:id="rId40"/>
    <p:sldId id="623" r:id="rId41"/>
    <p:sldId id="624" r:id="rId42"/>
    <p:sldId id="692" r:id="rId43"/>
    <p:sldId id="693" r:id="rId44"/>
    <p:sldId id="694" r:id="rId45"/>
    <p:sldId id="628" r:id="rId46"/>
    <p:sldId id="629" r:id="rId47"/>
    <p:sldId id="695" r:id="rId48"/>
    <p:sldId id="631" r:id="rId49"/>
    <p:sldId id="696" r:id="rId50"/>
    <p:sldId id="697" r:id="rId51"/>
    <p:sldId id="634" r:id="rId52"/>
    <p:sldId id="698" r:id="rId53"/>
    <p:sldId id="699" r:id="rId54"/>
    <p:sldId id="636" r:id="rId55"/>
    <p:sldId id="700" r:id="rId56"/>
    <p:sldId id="701" r:id="rId57"/>
    <p:sldId id="702" r:id="rId58"/>
    <p:sldId id="653" r:id="rId59"/>
    <p:sldId id="703" r:id="rId60"/>
    <p:sldId id="642" r:id="rId61"/>
    <p:sldId id="643" r:id="rId62"/>
    <p:sldId id="654" r:id="rId63"/>
    <p:sldId id="704" r:id="rId64"/>
    <p:sldId id="705" r:id="rId65"/>
    <p:sldId id="706" r:id="rId66"/>
    <p:sldId id="686" r:id="rId67"/>
    <p:sldId id="707" r:id="rId68"/>
    <p:sldId id="708" r:id="rId69"/>
    <p:sldId id="650" r:id="rId70"/>
    <p:sldId id="651" r:id="rId71"/>
    <p:sldId id="655" r:id="rId72"/>
    <p:sldId id="657" r:id="rId73"/>
    <p:sldId id="656" r:id="rId74"/>
    <p:sldId id="658" r:id="rId75"/>
    <p:sldId id="659" r:id="rId76"/>
    <p:sldId id="661" r:id="rId77"/>
    <p:sldId id="662" r:id="rId78"/>
    <p:sldId id="663" r:id="rId79"/>
    <p:sldId id="664" r:id="rId80"/>
    <p:sldId id="665" r:id="rId81"/>
    <p:sldId id="666" r:id="rId82"/>
    <p:sldId id="667" r:id="rId83"/>
    <p:sldId id="668" r:id="rId84"/>
    <p:sldId id="669" r:id="rId85"/>
    <p:sldId id="670" r:id="rId86"/>
    <p:sldId id="671" r:id="rId87"/>
    <p:sldId id="672" r:id="rId88"/>
    <p:sldId id="673" r:id="rId89"/>
    <p:sldId id="674" r:id="rId90"/>
    <p:sldId id="680" r:id="rId91"/>
    <p:sldId id="685" r:id="rId92"/>
    <p:sldId id="280" r:id="rId93"/>
    <p:sldId id="281" r:id="rId94"/>
    <p:sldId id="282" r:id="rId95"/>
    <p:sldId id="283" r:id="rId96"/>
    <p:sldId id="285" r:id="rId97"/>
    <p:sldId id="286" r:id="rId98"/>
    <p:sldId id="709" r:id="rId99"/>
    <p:sldId id="617" r:id="rId100"/>
    <p:sldId id="713" r:id="rId101"/>
    <p:sldId id="618" r:id="rId102"/>
    <p:sldId id="714" r:id="rId103"/>
    <p:sldId id="715" r:id="rId104"/>
    <p:sldId id="716" r:id="rId105"/>
    <p:sldId id="717" r:id="rId106"/>
    <p:sldId id="718" r:id="rId107"/>
    <p:sldId id="719" r:id="rId108"/>
    <p:sldId id="720" r:id="rId109"/>
    <p:sldId id="627" r:id="rId110"/>
    <p:sldId id="721" r:id="rId111"/>
    <p:sldId id="722" r:id="rId112"/>
    <p:sldId id="613" r:id="rId113"/>
    <p:sldId id="630" r:id="rId114"/>
    <p:sldId id="723" r:id="rId115"/>
    <p:sldId id="632" r:id="rId116"/>
    <p:sldId id="633" r:id="rId117"/>
    <p:sldId id="724" r:id="rId118"/>
    <p:sldId id="635" r:id="rId119"/>
    <p:sldId id="725" r:id="rId120"/>
    <p:sldId id="638" r:id="rId121"/>
    <p:sldId id="726" r:id="rId122"/>
    <p:sldId id="727" r:id="rId123"/>
    <p:sldId id="639" r:id="rId124"/>
    <p:sldId id="640" r:id="rId125"/>
    <p:sldId id="641" r:id="rId126"/>
    <p:sldId id="728" r:id="rId127"/>
    <p:sldId id="729" r:id="rId128"/>
    <p:sldId id="644" r:id="rId129"/>
    <p:sldId id="645" r:id="rId130"/>
    <p:sldId id="730" r:id="rId131"/>
    <p:sldId id="646" r:id="rId132"/>
    <p:sldId id="647" r:id="rId133"/>
    <p:sldId id="731" r:id="rId134"/>
    <p:sldId id="732" r:id="rId135"/>
    <p:sldId id="733" r:id="rId136"/>
    <p:sldId id="734" r:id="rId137"/>
    <p:sldId id="652" r:id="rId138"/>
    <p:sldId id="735" r:id="rId139"/>
    <p:sldId id="736" r:id="rId140"/>
    <p:sldId id="737" r:id="rId141"/>
    <p:sldId id="738" r:id="rId142"/>
    <p:sldId id="681" r:id="rId143"/>
    <p:sldId id="682" r:id="rId144"/>
    <p:sldId id="683" r:id="rId145"/>
    <p:sldId id="684" r:id="rId146"/>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3F"/>
    <a:srgbClr val="F0B8C0"/>
    <a:srgbClr val="FFF2CC"/>
    <a:srgbClr val="FFFD78"/>
    <a:srgbClr val="D5FC79"/>
    <a:srgbClr val="E311FF"/>
    <a:srgbClr val="F747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39"/>
    <p:restoredTop sz="90611"/>
  </p:normalViewPr>
  <p:slideViewPr>
    <p:cSldViewPr snapToGrid="0" snapToObjects="1">
      <p:cViewPr varScale="1">
        <p:scale>
          <a:sx n="140" d="100"/>
          <a:sy n="140" d="100"/>
        </p:scale>
        <p:origin x="5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brush xml:id="br1">
      <inkml:brushProperty name="width" value="0.12114" units="cm"/>
      <inkml:brushProperty name="height" value="0.12114" units="cm"/>
      <inkml:brushProperty name="color" value="#FF0000"/>
    </inkml:brush>
  </inkml:definitions>
  <inkml:trace contextRef="#ctx0" brushRef="#br0">18128 11601 8458,'-24'10'-232,"-2"2"1,2 0-416,0 0 1147,-3-2 1,3 3-69,-4-1 0,0 0-1,0-2 1,-3-4-116,0 0 1,-4-4-296,1 1 0,-2-2-33,-1-1 1,-1-4-276,1-2 0,0-7 424,0-6 1,-1-4-140,1-5 0,3-4-409,0-2 1,4-7 138,14 18 0,1-1 0,0-3 0,2-1-9,0-2 0,1-2 0,2 2 0,2-1 113,3 0 0,1 0 1,3 0-1,2 0 24,3-2 0,1 1 0,5-2 0,2 1 148,3 0 1,1 0 0,3 1 0,3 0-155,0 2 1,2 1-1,1 1 1,2-1 209,2 0 0,1-1 0,2 2 1,1 2 63,2 0 0,1 2 1,1 1-1,0 3 124,0 3 1,0 2 0,2 2 0,1 2-85,0 3 0,1 3 0,-3 3 1,-1 2-78,1 5 0,-1 3 0,-3 3 1,0 4-15,1 4 0,-2 3 0,-1 2 0,-1 3-88,1 1 0,-2 2 1,-2 1-1,-2 1 67,1 3 1,-1 1 0,-3-1 0,-3 1-64,0 1 1,-2 1-1,-2-1 1,-1 0 2,-3 1 0,-3-1 0,-1-4 0,-3 0-172,-3-2 1,-4 0 0,-4-2 0,-3-1 528,-3-1 0,-4-1-153,0-3 0,-4 0-229,-6 3 1,-3-2-1,3-4 1,-1-2 218,-4 3 0,0-1 0,0-3 0,-1-1-292,0-3 1,-1-2-1,-2 1 1,0-2-748,-2-1 0,-1-2 853,5-2 0,0-1 0,-4-1 0,0-2 0,5-1 0,2 0 0,-1 0 0,0 0 0</inkml:trace>
  <inkml:trace contextRef="#ctx0" brushRef="#br1">10521 11676 22775,'-37'-4'-1421,"1"0"323,2-3 1,1 3 204,2 4 192,-7 4 975,-4 1 0,-8 6-2,1 1 0,20-6 0,1 0-211,0 2 0,0-1 0,-2-3 0,1-1 181,-1 1 1,1-1 0,-24-3 3,27-3 1,-1-1-122,1-2 1,0-2-235,1-5 1,2-2 0,-3-3 0,1-1-329,1-2 0,2-2 0,2-1 1,2-2-67,2-2 0,1 0 1,2-4-1,3 0-1136,1-4 1,2 0 826,2 0 1,1-1 571,2-3 1,4 1-1,3 3 1,3 1 234,2-1 1,2 0 0,3 1 0,1 0 169,2 0 1,1 2 0,4 0-1,1 1 390,3 0 1,2 1-1,-2 4 1,2 1 161,0-1 0,1 1 0,-2 2 0,0 0 73,0 2 0,0 1 1,2 0-1,0 2-434,1 1 0,0 1 0,-1 3 0,0 3 118,0 2 0,-1 2 0,0 2 0,-1 2-354,0 3 0,0 3 0,0 3 0,0 3-327,0 4 1,0 2 0,-1 3 0,-1 2-839,0 4 1,0 1-171,-1 1 1,-1 0 534,2 3 0,-1 2 1,-4-1-1,-1 2-715,-1 2 0,-1 0 297,-2-3 1,-3 0 852,0 2 1,-3-2 0,-3-3 0,-1-1 215,0 0 0,-2-1 1,-1 24 471,-9-7 1511,-5-6-656,-11-4 1,-7-5 1836,-9 4-1509,18-16 0,-1 1-856,-6 3 1,-1 1 0,0-2 0,-1 0-253,-3 2 0,-1-1 0,2-2 0,1 1 28,1-2 1,-1 0-1,0-1 1,0-1-521,1-2 1,-1-1-1,2-2 1,1-2 288,-22 5-2549,5-7 2234,3 2 0,7-7 0,0 3 0,-1-3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brush xml:id="br1">
      <inkml:brushProperty name="width" value="0.12114" units="cm"/>
      <inkml:brushProperty name="height" value="0.12114" units="cm"/>
      <inkml:brushProperty name="color" value="#FF0000"/>
    </inkml:brush>
  </inkml:definitions>
  <inkml:trace contextRef="#ctx0" brushRef="#br0">7253 6480 8341,'5'-9'-93,"4"0"1,-3-1-569,2 1 576,1 0 1,1 3 144,-1-1 1,3 5 9,1-1 0,3 2 19,0 1 1,2 0-6,0 0 0,-2 3 13,-1 0 0,1 4 103,2-4-156,1 0-11,-5-3 1,4 0 86,-2 0 1,-2 0-33,2 0 1,-1-4 0,4-3 1,-4-1 46,1-1 0,0 3 6,6-1 0,-5 4-68,1-3 0,-1 4 7,1-1 0,1 2-74,0 1 0,-1 1 75,1 2 1,-4 2-52,1 5 0,-2-1 36,2 0 0,1 0-11,-1 1 0,-2 2-39,2 1 1,-4-1-9,4-3 0,-4 1-23,4-1 0,-4-4-5,4-2 0,-4-1-37,4 1 0,-1-2 80,4 3 0,-4-7-65,1 0 0,-1-3 54,4 3 1,-5-3-9,-1 3 1,0-3-9,0 2 176,-1 1-166,2 3 1,-4 0 0,2 0 1,-1-1 6,-2-2 1,0 2-33,1-2 1,-1 2 33,0 1 0,-3-3 6,1 0 1,-1-1 32,3 1 0,1-2-2,-1-1 1,-1-2-31,-2 2 1,4 0 4,-1-4 0,0 5 10,4-7 1,-3 3 9,-1-3 1,4 2-48,-1 0 1,4 1 32,-4 0 0,4-1 33,-4 1 1,5 3 2,-2 0 1,0 4 86,0-2 1,-4 3-74,2 1 1,1 0 6,2 0 1,-2 4 1,2-1-280,-1 0 240,0-3 0,2 0-67,-1 0 1,-2 0 54,2 0 0,0 0-9,2 0 1,0-3 17,-3 0-87,3-1 53,-4 0 1,5 3 3,0-2 1,-1 2 1,1 1 0,-1 1 33,1 2 1,0 2 9,-1 5 0,1-1-2,0 0 0,-1 2-28,1 1 0,-1-2-49,1 3 0,0-3-5,-1 0 0,1-4-4,-1 0 1,4-4 7,0 1 0,3-2-15,-3-1 0,3 0-4,0 0 0,-1 0-14,1 0 0,-1-4 32,0-2 0,0-2-5,-2-2 1,-1 1-3,3 0 1,0-1 3,1 1 1,-2 1-2,-5 2 0,4 0-2,0 3 1,3 2 10,-4-2 0,4 6 58,-3 3 1,4 3 50,-1 0 471,-3 0-378,5 1 0,-4-4-67,2 0 0,2-4-522,-2 1 1,2-3-161,1-3 1,4-3-390,2-7 0,3-2 653,3-7 0,3-2 0,-20 10 0,0 1 0</inkml:trace>
  <inkml:trace contextRef="#ctx0" brushRef="#br1">15074 6136 10282,'-9'0'-73,"0"0"-47,-1 0 16,5 0 295,-3 0 1,6 0 33,-4 0 0,4 1 132,-2 2 1,4 2-221,4 4 1,-2 1-141,4-1 0,1 0 138,5 1 1,0-1-148,3 0 0,1 0-1,3-3 0,0-1-134,3-2 1,-1-2 140,3 2 1,4-2-187,3-1 1,1 0-75,-1 0 0,-2-1 86,2-2 1,2 2 171,-2-2 0,-5 2 37,-4 1 0,-2 1 42,-2 2 1,0 1 66,-2 2 1,-3 2 15,-4-5 1,-2 3-21,-1-3 0,0 3-26,3-3 0,1 1-75,-1-4 1,1 0 46,3 0 0,1-4-48,5 1 1,0-3 27,3 3 1,-2-3 61,2 3 0,0-4-3,0 4 0,0 0-94,-4 3 0,1 0-3,0 0 1,-1-3 116,1 0 0,-2 0-98,-1 3 0,2 0-63,-3 0 1,4 0-92,2 0 0,-1 0 98,2 0 0,-3 0-43,0 0 0,0 0 57,-1 0 0,1 0 12,0 0 1,-1 0-25,1 0 1,-4 0 29,1 0 1,-5 0 48,2 0 1,0 0 9,0 0 0,-1 3-12,-3 0 1,1 3-15,-1-3 1,1 2-38,3-2 1,-3 1 1,2 2 1,-1-1-4,-2-2 1,1-2-56,3 2 0,-3-1 3,3-2 0,0 0 21,-1 0 0,5 0 3,-2 0 1,3-2-134,1-1 1,-1 1 178,1-4 1,4 3-184,2-3 0,-3 3 65,0-4 1,1 5 41,-2-1 1,1 2 58,-3 1 1,-2 0-10,-1 0 1,0 1-6,-3 2 0,3-1 147,0 5 1,-3-1-148,0 3 1,0-3 23,0 1 0,0-4-276,0 3 1,-2-4 72,4 1 1,-3-1-76,0 1 1,3-2-81,0 2 0,0-2-405,0-1 1,4 0 738,3 0 0,8 5 1,-1 0-1</inkml:trace>
  <inkml:trace contextRef="#ctx0" brushRef="#br0">16722 968 8527,'5'-9'-24,"1"3"78,-3 0 49,-2 4-41,7-3-1,-7 5 1,4 6 112,-2 3 1,-2 4-6,2 6 0,-1 5-6,-2 4 0,0 3-32,0 3 0,0 2-77,0-2 0,0 6 88,0 0 0,0-3-180,0-3 0,0-5 63,0-1 1,0-1-125,0-5 0,4-5 125,2-4 1,2-3-10,1-1 0,5 0-43,1-3 1,3-2-13,1-4 0,2 0 35,1 0 1,3-4 15,-3-2 0,2-3-46,-2 0 0,1 0-30,-1-1 0,-3 1-8,3 0 1,-5 0-320,-2-1-100,-3 1 1,1 1 29,-4 1 460,-4 3 0,-5 0 0,-5-1 0</inkml:trace>
  <inkml:trace contextRef="#ctx0" brushRef="#br1">16741 1043 10495,'-1'-9'748,"-2"-1"-855,2 1 283,-3 0 1,4 2-123,0 1 1,5 1 86,4-1 1,0 1-243,4 2 1,1 1 84,2-1-221,-3 2 186,5 1 1,-4 0-88,5 0 1,3 0-264,-1 0 1,1 0-35,-3 0 0,-1 1-269,1 2 1,-5 4 681,-1 5 0,-3 3 0,0 3 0</inkml:trace>
  <inkml:trace contextRef="#ctx0" brushRef="#br0">16713 1350 8541,'-9'0'176,"-1"0"0,6-1-194,4-2 0,10-3 91,8-7 1,6-1 166,7-5 1,-1 2-273,4 1 0,-3-1-8,3 1 1,0 2-327,4-2 0,-5 6 133,-2 0 0,-6 2-287,-4 5 520,-1 0 0,-1 7 0,-1 1 0</inkml:trace>
  <inkml:trace contextRef="#ctx0" brushRef="#br0">17411 763 8582,'-4'-9'-1000,"3"4"241,-7-3 731,7 3 195,-3-1-241,4 2 317,-4 0 0,2 7-71,-1 0 1,2 6 398,1 3 1,0 7-6,0 5 498,0 7-841,0 7 0,0 2 200,0 7 1,3-1-427,-1-18 1,0 0 0,1 1 0,1 0 127,-1 3 0,0 1 1,0-2-1,-1-1-92,1 0 1,0-1 0,0-2 0,0-1-350,3 24 258,2-7 106,-7-2 0,6-9-337,-4-4 1,1-7 15,-4-5 1,0-5-463,0 1 96,-5-5-79,4-3 490,-7-4 1,7-2-362,-2-4 0,2-3 119,1-9 0,-1 0 470,-2-7 0,2 0 0,-12-7 0,3-1 0</inkml:trace>
  <inkml:trace contextRef="#ctx0" brushRef="#br0">17355 1024 8575,'-5'-24'-500,"1"-2"697,4 1 0,2 2 1065,4 1-769,5-2-327,7 5 1,2-1-318,2 5 1,2 3 283,3 0-309,-3 6 127,3 1 1,-7 6-114,2 3-80,-3 1 296,0 8 0,-5 2-84,-1 3 0,-4 4 106,-3 0 239,-2-1-314,-8 2 1,-2-2 49,-6 4 1,-3-1 19,-3 0 1,-2-1-74,-2-4 1,2-1-128,-1 1 0,1-1 231,1-3-1507,1-1 645,3-9 760,2 3 0,4-7 0,-1 3 0</inkml:trace>
  <inkml:trace contextRef="#ctx0" brushRef="#br1">17905 894 8997,'0'6'68,"0"0"95,-4-4-15,3 7 1,-4 0 338,5 6 1,0 4-152,0 3 1,0 5-263,0 4 0,0 4 67,0-1 0,0 2-179,0 1 1,0-2-23,0-1 1,0-4-286,0 1 0,4-6 225,-1-4-953,0-1 694,1-6 0,-2-1-1232,4-7 1597,-4-2 0,7-4 0,-4 0 0</inkml:trace>
  <inkml:trace contextRef="#ctx0" brushRef="#br0">17877 1043 8492,'-15'-16'24,"3"1"0,3 3 58,2 0 1,3 1 42,4-2 1,4 2 11,3-5 1,2 5-26,3-2 1,0 0-7,3 1 0,0 2-9,0 4 1,3 1-42,-3-1 1,3 2 0,1 4 1,-1 0-7,1 0 1,-1 0-119,1 0 0,-1 4 70,-3 2 0,-1 2-23,-5 2 0,-1 2 153,-2 0 0,-1 2-98,-5-2 0,-5 3 207,-1 3 1,-6 1-56,-4 0 1,-1-2-35,-2-1 1,0 1-85,1-1 1,-4-3-3,0 0 0,4-4-13,2-3 1,2 1-394,-2-3 299,3-1 0,8-4-190,1-3 1,3 2 15,1-4 1,1 0 121,3-3 1,5-1 32,6 1 1,3 3 43,1 0 1,0 0 32,3 0 1,-1 1-4,4 2 1,-2 2 172,2-2 1,1 2-17,-4 1 1,-1 4-69,-2 2 1,-1 2 163,-3 2 1,-2 0 8,-7 3 0,-3 0 56,-6 2 0,-6 6-159,-7-2 1,-9 1 179,-3-1 0,-5 0-148,2-1 1,-3 0-49,3-3 1,0-1-437,3-5 1,4-1 217,2-1 1,7-3-1927,2-4 1251,7 0 1,3-1-164,6-2 1,7-2 897,5-5 0,7 1 0,2 0 0</inkml:trace>
  <inkml:trace contextRef="#ctx0" brushRef="#br0">18491 773 8525,'0'9'-146,"0"0"68,0 1 1,0 0 207,0 2 1,0 3 100,0 4 1,0 3-37,0 3 1,3 3-12,1 3 0,-1 2 32,-3 5 1,0 3 23,0 2 0,0 0-485,0 0 1,-3 0 161,-1 0 0,1 1-134,3-7 1,0-5 47,0-7 1,0-9-308,0 0 286,0-1-610,4-9 516,-2 3 0,5-10-116,-4-2 1,3-6 278,-3-3 1,0-5 120,-3 2 0,0-11 0,0-3 0</inkml:trace>
  <inkml:trace contextRef="#ctx0" brushRef="#br0">18454 1155 8377,'-4'-25'-620,"-2"0"1,-3 0 574,0-3 0,4-2 77,2 2 0,2-1 620,1 7 0,4-2-298,2 2 1,6 0-217,0 4 0,5 2 5,-2 1 1,6 3-127,0 0 0,1 6 71,-3 2 1,-1 3-3,1 1 1,0 2-165,-1 5 0,0 0 23,-3 8 0,-2 1-40,-7 3 0,1 2 232,-4 1 0,-1 0 142,-5-4 1,-3 4-72,-6 0 1,-3 0 130,-3-4 1,-1 0-222,0-3 0,1 2-119,-1-5 0,1 2-220,-1-2 1,4-5 35,3 3-1877,-2-7 1118,3 1 944,2-12 0,13-3 0,6-7 0</inkml:trace>
  <inkml:trace contextRef="#ctx0" brushRef="#br0">19050 838 8373,'-5'5'-202,"-3"2"-395,1-4 598,3 5 0,0-3 426,4 4 1,0 5 346,0 1 0,0 6-308,0 1 0,0 3-163,0 0 1,0 2-296,0 1 1,0 0-286,0 0 1,0-4-5,0-2 0,1-1-417,2-2 0,1 1 392,3-8 306,1 0 0,-3-2 0,4-1 0</inkml:trace>
  <inkml:trace contextRef="#ctx0" brushRef="#br0">18817 857 8491,'0'-10'76,"0"1"1,0-3 223,0-1 0,6 0-71,7 0 0,2 3-145,10-2 0,1 4 45,5 2 0,2 4-264,4-1 0,1 7 397,-1 5 1,-1 5-22,-2 4 0,-1 2-173,-2 2 0,-3 2 62,0 4 0,-5-3-50,-7 3 0,-4-2 172,-6 5 1,-3-2 110,-6-1 1,-6 0-6,-7 0 1,-5 0 212,-4 0 1,-2-5-136,-1-5 1,0 1-166,0-4 0,0-1-579,0-2 1,5-2-65,5-4 0,0 1-329,6-4 1,-1 0-18,4-3 118,4 0 0,5-1 600,6-2 0,7-2 0,1-4 0</inkml:trace>
  <inkml:trace contextRef="#ctx0" brushRef="#br0">19665 1304 8349,'-15'-10'-1,"3"1"150,5 0 0,4 0 316,6 3-465,3 2 0,3 4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brush xml:id="br1">
      <inkml:brushProperty name="width" value="0.12114" units="cm"/>
      <inkml:brushProperty name="height" value="0.12114" units="cm"/>
      <inkml:brushProperty name="color" value="#FF0000"/>
    </inkml:brush>
  </inkml:definitions>
  <inkml:trace contextRef="#ctx0" brushRef="#br0">17923 1182 8493,'-9'-3'-117,"0"0"179,-1-4 1,5 5 152,2-4 19,2 4 1,5-6 3,2 5 1,7-3-39,2 3 0,4 0 34,3 3 1,2 0 98,3 0 0,2 0-141,3 0 0,1 0-175,4 0 1,0 0-57,0 0 1,1 0-203,-1 0 0,0 0 152,0 0 0,0 0-168,-3 0 0,-2 0-672,-4 0 0,-5 3 63,-1 0 866,-6 4 0,-3-1 0,-4 3 0</inkml:trace>
  <inkml:trace contextRef="#ctx0" brushRef="#br0">18314 1229 8282,'-1'13'0,"-2"3"0,1 2 612,-4 0 0,4 6 18,-1 4 1,2 4 67,1 5 0,3 0-393,0 1 1,3 0-129,-3 2 1,1-4-85,0 1 1,-2-4-208,4-2 0,-3-1-159,3-8 0,0-1-416,4-2 0,-1-6-1500,0-3 2189,1-5 0,3-5 0,2 0 0</inkml:trace>
  <inkml:trace contextRef="#ctx0" brushRef="#br0">18882 1080 8319,'-6'0'-411,"0"0"1,4 1 615,-1 2 1,-1-1 501,1 4 1,-1-1-174,4 4 0,0-1-138,0 8 0,0-1-86,0 4 1,0 1 35,0 1 0,0 4 0,0 6 0,0-2-146,0 2 0,0 1 16,0-1 0,4 0-158,-1-3 0,3-1 71,-3-2 0,4-2-267,-1-5 0,0 1 37,0 0 1,-1-5-76,1-2 153,2-1-394,-2-2 482,3 0-34,0-3 0,1-2 192,-1-4 0,0 0-65,1 0 0,0 0 53,2 0 1,3 0-59,3 0 1,1 0-25,0 0 1,-1-1-137,1-2 0,3 2-208,-1-3 0,4 3-71,-3 1 0,0 0-398,-4 0 0,-2 0-726,-1 0 0,0 0 1410,0 0 0,3 5 0,-4 0 0</inkml:trace>
  <inkml:trace contextRef="#ctx0" brushRef="#br0">20111 1155 8096,'0'-18'40,"0"2"1,4-1-12,-1 1 0,4-1 25,-1-2 0,2 1 24,2-1 1,-5 3-55,-2 1 247,-2 3-130,-1-1 0,-4 4-21,-2-1 0,-7 5-55,-2 2 1,-7 2 193,-3 1 0,-2 5-14,-1 5 73,0 3-223,0 10 1,-1 5 157,-2 6 0,6 0-69,-3 3 0,6-1 107,0 8 1,7 0 46,2 6 1,7-2-134,3 1 0,7-4 58,5-2 1,9-2-197,7 2 0,3-11-36,3-1 0,0-9-146,6-4 0,-1 0-192,8-6 0,-2-3-546,2-6 1,1-2 852,-1-1 0,0-3 0,2 0 0,0 1 0,3 1 0</inkml:trace>
  <inkml:trace contextRef="#ctx0" brushRef="#br0">21825 1117 8279,'-6'4'0,"-2"1"0,2 1-720,-2 2 495,-2 1 0,2 3 486,2 3 1,-2 2-14,1 5 1,3 1 84,1 5 1,2 0-106,1 0 0,0 0-58,0 0 0,5-1-108,5-2 0,3-7-164,6-5 0,0-4 73,3-3 0,1-2-172,2-4 1,2-5 2,-3-4 0,0-9 127,1-6 1,-5-3 40,-2-1 1,-3 0 61,-6 0 0,-1 0 11,-1 0 0,-3 0 62,-4 0 0,-4 4 194,-3 3 1,-6 1-202,-6 1 1,1 6-57,-4 4 0,-1 0-251,1 6-19,1 0 277,2 3 1,5 0-857,1 0 164,3 0 238,1 4 1,4 0 404,5 3 0,5 1 0,4-3 0</inkml:trace>
  <inkml:trace contextRef="#ctx0" brushRef="#br0">22169 1145 8286,'4'-5'-1286,"-3"0"1894,2 2-177,3 2 104,-5-3 282,3 4-189,-4 0-401,4 0 0,-3 4-34,2 2 1,-2 3-99,-1 4 0,0-2 26,0 5 1,-3 2-185,0 4 1,0 1-226,3-2 0,0 2 182,0 2 0,1 1-172,2-4 0,2-1 4,4-2 0,5-5-129,1-1 0,0-7 217,0-3 0,1-3 49,2-3 1,1-6 79,0-7 1,-2-2 221,-1-4 1,-4 1 200,-6-4 0,2 2-175,-5-2 0,0-1 32,-3 4 0,-5-1-48,-5 2 0,0 1-75,-5-2 1,2 7-124,-2 2 0,0 3-184,0 1 1,-2 4 10,5 1 1,-1 3-707,4 1-173,0 0 547,3 5 210,2 0 318,4 0 0,0 7 0,0-1 0</inkml:trace>
  <inkml:trace contextRef="#ctx0" brushRef="#br0">22691 1080 8164,'0'-9'1974,"4"-1"-1341,-3 5 0,3 5-215,-4 6 1,-4 7-300,-2 2 0,0 4 61,0 3 0,1 2-138,-1 3 0,2 1 25,4 0 0,0 0-175,0 0 0,5 0 30,4 0 1,5-5 10,4-5 0,5-3-247,2-6 0,6 0 39,3-3 0,-1-7 197,1-9 0,-4-3 89,1-6 1,-4-3-4,-5-3 0,-5 1 141,-7-1 0,-2 1 275,-2-1 0,-3-1-89,-6 1 1,-3-2-61,-6-1 1,-7 3-473,-6 0 1,-2 1-195,-1 0 1,0 5-247,0 7 1,1 2-90,-1 4 1,1 2 725,2 4 0,2-4 0,4-1 0</inkml:trace>
  <inkml:trace contextRef="#ctx0" brushRef="#br0">18668 2849 8246,'-9'0'0,"0"-4"0,-1-2 537,5-3-207,1 4 1,4-4-118,0 0 1,1-2 31,2-4 0,1 2-136,2-2 0,3 0-221,-3 0 0,-2-2 113,-1 5 1,-2-4 138,-1 4 1,-4 0-202,-2 2 0,-3 1-27,-4 0 0,-1 0-110,-5 3 1,-4-1 126,-2 4 0,-1 0-103,-2 3 0,-3 4 156,0 2 1,0 3-5,3 4 1,0 1-33,0 5-759,0 0 790,4 3 0,0 2-107,3 4 0,1 1 27,-2 2 0,4 2 141,2 4 1,3 2 51,3 1 0,5 3 184,2 7 0,3 1-373,1-25 1,1 1-1,1 0 1,0-1 215,10 24 1,1 1-79,-5-26 0,1-1 1,9 16 81,3-3-197,-2-10 141,7-4 0,-3-8 0,3 1 1,2-9-7,2-1 1,-2-4 53,2-2 0,3-4 105,0-2 0,-5-8-82,-1-4 1,-7-5 171,1-5 1,-2-4-25,-2-2 0,-2-3 47,-1-4 0,-3 3-95,0-2 1,-5 3-218,0 0 0,-5 6-149,1-3 1,-7 2-139,-6 4 0,0-2 71,-6 5 1,1 2-223,-4 2-820,-3 5 780,2 3 0,0 3-790,5 1 1249,-1 4 0,-2 1 0,-1 4 0</inkml:trace>
  <inkml:trace contextRef="#ctx0" brushRef="#br0">18426 3138 8539,'5'6'930,"5"0"-347,3 0-285,6 4 1,5 3 364,3 3 0,4 4-151,4 2 1,0 4-273,-4-1 1,-1-1-62,-5 0 0,1-3-116,-5 1 1,0-4-171,-6-2 0,0-3 196,-3-3 0,-2-4-929,-1 0 0,-3-4 138,-3 1 702,-2-2 0,3 3 0,-4 2 0</inkml:trace>
  <inkml:trace contextRef="#ctx0" brushRef="#br0">19097 2682 8249,'0'-10'-754,"0"1"377,0 0 341,0 3 289,0-2 0,1 4 91,2-2 240,-2 2-298,7 4 1,-6 1-56,4 2 0,-3 3-159,4 6 1,-5 4 36,1 6 1,1 1 14,-1 5 0,1 4 117,-1 3-444,-2 5-47,3-2 1,-4 8 261,0-3 0,4 5-167,-1-2 0,0-1 67,-3-8 0,0-5 69,0-4 1,0-5-42,0-8 67,0-1 2,0-9 71,0-1 0,0-5 106,0-2-64,4 2 0,1-6 389,4 4 0,2-2-321,1 2 0,-1 2 122,5-2 1,3 2-144,2 1 1,5 0-99,-1 0 1,0 0 1,3 0 1,-2 1-9,5 2 1,-5 1-171,-2 3 0,-3 1 270,1-2-660,-3-2 352,-4 5 1,-3-7-665,-5 4 1,1-4-32,-2 1 838,-2-2 0,0-1 0,-4 0 0</inkml:trace>
  <inkml:trace contextRef="#ctx0" brushRef="#br0">20326 2719 8253,'-4'-10'-56,"1"1"0,0 0-112,3 0 1,0-2 1019,0-1-324,0 1-275,4-6 1,-2 5-60,5-3 0,-2 3 3,1-4 0,-2 4 17,-4-4 0,0 2-131,0-2 0,-4 3-171,-2 3 0,-2-2 25,-2-1 0,0 1 124,-2 3 0,0 3-174,-3-1 0,-1 5-22,-3-1 1,1 2 85,-1 1 1,2 1-16,1 2 0,-1 3-20,1 7 1,-2 1 80,0 5 1,0 0 5,3-1 1,-2 5 147,5 2 0,-4 5-150,4 1 0,-1 4 254,4-1 1,1 3-12,2 4 1,1 1-244,5 5 0,0-2 43,0-1 0,6 2 3,3 1 0,0-5 35,4 2 0,1-6 6,2-4 0,1 1 156,2-4-147,0 0-44,-1-7 1,4-2 181,0-7 0,3-1-144,0-5 1,-1-1 157,1-1 1,-3-3-117,2-4 1,-2-1-171,3-2 1,-3-2 263,3-1 1,-5-2-461,2 2 0,-1-2-1073,0-2 1,-4 4 1305,2 0 0,-3 0 0,3-4 0</inkml:trace>
  <inkml:trace contextRef="#ctx0" brushRef="#br1">21704 2709 10301,'-11'10'1088,"-1"-1"-983,1 5-23,-2 0 0,4 5 164,-1-1 0,1 6-59,0 4 0,1 1-153,1 5 1,3-1-23,4 1 1,1 2-56,2-5 0,4-4-64,5-2 0,1-5-212,3-1 0,1-6 7,-1-7 0,5-2 31,0-4 1,0-1 137,-5-2 1,1-3 85,-1-6 0,-3-6 136,0-4 1,-6-4 11,-1 2 1,-4-3 34,1-1 0,-2 0 55,-1 0 0,-4 0 51,-2 0 0,-2 4-254,-2 3 1,0-2-234,-2 1 0,-2 1-25,-1 6 0,-2 1-393,5 5 0,-4 4-424,4 2 1053,-1 2 0,4 5 0,0 1 0</inkml:trace>
  <inkml:trace contextRef="#ctx0" brushRef="#br1">22011 2747 10301,'0'-10'-297,"0"1"1,0 3 706,0 0 370,0-1 1,0 1 288,0 0-440,0 4-617,0 6 0,-1 3-40,-2 9 1,1 2 24,-5 4 1,4 5 32,-3 1 1,1 1-171,-1 5 0,2-4 118,4 1 0,0-1-191,0 1 1,1-3-90,2 0 0,3-4 11,6-5 1,0-8 8,3-2 0,0-6 108,0 0 0,3-6 109,-3-3 1,2-7 84,-2-6 0,2-3 97,-5-3 0,0-1 98,-6 1 1,1-2-81,-4-1 1,0 0 245,-3 0 1,-1 4 11,-2 3 1,-3 0-339,-6-1 1,0 7-188,-3-1 1,2 5-335,-2 1 1,3 4-27,0 0 0,2 4-802,0-1 506,5 2 793,1 1 1,4 4 0,0 1-1</inkml:trace>
  <inkml:trace contextRef="#ctx0" brushRef="#br0">22411 2635 8278,'0'-5'-94,"0"1"1,-1 4 314,-2 0 0,2 2 220,-2 4 1,1 1-480,-1 9-11,2-1-18,-8 4 0,7 4-52,-4 1 1,3 3 141,-3 1 0,4 0-135,-1 0 0,3 0 127,3 0 1,2-1-143,4-2 1,5-3-26,1-3 1,3-4 50,0-3 0,1-6 115,0-3 0,-1-7-59,1-5 0,-1-5 273,-3-4 1,-1-2 2,-5-2 1,-1 0 185,-2-3 1,-2-2-202,-4 2 0,-2 1 78,-4-1 1,-1 4-176,-9-4 0,1 1-197,-4-1 1,1 6-234,-1 3 1,0 5-39,1-2 0,-1 4-469,1 3 22,3 2 260,2 4 0,7 4-123,3 2 659,2 2 0,10 2 0,1-1 0</inkml:trace>
  <inkml:trace contextRef="#ctx0" brushRef="#br0">22849 2588 8554,'-6'0'-105,"-1"0"1,4 0-157,-3 0 0,0 0 156,-3 0 1051,3 5-560,-2 4 0,3 2 11,-4 5 1,2 2-146,1 4 1,4 4-214,-1-1 0,2 2 57,1 1 0,4-1-194,2-3 0,7 2 141,2-4 1,4-3-111,3-4 0,-2-5 81,5 0 0,-4-2-118,1-5 0,-3-3 290,0-3 1,-1-8-169,1-2 0,-5-3 269,-5-3 1,-1-3 61,-5 1 1,0-5 79,-3 1 1,-1 1-237,-2-1 0,-3 0-35,-6-2 1,0 2-102,-3 0 1,-4 4-307,-3-1 0,0 4-648,0 2 519,6 3 222,-5 4 1,10 3-1085,-1 3 552,2 2 0,4 3-998,3 5 1686,6-1 0,7 11 0,4-2 0</inkml:trace>
  <inkml:trace contextRef="#ctx0" brushRef="#br0">23352 2952 8488,'-10'0'0,"1"0"1585,0 0-690,4 0-636,0 0-898,5-5 639,5 4 0,4-7 0,5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12179 10512 25330,'9'13'-3277,"0"2"0,1-1 1638,-1 4 1,3-8 291,1 3 0,0-3 1437,0-1 0,1 0 148,5-3 0,-1-2 16,1-4 1,-1-4-531,1-2 1,3-3 904,0 0 0,2-4 35,-2-3 1,4-1-17,-1-2 1,1 3-194,-1 1 1,0-1-218,-3-2 0,3 3 126,-3 3 0,-1 1-218,-2 2 1,0 1 85,-1 2 0,-2 2-136,-1 4 1,-2 4-182,2 2 1,-2 3-278,2 4 0,-2 1-96,2 5 1,1-1 21,2 1 1,5-1 56,2-3 1,2 2-106,1-5 0,1 0 206,2-2 1,-1-5 52,4-2 0,-4-2 300,1-1 1,-1 0 219,1 0 0,-2-4 207,2-2 0,1-3 8,-1 0 1,0 1-191,-3 2 0,0-2-92,0 5 0,-1-1-47,-2 1 0,-3 2-97,-3-2 1,0 3-16,-1 3-1,4 1-121,0 2 1,0 3-110,0-3 1,-1 2-122,4 1 1,-2 1 35,2-1 0,2 0 90,-2 1 1,-1-4 77,1 0 0,-2-1-101,2 1 1,1 2 169,-4-5 1,4 0-73,-2-3 0,3 0 102,1 0 0,-1 0-87,-2 0 0,2 0 173,-2 0 1,1 0-33,-2 0 0,-1 0-26,-4 0 1,3 0-13,-1 0 0,1-3 230,-3 0 0,-2 0-260,-1 3 1,1 0 116,-1 0 1,5 1-139,0 2 1,1-1-45,-3 4 1,0 0-6,3 4 1,1-2 32,2-2 0,0 2-33,-3-1 0,4 1 54,-1 1 0,2 0 63,1 1-298,0-1 239,0-4 1,1 2 239,2-3 1,-2 2-9,2-3 1,-2 0 25,-2-3 1,5 0 283,-1 0 113,0 0-378,-3 0 0,3 0-2,0 0 1,1 0-39,-1 0 0,-2 0-310,2 0-554,2 0 601,-4 4 1,6-2-539,-4 4 1,0 1 59,-3 2 0,-1 1-149,-2 3 0,-2-1-267,-1 7 0,-7 2 926,-3 10 0,-3 3 0,-5 5 0,-2 4 0,-1 7 0,-1-23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definitions>
  <inkml:trace contextRef="#ctx0" brushRef="#br0">5931 7039 8192,'-9'4'0,"0"1"-917,3 5 352,-2-5 177,7-1 810,-3-4-99,4 0 205,8 0-318,-2 0 0,12-1-40,-3-2 0,3 2-41,1-2 1,4-1-53,5 0 0,1 0 6,5 1 1,2 2 24,4-2 1,-1 2-867,5 1 680,3 0 57,1 0 1,3 0 136,-5 0 49,1 0-115,-5 4 0,6 0 45,-5 2 0,1 3-104,-7-3 0,-1-1 223,-2 1 1,5-4-85,-1 2 0,4 0-32,-2-1-1023,5 0 1042,-7-3-160,8 0 120,-8 0 1,3 0-142,-3 0 1,-1 0-10,0 0 1,2-3 178,-1 0 49,1-5-110,-2 7 0,2-6-58,1 4 1,0-3 48,-3 3 1,3-3 206,-6 2 0,2 0-2,1 1-271,5 2 88,-8-3 1,3 4-11,-6 0 0,-2 0 401,2 0 0,1 0-331,-1 0-246,0 0 76,1 0 0,-3 3 349,2 0-624,3 0 347,-6-3 1,5 0 118,-6 0-104,1 0 67,4 4 1,-3-3 543,2 3 0,-3-3-566,-3-1-154,2 0 265,-3-5 1,4 3-161,0-4 1,-3 3-87,-1-3 1,4 1-5,3-1-73,0-3 495,-3 8 1,0-4-337,0 2 0,-2 2 6,2-2-77,-2 2 46,6 1 0,-4 0-8,0 0 0,1 0 10,2 0 1,-3 0 11,0 0 1,0 0 3,-4 0 0,1 1 29,3 2 1,-6-1-38,3 4 1,-1-3 146,-3 3-127,5 1-501,2 2 847,-3 0-212,6 1 1,-10-4-238,4 0 125,-5 0 6,7 4 0,-4-5-16,2-2 1,-2-2 6,-1-1 0,2 0-192,4 0 1,-1-1 50,-2-2 1,2 1-14,-3-5 101,-1 5-34,8-6 0,-6 6 125,6-4 0,-2 4-21,-1-1 1,1 1 149,2-2 0,-2 3-161,2-2 0,-2 3 106,-1 3 1,1 0-68,2 3-56,-2 0-20,-1 3 1,-1-3 205,-3 1-161,3-1-462,1 3 740,-4 0-149,3-3 1,-3 2-50,4-2 0,4-1 13,2 2 0,-2-2-7,-1 1-788,2-2 756,-4 0 1,9-3-293,-3 2 112,3-2 35,-5-1 0,3 3 261,-2 1 0,5-1-295,-5-3 0,4 0-106,-4 0 1,1 0 144,-1 0-131,3 0 77,-4 0 1,0 0 0,-2 0 0,-2 0 95,-1 0 0,3 3-728,0 0 364,0 0 163,1-3 0,1 0-630,4 0 1,4 4-14,-1 2-1179,-4-2 1513,-4 1 0,-4-5-295,0 0-475,-4 0 1259,-5-5 0,-5-1 0,-2-6 0,3-3 0</inkml:trace>
  <inkml:trace contextRef="#ctx0" brushRef="#br0">2179 9767 8300,'-5'0'-339,"0"0"-233,5 0 745,13 0 0,-5 0 13,11 0 1,-3 0-102,3 0 1,1 3 116,1 0 1,-1 0-54,2-3 0,0 3 11,0 1 0,4 0-53,-1-1 1,2-1 27,1 4 0,1-4-25,2 1 0,-2 1 10,2 0 1,2-1-83,1-3 1,-1 0 21,1 0 0,-4 0-4,1 0 0,1-1-20,-1-3 0,1 2-15,-1-4 1,-2 1 39,2-1 1,-4-1-6,1 3 1,-5-2 86,5 3-98,-2 0-3,2-1 0,1 3 20,2-2 0,-2 2 75,2 1 0,-1 3 17,1 0 1,-1 3-34,4-3-141,-4 5 78,6-7 1,-7 6 10,2-4 1,-1 0-2,1-3 1,-2 0-88,2 0 0,-2 0 91,-1 0 0,4 0-174,2 0 1,-2 0 74,-1 0 0,-2 0-15,-1 0 0,3 0 44,0 0 1,0 0-11,-3 0 0,0 0 17,0 0 0,4 4 3,2 2 1,2 0 61,-2 0 1,-2-1-61,-4 1 1,3 1 6,0-4 0,0 5 25,-3-7 1,-3 4 15,-1-2 1,1-2-43,3 2 0,0-2-2,0-1 1,0 0 31,0 0-37,0 0 8,0 0 0,-3 0-61,-1 0 1,1 3 59,3 0 0,3 5 80,0-2 1,0 2-69,-3 1-759,4 1 746,-3-1 0,6 3 17,-3 1-95,-1-5 75,-4 0 0,5-3-9,-1 1 0,0 1-4,-3-4 1,-1 0-41,1-3 0,0 0 36,0 0 1,3-1 41,0-2 1,3 2-42,-2-2-661,-1-2 665,1 4 1,0-6 0,2 3-16,-2-3 16,0 6 0,1-4 38,4 2 0,4 1 173,-1-4 1,0 2-257,-2-2 52,3 0 2,-3 1 1,7-3 127,-5 1 0,0-1-77,-2-1 0,2 3 19,0-1 1,3 2 10,-6-1 1,2 1 8,-5 2 0,3 2-3,0-2 1,3 2 2,1 1 0,2 0-18,-3 0 0,6 1-2,0 2 1,-2-2-141,3 2 1,-3 1-1136,3-1 1143,-1 4 91,5-6 1,-4 4 31,3-5-195,2 0 156,-5 0 0,5 0 7,-2 0 1,0-2-205,-23 1 1,-1-1-1,26-2 352,-2-2-134,-3-2-40,-19 5 1,-1 1-1,17-5 346,3 1-307,-2 4 68,-3-2 1,4 4 148,1 0 1,-4 0-12,4 0 0,-7 1-87,1 2 1,1-1 51,2 4-215,-7 1 90,3-2 1,-11 3-86,2-2 0,-2-1 108,-1 2 1,-1-4-267,-2 3 0,-1-3 155,-3 3-1015,-1-4 1305,3 2 0,-2-4-710,1 0 1,0 0 112,-3 0 0,2-1-276,1-2-2103,0-6 2672,0-5 0,-5-5 0,4-2 0,0-4 0,3-6 0,1-4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9395 13417 16365,'-10'-14'-1639,"4"4"1,1-2-361,1 1 2171,-3 6 377,1 1 1,-6 5-126,0 2 0,-5 2 149,2 5 0,-7 0-91,-3 2 1,-3 0-21,-3 3 1,-3-3 276,-7 0 1,2-3-568,-4-2 0,-5-4 3,22-4 0,-1-1 0,0-3 0,0-1-55,-1-2 1,0-2 0,0-3 0,0-1-610,0-2 0,0-2 0,0-2 0,1-2 128,1 0 0,-1-2 0,-1-2 1,0-1 33,0-3 0,1-2 0,1-1 0,1 0-468,0-4 0,0-1 0,1-1 0,1-1 418,0-2 0,2 0 0,0-4 0,1-1 138,6 13 0,0 0 1,2-1-1,-6-14 1,2-1 93,6 16 1,1 0 0,0-1 0,-1-13 0,2 0 32,2 0 0,3 0 0,0 0 0,2 0 275,3 1 1,3 1 0,1 3 0,3 1 250,4 2 1,2 2-1,2 2 1,2 0-128,2-2 0,2 1 0,1 1 1,0 0 99,1 3 1,0 1 0,2 1-1,1 2-52,-1 2 0,2 1 0,1 1 0,1 1-43,3-1 1,0 1-1,0 2 1,0 1-61,0 2 0,1 1 0,-1 3 0,0 3-120,-3 4 1,0 1 0,1 0 0,0 1-164,1 4 1,-1 1-1,2 1 1,0 2-87,-2 2 0,1 2 0,-1 0 0,0 2-116,-2 2 0,-1 2 0,1 1 0,0 3 25,1 2 0,0 1 0,0 1 1,0 2-155,-3 3 1,0 0 0,-1 1 0,0 2 156,-3 2 1,-2 2-1,0-1 1,0 1-38,0 3 0,-1 1 0,-1 2 0,-1 1 93,2 0 0,-1 0 0,-3 0 0,-1 1 78,-2-4 0,0 0 1,-2 0-1,-1 1 181,-3 0 1,-1 1 0,0 0 0,-2 0 68,-1-1 1,-1 1 0,-1-2 0,-1 0 133,-2-3 1,-1-1-1,-1 1 1,-1 0 76,-1 2 0,-2-1 0,-2 0 0,-1 0 2,-1 0 0,-2 0 1,-1-1-1,1-2-35,-1-2 1,0-2-1,-2 3 1,0-1 1,-1 1 1,0-1-1,-1 0 1,-1 0-27,1-2 1,-1-1 0,0 1-1,0 0-98,-1-2 1,-1-1-1,2 1 1,-2 0-178,-2-2 1,0 1 0,-1 0 0,0 1 265,-2 0 0,-1 0-706,2 0 0,0-1-226,1 2 0,1-1 628,0 1 0,-1 0 0,2 0 0,0 1 0,0-1 0,-1 0 0,1 1 0,0 0 0,0 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definitions>
  <inkml:trace contextRef="#ctx0" brushRef="#br0">9478 7123 8370,'-32'7'-29,"-1"0"0,-1 2 0,-1-1 0,0-1 0,1-1 29,0 1 0,0 1-256,-2 1 1,0 1-1,6 2 1,1 0 366,-3 2 0,-1 0 1,-1 0-1,1-2-276,-3 0 0,0-2 1,-1-1-1,0-2 116,-2-2 1,0-3 0,0-4 0,1-3-42,-4-2 0,0-4 0,1-4 0,0-3-214,-3-5 0,1-4 0,14 6 0,0-1 0,1-1 295,-1-4 1,0-1 0,0-1-1,2 0 1,1-1 0,0-1-241,-1-2 0,1-1 0,1-2 0,2 1 0,1-2 1,1 0 221,1-3 0,1 0 1,2-1-1,1-2 1,0-1-1,2 0 0,2 0 1,1 0-1,0-1 1,2 0 0,0-1-1,1 1 9,3 3 1,1 0 0,1-1-448,0-1 0,-1-1 0,3 1 528,1 1 0,1 1 0,2-1 0,1-1 0,0-1 0,2 1-17,2 3 1,0 1 0,1 0 0,1-2 0,0 1 0,1 0-46,1 3 1,1 1-1,0 0 1,0-1-1,1 1 1,1-1 10,0 2 0,0 0 1,2 0-1,0-2 1,1 0-1,1 1 16,1 0 1,1 1-1,0 0 1,1 1-1,1 0 1,0 0-51,-1 1 0,1 1 0,0 0 0,1 3 0,1-1 1,-1 1 35,1 0 1,-1 0-1,2 0 1,0 3 0,2 0-1,0 2-12,0 0 0,1 1 0,1 1 0,-2 2 0,2 1 0,-1 1-30,15-5 1,-1 2 0,2 2 0,0 3-2,3 1 1,1 4-1,0 1 1,2 3-2,0 2 0,0 3 0,-15 2 0,0 1 0,0 2-44,15 3 0,0 2 0,-16 0 0,0 1 0,0 2 41,-1 2 0,0 2 0,0 0 0,1 2 0,0 1 0,-1 1 19,-1 2 0,1 0 0,-2 2 1,-1 0-1,-1 1 0,-1 1 64,9 13 1,-1 1 0,-3 1-1,-2 2-25,-2 1 1,-1 2 0,-3 2 0,-2 1 37,-1 0 0,-2 2 1,-5-1-1,-3 1-7,-4-1 0,-3 0 1,-2 2-1,-3 0 88,-1 2 1,-3 1 0,1-17-1,-2 1 1,-1 0-58,-2 0 1,-2 0 0,0 0 0,-1 2 0,0-1-1,-2 0 26,-1 0 0,0-1 0,-1 0 0,-2 1 0,0 1 0,0 0-72,1 1 0,-1 0 1,1 1-1,-3 1 0,1 0 1,-1-1 13,0 0 1,1-1 0,-1 0 0,0 1 0,-1-1 0,0-1-144,0-3 1,-1-1 0,0 0 0,-1 0 0,0 0 0,-1-1 21,0 0 1,-1-1 0,0-1-1,0 1 1,0 0 0,1-1 6,0-3 0,0 0 1,0 0-1,-8 10 0,-2-2 201,2-6 1,-2-3 0,0-2-1,-1-1-608,-1-3 1,0-1 465,0 1 0,-1-2 0,2-5 0,0 0 0,-1 2 0,0 0 0,-1 0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2523 12393 20502,'10'0'-1599,"-1"0"0,4-1 1525,3-2 1,10 2-27,5-3 1,9 3-55,7 1 1,4 0 144,-22 0 1,1 0 0,2 0 0,0 0-9,2 0 0,1 0 0,-1 0 0,0 0 51,-1 0 0,-1 0 1,1 1-1,-1-1 1,1 2 1,0 0 0,1-1 0,0 2-50,0 0 1,0 0-158,0 1 1,0 0 116,1-1 1,0-1 0,-2 1 0,0 1 29,1-1 0,0 0 0,2-1 1,1 1 29,-2 0 1,1 0 0,2 0-1,0-2 53,-3 0 1,1-2-1,0 1 1,1 0-15,2 0 1,1 0-1,1 0 1,0 0 19,1 0 0,0 0 0,-1 0 0,-1 0 17,-2 0 1,-1 0 0,2 0-1,0 0-11,2 0 1,-1 0 0,2 1-1,0-1-5,-2 2 0,1-1 0,-1 0 0,0-1-12,-4 2 1,0 0-1,0 0 1,1 0-24,0-1 0,1 1-64,1 1 1,0 1 11,-5-2 1,-1 1-1,3 2 1,0 1-126,-6 0 1,-1 0 0,2 1 0,1 0 7,-1 3 0,0-1 1,1 0-1,-1 1-19,0-1 0,0 0 1,-2 1-1,-1-1 37,-2 1 1,1-1 0,1-2 0,2 0 69,2 0 0,1-2 0,-2-1 0,0-1 94,2-1 0,-1-1 0,-2-1 0,-1 1 39,1-1 0,-1 0 1,2 0-1,-1 0 119,1 0 0,0 0 48,-1 0 0,0 0-49,0-2 0,0 0 0,-3-1 0,-1 1 131,0-3 1,1 0 0,21-1-8,2 0 0,-6 4-546,0-1 1,-5 4-295,2 5 0,-7 10 515,-3 15 0,-3 2 0,-3 10 0,-14-19 0,-1 1 0,0 1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3547 11694 20800,'10'0'-2453,"-1"0"2396,0 0 1,1 0 226,-1 0 0,3 0-18,1 0 0,4 0 25,2 0 0,4-1 54,5-2 95,0 2-145,0-3 1,4 1 38,2 0 0,1 0 134,-1 3-526,2 0 257,-7 0 0,4 1 52,-2 2-570,-2 2 239,8 0 1,-8 3-26,2-5 0,-1 4-50,1-1 0,1-2 1,2-1 146,-2 2 65,-4-3 1,-3 2 251,0-4 0,-1 1-49,4 2 1,0-2 76,0 2 0,1-1-104,2 1 0,1-1-3,2 4 1,-2-2 99,-4 2-818,4 0 590,-3-1 1,7 3-358,-5-1 169,0 1 80,-3-3 0,3 2-23,0-4 0,6 4 83,-3-4 527,4 0-276,0-3 0,-3 3 35,2 0 560,-2 0-650,-2 1 1,2-3 346,-4 2-343,5 3 7,-3-5 1,4 7-247,0-2 0,-3-1 67,1 1 1,-5-2-111,1 2 0,1-1 100,-1 1 0,1-1 63,-1-2 1,-1-2 13,4 3 1,0-3 115,3-1 1,-1-1-13,-1-3 1,1-1 259,-2-4 1,-3 0 91,-3-1 0,0 1 53,-3 0 0,-1 3-294,0-1 154,-3 1-608,2 1 1,-5 1-531,1 4 0,0 1-163,-1 2 1,-3 3-1834,-3 7 2284,-1 1 1,-6 13-1,-1 2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1704 13640 20631,'9'5'-3277,"1"-4"1075,-1 2 1278,-4-2 1,3-1 849,-2 0 353,3 0 1,0 0-82,0 0 0,1 0-24,-1 0 0,1 0-225,3 0 1,-3 0 460,3 0 0,0-3-76,-1 0 0,4-2 206,-4 2 0,2 2-380,-2-2 0,-1-1 151,1 1 0,1-1-41,0 1 0,-1 2-95,-2-3 0,2 0 86,0 1 0,4 0-165,-4 3 1,2-3-103,-2 0 1,0 0-141,3 3 1,-4 0 62,2 0 1,0 3-372,0 0 1,2 4-145,-2-1 1,-1 3-128,-3 0 1,2-1-21,1-1 0,-2 1 146,3-2 0,-3 2-222,0 2 0,0-4 275,2 0 0,-1-1 137,1 1 1,-2 0 73,0-3 590,-1-2 245,4 3 0,-2-4 83,1 0 0,-1 0-3,-2 0 1,3 0 185,1 0 0,0-3-6,0 0 0,-2-1-72,4 0 0,-2 2 95,2-4 0,0 3-213,0-3 1,3 3-81,-2-3 1,1 3-353,2 0 1,1-1 31,-1 1 1,2-3 63,-6 3 0,2 0-396,-2 3 1,2 0-95,-5 0 1,4 0-150,-4 0 0,1 3-219,-4 0 0,0 1-75,1-1 0,-4-2 142,0 2 1,-3 1-394,3 0 0,0 0-1025,4-1 1251,-1-2 0,4 7-1112,-1-2 1456,0 3 1,2 8 0,0 3 0</inkml:trace>
  <inkml:trace contextRef="#ctx0" brushRef="#br0">23119 242 17861,'-9'-14'-1639,"-1"1"1,4 1-1,0 2 1,0 0-1356,-4 7 3047,1 0 1,0 4 1020,-1 2-473,1-2 0,0 6 141,-1-4 1,4 1-509,0-4 0,0 0 373,-4 0 0,1 0 33,0 0 1,0 0-126,-1 0 0,-2 1-201,-1 2 1,-3 2 0,1 4-1</inkml:trace>
  <inkml:trace contextRef="#ctx0" brushRef="#br0">22784 363 17861,'-19'4'1711,"0"-2"-2074,1 5 0,-4-4 331,0 3 0,1 0 681,2 3 1,-1 5-67,-1 1 0,-3 2-244,-4-2 0,1 3-48,2-2 0,-1 1 383,5 2 1,-4-2 2,3-1 179,4-3 114,9-8-872,1 4 76,7-4-369,-3 0 0,5-1-1117,2-4 1,2 3 291,4 0 1,2 4 108,1-4 1,4 4 208,5-1 0,0 2-237,4 2 0,0-1 190,3 0 0,0 4-668,-1-1 1,0 4 427,-2-4 1,1 4 855,-4-4 1,-1 2-396,-2-2 0,0 1-117,-1 3 0,-4-2 501,-5-1 1,0-3-1,-3 4 1</inkml:trace>
  <inkml:trace contextRef="#ctx0" brushRef="#br0">22551 624 17861,'-9'-9'-3277,"0"-1"0,3 1 1704,2 0 1,6 0 2986,4 3 0,5 2-490,7 4 1,4 0-532,0 0 1,5 4 115,0 2 0,2 3-503,6 0 1,4 0 597,7 1 1,3 0-197,-21-4 1,0 0-1,23 2-111,-23-4 0,-1 1 0,23-2-692,0 0 1,-6-2 371,0-1 0,-6 0-91,-1 0 0,-2-1 380,-7-2 0,2 2-528,-5-2 0,-5 2 166,-2 1 1,-5 0-133,-1 0 0,-1 0 228,-2 0 0,0 0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885 1145 15504,'-10'0'2776,"5"0"-2068,1 0-1349,4 0 422,8 0 0,-2-3 1676,7 0 0,0-3-2624,0 3 0,0-1 521,0 0 0,-2 2-106,4-4 0,0 4-38,0-1 1,2 1-85,-5-1 0,4 1-766,-4-4 113,5 4 1031,-3-7 0,2 4 464,-1-4 35,1-5 59,-2 4 1,0-5 14,-5 3 1,4-1-23,-1-3 0,0 3 10,-2 3 0,0 1 62,2 0 1,-1 4 15,1 1 1,-1 3 209,-2 1-288,4 0 6,-2 5 1,6 0-31,-1 4 0,1 0 96,2 1-240,0-1 72,-1 0 1,2-3 32,2 1 0,-3-2-20,3 1 1,1-2-21,-2-4 0,2 0-19,-1 0 1,-2 0 132,1 0 1,-1-1-84,-1-2 0,-3 2 54,3-2 1,-6-2-6,6-1 0,-6 0 10,3 0 1,-2 3-22,2-3 1,-2 1 5,-1-2 0,-3 2 28,3 2 0,0 2-9,-1-2 1,1 2-6,-4 1 1,4 1 10,-1 2 1,3-1-3,-2 4 0,0-2-9,0 2 1,-2-4-129,5 1 0,-2-2 95,2-1 0,1 0-10,-1 0 0,1-1-38,2-2 0,3 1-132,-1-4 1,1-1 142,-3-2 0,2 0-5,1-1 1,0 4 118,-3 0 0,-2 1-50,-1-1 0,0-2 11,-3 5 1,3-3 30,0 3 1,-2 0 18,2 3 1,-5-3 0,1 0 1,3 0-16,0 3 0,2 0-268,-1 0 0,4 0 151,-1 0 1,3 0-685,-1 0 1,0-2 57,4-1 651,4 2 0,4-7 0,4 3 0</inkml:trace>
  <inkml:trace contextRef="#ctx0" brushRef="#br0">6294 14423 9978,'-5'-6'-655,"1"2"696,4 0 657,-4 3-659,3-3 0,-2 4 166,6 0 1,2 0 7,4 0 1,0 0-172,1 0 1,3 0 9,3 0 1,1 3-130,2 0 0,1 4 157,1 0 1,3-2-288,4 1 0,0-3 257,0 3 1,-1-4-264,-2 1 0,0-2 116,-3-1 1,2 0 73,-5 0 0,0-3 25,-6 0 1,-1-3 204,-3 3 8,1-4 92,-5 2 33,-1-1 156,-4 2 722,0 4-1174,4 4 0,-2 0-10,4 3 1,1 0-168,2-4 1,0 3 43,1-3 0,2 4-35,0-4 1,4 1-133,-4-1 0,5-2 66,-2 2-169,3-2 486,1-1 0,-2 0-11,-1 0 1,1 0-10,-1 0 0,-3-1 63,0-2 0,0 2-90,0-2 1,2 2-34,-2 1 0,-1 0-156,-3 0 0,2 0-225,1 0 0,-1 3-85,5 0 1,-4 4 360,4-1 1,-1 11 0,4 3 0</inkml:trace>
  <inkml:trace contextRef="#ctx0" brushRef="#br0">13557 1006 14289,'0'-10'1960,"0"4"-1864,0 0 0,-1 1 412,-3-2-580,3-1 71,-3 3 0,3 0 510,-2 2-1275,2 2 978,-3-3-1821,4 3 1397,0-4 479,4 5 1,1 1-897,5 3 0,3-2-42,3 4 1,1-1-216,2 1 1,4 2 200,1-1 191,3 1 165,9 5 1,-4 1-789,5 1 1,-2 2 20,2-5 1,1 4 1042,3-4 0,-6 1 62,2-4 0,-2 0 32,3 1 1,-1-4 126,0 0 0,-1-4-20,-2 1 0,-1-2 149,-6-1 0,1-1 131,0-2 0,-4 2 23,-2-2 0,-2 1 2,-2-1 0,-2 2 13,-1-2 1,-7 1 506,2-2 173,-7 3-89,5-3 32,-7 0 0,0 2-540,-4-4 0,-4 1-671,1-1 0,-6-6-71,0 3 0,-4-6 57,4 3 0,-5-5-127,2 2 0,-3-6 96,0-1 0,2 1-223,1 2 0,-1-2-362,-3 3 0,5-2 246,2 8 0,1-3 1135,2 6-298,0-2-333,3 5 0,3 2 519,6 4 0,4 5-584,5 8 0,3-2-180,3 5 1,4-1 294,0 4 0,7-1-251,-1 1 1,5 3-48,-2 0 0,4-1 65,-1-2 1,-2 0-40,-1-1 0,-6 0-563,-3-3 0,-7-1 1064,-2-5 1,-7 0 582,-3 1 0,-6-1 580,-3 0 1,-8 1-287,-5-1 0,0 0-381,-6 0 1,-1 1-239,-5-1 1,1 0 930,-4 1-1382,4-1 61,-2 0 1,7-2-761,0-1 1,6 4-2663,0 6 3277,4 5 0,5 1 0,0 6 0,0 4 0,3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definitions>
  <inkml:trace contextRef="#ctx0" brushRef="#br0">17430 15856 8280,'-28'3'0,"1"1"0,2-2 350,-2-1 0,4-1-245,-5 0 1,0 0-311,0 0 1,-1 0 190,-2 0 0,-2-10-64,-5-5 0,-3-7-443,-2-6 0,18 11 0,0-2 453,-2-1 0,1 0 0,1-4 0,-1 0-204,1 0 0,1-2 0,2-2 0,2 0 241,2 0 0,2 0 0,3-1 0,4 1-82,3 1 1,2 1 0,1-24-148,9 7 0,10 1 420,12 5 1,6-1-119,-13 18 0,1 0 0,2 1 0,1 0-69,4 0 0,1 1 1,0 2-1,0 1 103,1 3 1,0 2 0,1 1-1,1 2-27,0 2 0,-1 4 0,1 2 1,0 3-172,1 2 1,0 3 0,-1 3 0,-1 3 62,0 3 1,-2 1 0,-1 2-1,-1 0 14,-1 2 1,-1 0 0,-4 0 0,-1 0 89,0-1 0,-1-1 0,10 21 366,-9-5 1,-5-3-234,-4 0 0,-6-1 379,-2 1 1,-10 2-142,-6-5 0,-7 4 78,-9-1 0,-4-2-504,-2-1-342,-2-2-74,-1-1 1,-2-4 425,-1-2 0,0-3 0,-5 0 0,1-1 0,0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13836 2197 14358,'9'-5'3003,"5"1"-3211,1 4 0,8 0-160,5 0 1,4-1 304,5-2 1,5 1 7,1-4 0,3-1 227,0-2 0,0 3-34,-3 0 1,2-1 74,-5-2 1,-3 3-424,-3 0 0,-4 3 345,1-4 0,-3 4-58,-3-3 0,-2 3 70,-5-3 0,-3 1 373,-3-2-116,-1-1 0,-6 3 406,-2-4 0,-2 2-62,-1 1 1,-5 1-1102,-4-1 1,-2-4-51,-4 3 0,-1-3-55,-2 4 0,-4-2 1,0-2 0,-4 1-190,1 0 0,3-1-32,0 1 0,2 0-414,2-1 0,0 1 262,3 0 1,2 3 771,7-1 72,2 5 1,5-2 640,2 4 1,3 0-372,7 0 1,4 1-127,5 2 0,7 2 20,-1 5 0,3 0-130,0 2 0,-1 2 35,4 1 1,-1 3-12,1-2 0,-5 1-49,-4 2 1,-5-2-853,-2-1 0,-1 1 798,-8-1 0,-2 1 370,-7-2 0,-2 3 458,-4-3 0,-2 3 191,-11 0 0,2 1-41,-8 0 1,3 2 114,-3 1 1,0 3 1279,-3-3-2148,5 3 0,-4-1 1,3 4-1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brush xml:id="br1">
      <inkml:brushProperty name="width" value="0.09086" units="cm"/>
      <inkml:brushProperty name="height" value="0.09086" units="cm"/>
      <inkml:brushProperty name="color" value="#FF0000"/>
    </inkml:brush>
  </inkml:definitions>
  <inkml:trace contextRef="#ctx0" brushRef="#br0">14534 1089 12669,'0'10'3276,"0"-1"-1871,0 0-1119,0-4 1,0 7-60,0-3 76,0 7-267,0-6 0,0 8 32,0-3 1,0 6 410,0 1 0,0 3-792,0 0 0,0 4-52,0 5-198,0-4 273,4 15 0,-2-10 156,5 8 1,-5 2 40,1 5 1,-1-3-262,1 3 0,-2-2 343,2 2 1,-2 3 23,-1-24 1,0 1-1,0 23 16,0-1 0,0-3 111,0-2 1,0-1-48,0 1 1,0-2 35,0-1 0,0 1-63,0-1 1,0-1-1,0 4 1,0-6-12,0 6 0,0-6-160,0 2 1,0 1 98,0 2 1,3-3 38,0-3 0,0-5-31,-3-1 0,0-2 34,0 2 0,0-4 0,0 1 0,4-2 110,-1-1 1,0 1-127,-3 2 1,0-6 335,0 3 1,3-2-363,0 2 0,0-3 201,-3 0 0,3-3-207,0 2 0,0-3-1,-3 1 1,0-3 40,0 0 0,4 0-24,-1-1 0,0 2-29,-3 2 1,0-2 6,0 5 0,3 0-16,0 3 0,0 0-7,-3 0 0,0 3 32,0 0 1,0 0-36,0-3 0,0 0 93,0 0 1,0 2-12,0-2 0,0 2-47,0-5 0,0-2-37,0 2 1,0-1 58,0 1 1,0-2 25,0-5 0,0 4 40,0 0 1,0-1 47,0-2 1,0 0 23,0-1 1,0-2-229,0-1 1,1 0-432,2 0 1,-1 3-907,4-3 1365,-3 3 1,5 5 0,-3 0 0</inkml:trace>
  <inkml:trace contextRef="#ctx0" brushRef="#br0">3389 1387 9636,'9'-5'372,"4"-2"-458,-1 4 1,5-4 346,-2 0-435,7-1 119,-2-1 1,6-1 185,-5 1-249,5 0 88,-2 0 1,0 2 6,-2 1 0,0 1 10,0-1 1,-1-3 167,-6 3 0,3 1-152,-3-1 388,3 4-360,-4-6 1,3 3-3,-5-1 269,1-2-220,0 7 1,1-6 51,1 4 0,-1-1-35,-5 4 1,4 0-53,3 0 1,-3 0-5,0 0 1,-2 0-115,2 0 1,-2 1 42,4 3 1,0-2-71,0 4 1,3-4 54,-2 1-278,1-2 334,2-1 1,-2 3 0,-1 0-242,1 0 239,-2-3 0,0 0 98,1 0-8,0 0-65,-2 0 0,-1-3 135,-3 0 1,-1 0-45,0 3 188,1 0-141,-1 0 0,0 0-92,1 0 227,3 0-136,-3 0 0,5 1-105,-3 2 1,0 2-12,3 5 1,1-1-185,2 0 0,-2 1 154,-1-1 0,1 0-195,3 1 1,-1-1-18,1 0 0,-1-4 98,1-2 0,0-2 56,-1-1 1,2 0 3,2 0 0,-3-3 75,3 0 0,-2-4 124,-2 1 1,4-4 57,0-2 0,-2 2-145,-4-3 1,2 6 270,-3 1-200,3 0-20,4 0 1,-2 2 17,2 4 0,1 0-82,-2 0 129,5 0-175,-2 4 1,1 2-21,0 3 0,-1 0 27,4 1 1,0-2-297,0-2 1,3 2 113,0-1 0,4 1-641,0 1 0,4-3 61,1 1 390,5-1 1,-3 7 0,5 2-1</inkml:trace>
  <inkml:trace contextRef="#ctx0" brushRef="#br0">13296 1145 15242,'-19'-9'-1497,"1"0"0,3 0 914,3 3 1,1-2 654,2 2 0,1-3 236,2 0-87,1 4 1,5 0 1693,0 2-1309,0 2 1,2-4 114,1 5 0,2 0-343,4 0 0,4 0 50,-1 0 0,6 0-157,0 0 0,2 4-324,5-1 0,3 4-227,3-1 1,0-1-527,-3 1 0,4 1 31,2 2 0,2 3-164,1 1 1,0 2 444,1-2 0,2 2 204,0-2 1,4 2-304,-4-2 145,1-5 468,-8 0 0,0-4 31,-2 3 0,-3-3 114,0-4 0,-1 0 155,-6 0 0,-2-1 145,-4-2 0,-3 0 175,0-3 1,-5 3 877,0-3-436,-5 4 0,2-3 1667,-4 2-2281,-4 2 1,-1-7-592,-5 5 0,-2-3-203,-1 3 0,-3-4-168,0 0 1,-1-1-84,-2-1 0,1 0-281,-1-1 0,0 0-168,1-3 1,0 3-82,3-2 1,-3-2 861,2 2 697,3-1 44,0 4-391,3 0-119,1 0 1,8 3 1213,4 3 0,5 2-897,5 1 1,4 3-258,5 0 1,4 8-219,-1-2 1,3 2 0,3-1 0,-2 2-100,2 1 1,1 2 108,-1-2 0,-3 2-45,-3-3 0,-5 2-835,2-2 1,-8-1 1135,-4 1 1,-5-1 541,-5 2 0,-4-2 2603,-2 5-289,-7-5-1717,-5 7 1,-6-4-231,-4 5 0,0-4-299,0 1 1,0-4-387,0 4 1,0-4-71,0 4 0,5-1-148,5 4 0,-5 4 0,3 0 0</inkml:trace>
  <inkml:trace contextRef="#ctx0" brushRef="#br1">18333 2179 7000,'1'-5'571,"2"1"0,2 3-418,5 1 0,2 0-25,1 0 0,6 0-128,0 0 0,3 0-31,-1 0 0,3 0 108,4 0 0,0 0-94,0 0 1,0-3 53,0 0 0,3-1-141,0 1 1,3-1 74,-3-2 0,0-2-17,-3 5 0,0-3 76,0 3-143,0-4 116,-4 6 1,-2-7 46,-3 5 1,0 0-49,-1 3 1,-2-1 220,-1-2 1,-2 2-41,2-2 1,-4 2 130,2 1 1,0-3-172,0 0 0,2 0 26,-2 3 0,-1-3-47,-3-1 1,4 1-8,-1 3 1,4 0 13,-4 0 1,2 0 10,-2 0 1,1 1-43,3 2 0,1-2-46,-5 3 0,5-3-10,-2-1 1,3 0-16,0 0 0,2 0-3,2 0 1,0 0 13,3 0 0,2-1-123,-2-3 0,-1-1 56,1-4 0,0 0 56,6-1 1,-3 0-110,0-2 0,0 1 70,-3-1 0,-1 2-4,1 0 0,-1 4 18,0 0-175,-1 4 170,0-2 0,-2 4 35,3 0 1,-3 0 1,1 0 0,-2 0-18,2 0 0,-2 3-18,2 0 0,-3 3 183,0-3 0,0 3-50,-1-3 0,-2 2 65,-1-2 1,1-1-68,2 4 1,-2-4 30,-1 1 1,2-1-116,5 1 1,-6-2-5,3 2 1,-3-2-42,3-1 1,-4 0 81,1 0 1,0 0-115,2 0 1,1 0 23,-1 0 0,2 0-17,2 0 1,-3 0 0,3 0 1,-2 0-12,-2 0 1,1 0 35,0 0 0,-1 0-5,1 0 1,-4 0 48,1 0 1,-1 0-46,4 0 1,-1 0 73,-3 0 1,3 0-53,-3 0 9,7 0-15,-2 0 1,3-3-26,-1 0 1,-1-3 4,4 3 0,2-3-49,1 3 0,2 0-164,-6 3 0,2-4 274,-1 1 0,2 0-78,-2 3 1,-2 0 202,-2 0 1,-1 0-72,-1 0 0,-1 0 71,1 0 1,-4 0-172,1 0 0,-2 0 11,2 0 0,0 0-19,-3 0 1,-1 0 6,-2 0 0,-1 0-465,0 0 1,0 0 200,1 0 0,0 0-1037,3 0 0,1 0 1291,5 0 0,3 0 0,2 0 0</inkml:trace>
  <inkml:trace contextRef="#ctx0" brushRef="#br1">6341 11452 8364,'6'-3'509,"0"0"-120,-4 0-125,6 3 0,-2 1-85,3 2 0,0 2-4,1 5 0,0-1-29,2 0 1,4 5-187,6 1 0,1 3 121,5 0 1,1 1-168,2 0 0,1-1 4,2 1 1,-1-1 87,-5-3 0,-1 3-87,1-3 0,-4 0 11,-2 0 1,-3-3 40,-4 0 0,-2-1-60,-3 2 0,-1-3-159,0 3 1,-2-4-80,-1-3 1,-1 2-927,1-1 1253,2 1 0,-2 1 0,3 0 0</inkml:trace>
  <inkml:trace contextRef="#ctx0" brushRef="#br1">6825 11406 8426,'-9'-4'-171,"-2"3"-43,-1-2 0,5 1 491,-3 2 1,4 5 68,0 1 1,-6 7-113,3 6 1,-6 5-21,-1 7 0,-3-1 124,-2 4 0,-3 3-579,-4 3 1,-1 2 142,-2-2 0,2-2 238,-2 3-140,6 1 0,-6 1 0,17-20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brush xml:id="br1">
      <inkml:brushProperty name="width" value="0.09086" units="cm"/>
      <inkml:brushProperty name="height" value="0.09086" units="cm"/>
      <inkml:brushProperty name="color" value="#FF0000"/>
    </inkml:brush>
  </inkml:definitions>
  <inkml:trace contextRef="#ctx0" brushRef="#br0">13342 1248 9561,'-3'-16'-135,"0"1"0,0-1 383,3-3 1,1 1 436,2-1 0,7 0-598,5-3 0,4 1-22,2-4 0,3 2 98,4-2-790,-4 6 739,3 2 0,-3 10-182,4 1 1,-4 4-42,1 2 1,-4 9-67,1 7 1,-4 6 21,-2 6 339,1 8-422,-6 2 1,2 10 350,-3 1 0,-6-22 1,0 0-75,-1 4 0,0 0 0,1 2 0,0 0 68,0 4 1,-2 1-1,1-1 1,-1 1-959,-1 1 0,1 0 1188,-2 0 1,1 2-172,-1 2 0,0 2 0,0 0 0,1 1-23,0 0 1,1 1-1,-2-3 1,1 0-171,0-4 0,1 0 0,-1 1 0,-1-1 130,0 2 1,0 0 0,1-1 0,1 1-118,0-2 0,-1 0 0,1-1 1,0 0 63,0-3 1,0-1 0,-2 2 0,2-1-82,0-2 0,2 0 1,-2 1-1,1 0 15,0-2 1,0-1 0,1-2 0,0-1-45,3 21 0,1-6 690,1-4 0,5-7-807,1-5 0,0-8 351,0-8 0,-2-6-507,2-3 1,-2-2 408,2-1 0,-4-4-274,2-2 1,-3-3 411,0-4 1,-2 3-151,-2-3 82,-2-1 1,-4 4 421,0-3-365,0 7 618,-4 2-608,3 4 0,-7 5-6,1 4 0,-1 7 105,-1 9 0,0 6-64,-1 12 1,-2 7-505,6-20 0,-1 2 1,1 3-1,0 0 457,1 5 1,1 1-1,-1 1 1,0 1-404,1 1 1,-1 2 0,0 1 0,1 1 284,1-13 1,-1 0 0,1 1 0,0 13-1,0 1-922,0 0 0,0-1 882,2-1 1,0-1 35,-1 0 1,0-1 0,2 1 0,0 1-243,0 0 0,0 0 1,2-5-1,0 0 82,1-1 0,0-1 0,2 0 0,2-1-49,-1-1 1,0 0 138,0 0 1,0-1-3,1 2 0,0-1 0,-2-3 0,1 0-154,2 2 0,0-1-35,-3-3 1,1 0-18,3 1 1,0-1 77,-4-1 1,0 0 60,4-1 0,0 1 0,-5-4 1,-1 0 62,2-1 0,-1 0 2,-2-2 1,-1 1-3,2 1 0,-2 0 1,0 2-1,-2 1 14,1 2 1,0-1 62,1-1 1,-2 0-68,0 1 1,-2 0 0,0-4 0,-2 0 35,-1 0 1,0-1 0,-3 1-1,0 0 291,0 0 1,-1 0 0,1-2 0,-1-1-194,-15 21 1,2-3-223,-5-6 1,1-1-271,-7-2 1,0-3 81,-3-6-957,0-2 716,-1-9 1,4 1-289,0-3-1780,8-5 1021,-1 1 1551,13-8 0,-2 0 0,7 0 0,2 0 0</inkml:trace>
  <inkml:trace contextRef="#ctx0" brushRef="#br1">14711 5195 6942,'0'-5'638,"0"-3"-460,0 2 241,0-2-171,-4 2 1,3-2-12,-2 2 272,2-7-371,-3 3 0,0-3-107,-3 3 0,-1 1 37,2 0 0,-6 0 68,0 3 26,0 2 0,-2 4-401,0 0 199,-9 8 0,2 7 137,-4 10-314,1 10-131,-4 3 1,14-12-1,1 2 380,0-1 1,1 2-570,-2 3 0,1 2 550,3-1 1,0 0-1,1 2 1,1 0 174,2-3 0,3 1 0,-1-4 0,2-1-127,2 22 0,6-10-733,3-3 796,4-6-35,10-3-359,1-5 214,4-9 1,3 0-100,0-5 0,3-4-272,-3-2 0,0-2 94,-3-1 0,-3-1 196,0-2 0,-8-2-815,2-4 1859,-7-1-1545,2 5 638,-5-3 0,0 7 0,1-3 0</inkml:trace>
  <inkml:trace contextRef="#ctx0" brushRef="#br1">14665 5633 8372,'-10'-4'-95,"4"2"-150,0-4 0,4 3-217,-1-4 398,6 5-34,2-2 0,4 4 194,1 0-89,-1-4-83,4 3 1,-2-4 1062,1 2-463,3 2-280,-5-8 1,6 8 80,-3-2 0,2-1-199,-2 1 0,0 0 11,0 3 0,-3 0 75,2 0 1,-2 4 87,-4 2 0,-2 7-164,-4 2 0,0 4-12,0 3 0,0 4-131,0 5 0,-4 5 165,-2-2-1111,-3 2 935,4-3 0,-3 2-128,2-4 0,1-1-356,-2-5 0,5-2 149,-1-5-1067,2-3 903,1-2 0,4-7-584,3-3 1101,5-2 0,-2-10 0,4-1 0</inkml:trace>
  <inkml:trace contextRef="#ctx0" brushRef="#br0">15512 5214 9252,'-4'-23'620,"-2"-2"1,-3 3-657,0 0 1,3 2 651,0 2 0,-1-2-152,-2-2 0,0 6-431,-1-3 0,-2 6 128,0-3 1,-5 8-44,1-1 1,2 6-66,-2-1 0,4 4-118,-3 4 0,2 5 267,-2 6-272,-1 7 117,2 6 0,-3 5-51,5 4-944,-5 5 1210,3 4 0,-1 2 210,3 2 1,2-3 55,4 0 278,-2 3-465,7-6 0,-2 1-211,6-7 0,3-5-73,7-2 1,4-3-87,5-4 0,4-2-126,-1-6 1,1-3-362,2-4 0,3 0 87,0-3 1,-3-2-354,-3-4 1,-1-1-126,1-2 0,1-2-263,-5-5 0,1 1 1170,-3 0 0,-1-1 0,-1-1 0,-5 2 0,-3 2 0</inkml:trace>
  <inkml:trace contextRef="#ctx0" brushRef="#br0">16108 5633 9293,'-10'0'-757,"-3"0"1,7 1 1142,0 2 0,8 2 0,3 5 0</inkml:trace>
  <inkml:trace contextRef="#ctx0" brushRef="#br0">7747 14367 18747,'0'-10'-1702,"0"4"1057,0 0 1075,4 4 0,1-2-370,4 4 0,5 3-376,1 0 0,3 4 163,0-1 1,5 2 29,2-2 0,3 1-62,3-4 0,-1 3 51,4-3 1,3 1 84,4-4 1,-1 0-412,-3 0 0,1 0 284,-1 0 1,0 0 298,0 0 0,-4 3 32,-2 0 1,-2 4-214,-1-1 0,3-1 88,0 2 0,1-1-124,-1 3 1,0-1 75,3-1 0,0 1-7,3-2 0,-3-1 2,0 1 0,1-3 55,6 0 0,-6-1-95,2 1 1,-1-2 214,5 2 0,-3 1-79,2-1 0,-2 3 34,-4-2 1,1 2-127,-4-3 1,4 4 75,-1-1 0,2-1-19,-2 2 1,2-5-36,-2 1 0,0-1 0,3 1 0,-6-2-17,4 2 1,-2-2 30,-2-1 0,4 0 203,-1 0 1,2 0-143,1 0 0,1 0 88,-1 0 0,-2 0-83,2 0 1,-6 3-89,4 0 0,-2 2 23,-2-2 0,1-1 126,-1 4 1,-5-3-202,2 3 0,-3-1-31,3 2 1,1 1 27,2-2 1,-2-1-89,2 1-410,-6 1 519,2-2 0,-3 0-2,4-2 0,0-2 25,0 2 0,3-2 61,0-1 0,3 1-11,-3 2 1,3-2-7,-3 3 1,0-2-35,-3 1 1,0-1-13,0 4 0,-3-4 37,0 1 1,-4 1-31,4-1 1,0 4-9,3-4 1,0 0 251,0-3 0,0 0-172,0 0 1,0 0 7,0 0 0,-1 0 34,1 0 0,0 0 37,0 0 1,4 0-176,2 0 1,0 0 112,0 0 1,-3-3-235,3 0 1,-1-2 59,1 2 1,-2 1 48,-4-4 1,-1 3 13,-2-3 0,5-4 42,-2-2 1,-1-3 36,-2 2 0,-1-3 30,4 0 0,-1-2 135,-2 0 1,1-1-110,-4 1 1,-2 2 172,-4 1 1,0 3-68,-3 0 0,-1 1-49,-2 2 1,-1 0-30,0 0 0,-1-4-97,-1 1 1,1-2-70,-2 2 1,-1 0-55,1-3 1,1-1-47,2-2 0,-3-2-36,0-2 1,0 2-13,0-5 0,1 1-3,-4-1 1,0-1-26,-3 5 1,-1-1-41,-2 3 1,-2-2-57,-4-1 0,-2 1 22,-1 6 1,0-3-47,-3 3 0,-1-3 81,-2-1 1,-1 2 23,1 1 0,-1-2-7,0-1 1,1 0 49,-1-2 1,2 4 66,1 2 1,-2-1 10,3-3 180,-3 1-51,0-1 0,-1 5 1,0 1 0,0 2 38,-3-1 1,1 4-4,-3-1 1,3 3 85,-1 0 0,-2-2 34,-1 5 133,3-4-170,-5 6 0,6-6-52,-4 4 1,0-5 2,-2 2 1,2 1-23,0-1 0,1 1-40,-1-2 0,-2-1-22,3 2 1,-3-2 17,-1-2 1,0 4-57,0 0 0,-1 3 34,-2-3 1,-2 3 76,-5 0-879,1 2 855,0 1 0,2-1 39,-2-2 0,6 2-19,-4-2 0,2 2 34,2 1 0,-4 0-15,1 0 1,1-3-40,-1 0 0,0 0-20,-4 3 0,-2 0 21,0 0 0,-2-3-195,2 0 1,1-1 205,-5 4 0,4-1-11,-4-2 0,2 2-10,-2-2 1,3 2-71,4 1 0,-1 0 87,-3 0 1,3 0-63,-2 0 0,1-3 14,2 0-94,-4 0 94,2 3 0,1-1 42,4-2 1,1 1-39,-1-5 1,-5 4-24,5-3 0,-1 3-2,4-3 1,-2 1-62,-4-2 1,0 0 79,-1 4 0,2-4-48,2 1 1,-2-2 24,2 2 1,-3-2 53,0 2 1,3 0-61,0 0 0,0 3 9,-4-3 1,2 3-8,2-3 1,-1 4 16,4-2 1,-1 2-22,1-1 0,-1 2 9,-2-2 0,-2 2 41,5 1 0,-4 0 9,1 0 1,-1 0-12,1 0 0,-1 0 8,4 0 1,0 0 2,3 0 0,-3 1-3,0 2 1,-4-1 21,4 5 0,-1-1 23,1 3 0,-1 1 14,-2 3 1,3-2 26,6 5 0,-2 0 50,2 6 1,-1 1-1,-2 2 1,3 1-27,0-1 1,0 3-48,-3 3 0,1 1-128,2 3 1,0-2 283,3-2 0,0-1-206,4 4 1,0 0-116,2 3 0,4-3 3,6 0 1,-2 1-97,1 2 0,2-3-59,-1 0 0,4 0-60,-1 3 1,2-1-194,1 1 1,2-6-50,4 3 0,1-4-315,9-2 0,1-2-134,8 2 0,2-4-144,10 7 1108,3-4 0,-17-11 0,1 1 0,1-2 0,0 1 0,1 1 0,1 0 0,0 1 0,0 0 0</inkml:trace>
  <inkml:trace contextRef="#ctx0" brushRef="#br1">14413 13045 6199,'0'5'519,"0"-1"686,0-4-932,-4 0 1,-1 0-34,-4 0 1,-2 3-49,-1 0 0,-1 1 49,-5-1-172,-3-2 64,-7 8 0,-5-8-43,-4 2 1,-1-2-32,-6-1 0,5-4-271,-2-3 0,2-6 155,-1-6 1,6-4-104,-1-9 0,7-2-244,3-6 0,2-7 244,13 21 0,1 0 0,2 0 0,0 0 47,0 0 0,1-1 0,0-25 23,4 26 0,1 0 1,1-26-19,3 2 0,7 7-1,5-1 1,7 5 162,3 2 1,6 2-159,3-3 1,2 6 230,1-5 1,5 6-60,-21 15 0,1 1 0,1 1 1,1 0 98,0 1 0,1 1 0,22-5-29,-1 7 1,0 5-34,-6 5 1,2 10-49,-2 5 0,-2 8-6,3 8 1,-3 3-3,-19-14 0,-1 0 0,-1 2 0,0 0-8,1 2 0,-2 1 0,-1-1 0,-1 0 39,1 1 0,-2 0 0,0-1 0,-2 0-43,-1 1 0,-1 0 0,5 26-6,-7-25 1,-1 0 0,0 24 118,-3-6 0,-3-7 196,-3-6 1,-7-2-130,-5-1 423,-3-4-320,0-2 0,-5 0 225,-2 0-358,-10 4-14,1-7 0,-9 7-450,3-4 1,-5 0 201,20-13 1,0 0 0,-1-1 0,0-1-191,-20 5 1,-2-6-76,8-3 1,-4-3-367,4-3 1,1-2 705,4-4 0,1-2 0,6-1 0,5-3 0,2-3 0</inkml:trace>
  <inkml:trace contextRef="#ctx0" brushRef="#br0">10652 11583 12010,'-5'-19'-442,"4"0"1,-2 0 0,2-2 157,1-1 0,0 0 218,0 0 1,0 1 99,0-4 0,0 5-285,0-2 1,3 2 226,1 2 0,3-4-133,-1 0 1,2-1-32,2 2 1,2-3 312,0-4 0,5-6-159,-2 0 0,3-5-159,1 5 1,0-3 252,3-3 1,2 1 33,4-1 0,0 3-1,0 3 1,3-1-5,0 4 1,4-4-1,-1 4 1,1-3-17,-1 3 0,3 0 7,-3 3 0,2-3 27,1 0 0,0 3-8,1 3 0,-1 1-10,0-4 1,2 3 9,-1 0 0,0 4-3,-7 0 0,4 1-41,-1 1 0,6 1-14,0-1 1,1 0-63,0 1 1,1 0 45,5 3 1,-2-2-158,-1 5 93,1-5 7,-7 7 0,8-5-5,-3 3 0,2 2 50,-2-3 0,-1 3 19,-5 0 1,0 1-70,0 0 350,5 0-308,-4-1 0,3 1 27,-3 0 1,3 2-2,3 1 0,1 4-116,2-1 1,-1 1 88,1-1-1038,-5 2 1035,8-3 1,-11 4-50,5 0 1,-2 4-118,-2 2 1,1-1 126,-4 1 0,0-2 33,0 2 1,2-1 48,1 1 0,-1 2-59,5-1 1,-5-2 28,1 1 0,2-1-35,-2 1 0,1 3 4,-4-3 0,-1 2 43,-2 1 1,2 1 0,-2-1 0,1 0-19,2 1 0,-6 2-27,3 0 1,-1 5-19,-2-1 1,4 2-11,-1 4 0,-1-2-3,-2 1 0,1 0 38,-1 1 1,0-2 84,-3 5 0,-1-3-220,-3 3-572,-1-5 664,-4 7 1,-1-3 196,1 4 1,-1 0-156,-3 0 1,0 0 44,-3 0 0,-1 1-41,5 2 1,-1-5-3,4 2 1,0-3 40,-1 3 1,4 0 29,0 0 1,-1 0-45,-2 0 1,0 1-1,-1 2 1,1 2 14,0 4 1,-4-2-7,1-1 0,-5-1 1,1 1 1,2 2 12,-2-2 0,1-2-54,-4-1 1,-3-2 18,0-1 1,-2-1 439,2-2 1,-3-2-404,3-5 0,-3-3 85,3-3 1,-4 0-143,2 0 1,-2-5 343,1 3 0,-2-3-319,2 2 0,-1 4 29,1-1 1,-2 1-90,2-4 0,-2 3 28,-1 1 0,3 2-1,0-2 1,0-1 14,-3-3 0,0 1-14,0-1 206,0-4 378,0-1 13,0-4-423,-4-4 0,-1 1-156,-4-6 0,0 0 24,-1-6 0,-2-1-14,-1-2 0,-2-2 36,2-2 0,-2 3-120,3-3 1,-1 2 170,4 2 1,0 0-29,-1 3 1,4-2-166,0 5 143,4-1-815,-2 8 261,4 1 468,12 16 1,-5 0 35,9 9 1,-4 0-17,1 1 1,-2-1 22,4 3 0,-3-3 144,0 1 1,0-3-17,0 0 0,-2-3-97,3-1 0,-3-5 229,-1 0 0,1-2 45,-1-5 1,0 0 69,1-3 0,-4-7-249,0-2 0,3-10-149,4 0 1,-1-5 27,-2-1 1,0-3-216,2-3 0,-1 1-859,1-4 0,-2 4 160,0-1 751,-1 2 1,0 1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definitions>
  <inkml:trace contextRef="#ctx0" brushRef="#br0">1667 7104 8430,'0'-5'833,"-4"1"-864,2 4 1,0 0 158,9 0 0,7 3-71,11 0 1,6 4 100,3 0 0,7 2-29,6 3 1,4-1-323,-24-5 1,2 0-1,1 1 1,1-1 255,1 1 1,1-1-1,-2 1 1,0-1 189,2 1 0,-1-1-961,-2-1 1,-1 0 765,1 2 0,0 0 0,-2-1 1,0 1 63,0 1 0,0-1 1,-1 0-1,1 0-119,-2-1 0,0 0 1,22 5 203,-5-2 0,-3-1-103,0-1 0,-6-3 55,-3-4 1,-2 0-132,-1 0 1,-1 3 465,-2 0 0,-3 0-681,-7-3 1854,-1 0-1813,-9 0 495,-1 0-181,-4 0 1,-13-4 0,-1-1-155,-11-5 0,-2 0-110,2-2 1,-3 0-50,-3-3 1,-2-1 99,-4-2 0,0-1-339,0 0 0,-1-2 350,1-1 0,-3-3 174,-1 3 1,6-2-192,7 6 0,7-2-127,8 8 178,1-1 0,15 8 18,0 2 1,9 3 16,7 3 0,5 2 87,7 5 1,2 2 199,4 1 1,4 3-90,-1 0 1,3 0-154,-2 0 0,-2 0-15,-5-3 0,0 2 12,-6-2 0,1 3 217,-7 0 1,-5-2-164,-4 2 0,-7-1-43,-3 4 0,-4 0-180,-5 3 1,-4-2-88,-9 2 0,-3-3 14,1 0 1,-8-1 398,1 1 0,-2-4 482,2-3 1,-1-2-853,-2 0 1,1-2-16,-4-2-2135,8-2 756,-5-8 1530,7-5 0,-2-6 0,0-3 0,0-3 0,4-4 0,1-4 0</inkml:trace>
  <inkml:trace contextRef="#ctx0" brushRef="#br0">1927 5987 8311,'0'-5'163,"4"1"1,4 4-399,7 0 155,5 0 0,16 1-57,4 2 0,-13-1 0,0 2-135,4 2 0,0 0 1,1 1-1,0 1 202,3 1 1,-1 0 25,-3 3 1,0-1 0,-1-1-1,-1 0 90,-2 1 1,-1 0-947,20 4 937,-5-1 1,-5-6 52,-5-2 1,-8-2 19,-7-4 0,-5-1 383,2-2-65,-3 2 68,-1-7 338,1 7-640,-5-3 1227,-1 4-997,-4 0-157,-4-5-373,-1 4 116,-9-3 0,3 1 119,-5 0 1,1-4-19,-4 1 0,0-3 212,-3 0-234,-2 0 0,-1-1 4,0 1 0,1-3 17,-4-1 0,3 0 200,0 0 0,7 4-122,0 0 1,5-1-175,1 4 89,2 2 1,6 0-361,4 4 0,8 0 59,7 0 0,4 4 21,3 2 0,6 6-129,6 0 294,2 5 0,1-3-69,0 5 1,-2-1-124,-1 1 0,-4 0 48,1-1 360,-2 1-108,-6-1 0,-1 0-111,-6-2 352,-7 1-172,-5-6 0,-4 2 846,0-4-685,-4 1 1,-2-1 18,-7 0 1,-1-3-84,-5 1 1,-2-2-483,-1 1 1,-4 1 277,1-4 1,1 0-1703,0-3 1094,-5 0 1,3 0 549,-2 0 0,2-4 0,-2-1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definitions>
  <inkml:trace contextRef="#ctx0" brushRef="#br0">4804 5140 6927,'0'6'-271,"0"0"1,5-4 289,1 1 1,6 1 334,4-1 0,1 1-127,2-4 1,3 0 101,-1 0 1,5-2 15,-1-1 1,3 1-109,3-4 157,-2 0-334,3-3 1,-3 2 115,2 1 0,-1 4-17,4-1 0,-3 2-96,3 1 0,-3 4-4,4 2 0,-4 3-41,3 0 1,-5 1 78,-1 3 0,0-3 0,-4 2 1,2-1 39,-1-2 1,-2-3 120,-5 0 0,4-3-124,0 0 0,4-2-3,-1-1 0,0 0 28,0 0 0,2-4 20,-2-3 1,5 0-205,1 1 153,0-2-26,-7 2 1,3-3-123,-2 0 0,5 1 71,1 1 1,1 0 42,-1 4 1,-2-3 8,2 3-1006,2 0 860,0-2 0,1 3 80,0-4 1,-3 4-76,3-1 1,-3 2-48,4 1 0,-4 0 120,3 0 0,-3 0 10,3 0 1,-4 0-12,1 0 0,1 1-1,-1 2 1,1-1 7,-1 4 63,-2-4-85,3 3 0,-3-1 23,2 2 1,-1-1 8,4 1 0,-4-1 131,1 2-134,-2 1-11,-1-7 1,-2 3 205,2-4-27,-2 0-96,6 0 0,-5 0 37,-2 0 0,5 0-22,-2 0 144,2-4-111,2 3 0,-3-7-3,2 1 396,2 3-466,-4 0 0,5 1-98,-6 0-69,2 0 162,-6 3 0,7 0-66,0 0 65,0 4 34,1-3 1,-2 7-42,4-1 0,-3 1-21,3 1-626,-4-4 622,2 4 1,-5-5-20,-2 2 1,-1 1-15,-2-4 1,-4 1 85,1 0 1,-1-3-42,-2 2 0,-2-2-1164,2-1 169,-5 0 485,3 0-94,-5 0-1963,-4 0 1130,-1 0 1368,-4-4 0,0-6 0,0-4 0</inkml:trace>
  <inkml:trace contextRef="#ctx0" brushRef="#br0">9404 7449 8023,'-5'0'-1091,"-3"0"1135,6 0 114,-2 0 1,8-4 43,3-3 0,1 2 121,1-1-252,5 0-14,-4-4 0,8 1 355,-3 0-327,3 0 3,0 3 1,2-1 45,2 4 0,-2 0 96,5 3-258,0 0 116,3 0 1,0 0 82,0 0-92,0 0 1,4 4 1,-3-3 66,2 2 0,-2 1-61,-1-1 1,1 1-1,2-4 1,-5 1-1,2 2 0,-4-2 6,1 2 1,2-2-24,-2-1 1,-1 3-103,1 0 1,-2 0 91,2-3 0,2 1-15,-2 2 1,1-2-37,-1 2 0,2-2 39,-3-1 0,3 1-7,1 3 1,-1-3 10,-2 2 0,5-2 8,-2-1 0,2 0-63,-2 0 0,-1 0-7,-2 0 0,1 0 71,-1 0-226,2 0 181,1 0 1,-3 0-61,0 0 0,-1 0 63,0 0-9,7 0-4,-6 0 0,4-3 18,-4 0 0,0-1 4,3 4 1,2 0-16,-2 0 0,2 0 3,-5 0 1,-2 0 17,2 0 38,0 0-57,-1 0 1,-1 0 191,-5 0-186,1 0 2,4 0 0,-1 0 44,3 0 1,-2 0-20,-4 0 182,-1 0-190,5 0 1,-2 0 27,3 0 0,-2 5-5,3 1 1,-3-1 68,3 1-143,-1 0 56,4 4 0,-3-1-200,0 0 203,0 1-69,3-5 1,0 2-1,0-4 1,-1 3 67,-3-3-217,3 1 175,-7-4 1,6 0 15,-5 0-88,1 0 64,1-5 1,-3 3 49,1-4 0,2 4 22,-1-1 1,3-1 40,-4 1-89,5 0 11,-2 3-316,0 0 306,3 0 0,-5 1 25,3 2-43,2-2 19,-3 7 1,4-4-33,0 2 0,-3 2-90,0-5 1,-3 3 125,6-3 1,-5 1-9,5-1 0,-5-2 42,2 2-55,-1-2 1,4-1-299,0 0 301,0 0 1,0 0 8,0 0 205,0 0-43,0 0 1,-1 0-121,-2 0 1,1 0 8,-1 0 1,2 4-40,1-1 1,0 0-6,0-3 0,-3 0-29,0 0 1,0-1 297,2-2 1,-2 1-427,0-5 141,-4 1-395,6-3 411,-4 0-11,5-1 1,0 1 10,0 0 188,0-1-95,0 1 1,0-3-66,0-1 244,0 5-255,-4 0 0,2 7 32,-5-3 0,5 0 20,-1 1 1,-2 0 14,-2 3 1,-1 4 15,-1 2 0,0 0 21,3 0 1,-2 0-67,2 3 0,-4 0 176,-2-3 1,2 1-604,1-4 1,-4 0 157,4-3 0,-2 0 38,1 0 136,1 0-4,-1 0 1,1-1-6,0-2 0,3 1 8,3-4 1,1 0-6,-1-4 1,2 4 0,-2 0 6,2 0 3,-4-4 1,6 4-13,-4 0 0,0 3 1,-6-3 1,-2 4 26,-1-1-11,1 2-3,-2 1 49,-1 0-44,0 0 1,-2 3-6,1 0-94,3 4 94,-1-6 1,3 7-42,1-2 0,-2 2-5,-1-2 1,5 1-36,-3-4 0,0 3-9,-3-2 0,-2-1-204,2-3 0,-3 0 25,0 0 0,-3-4 13,-2-3 1,0-4 39,-4-1 540,4-5-244,-6-2 1,3-1-4,-4-5 1,0 0 136,0-3 0,4 0 86,-1 0-129,0 4-41,-3-2 0,1 6 325,2-2-170,-2 2-131,7 2 1,-6 2-50,4 1 0,-2 3-24,2 0 1,-1-1-164,1 0 1,1-2 123,-4 2 0,2 0-131,-2 0 1,-2 2 104,2-5 1,-2 4 4,-1-3 1,0 2 34,0-2 0,-1 2-30,-2-2 256,2 3-247,-8-1 0,5-1 27,-2-1-246,-2 1 222,7-3 1,-7 3 31,1-1-187,3-3 65,-4 8 0,6-7-13,-4 5 0,4 0 70,-2 2 1,-1 1-256,-1 0 202,2-1 14,-4 1 1,6 1-23,-5 2 0,4-3-7,-3 3 24,0-2 16,-3-2 1,-1 1-34,1 0 30,0 0 4,-5-1 0,3 1 36,-5 0-41,5-1 6,-7 1 0,7 0 148,-5-1-146,1 1 51,0 0 1,-2 0 97,1 3 0,-2 1-128,-4 2 21,2 2-13,-7-3 1,4 1-52,-5 0 1,-2-1-10,-4 4 1,2-1-97,-5-2-959,2 2 1096,-2-3 1,-1 4-36,-3 0 1,3-3-89,-2 0 1,1 0 133,2 3 1,-1-1 9,-3-2 1,3 2 15,-2-2 1,2 1-48,0-2-896,-3 3 930,3-3 1,-4 4 89,5 0-100,0 0 8,0 4 0,-4-2-286,1 5 1,-4-1 192,4 3-135,-4 0 203,5 1 0,-8-1-30,3 0 129,1 1-104,6-1 0,-4 0 0,1 1 1,-1-4 4,4 0 1,1-4-40,2 1 27,-2-2 403,7-1 1,-6 0-366,4 0-33,-1 0-189,5 4 199,-1-3 0,-4 4 1,3-2 478,-2 0 1,5 3-502,1-3 0,0 3 168,-3-3 1,-3 1-188,0-4 1,-4 0-139,1 0-611,-3 0 774,4-5 0,-5 1 115,4-2-121,0-2 53,10 3 0,-2-1 246,4 3 0,-2-1-252,2 1 0,-1 0 12,1 3 1,3 1-23,-3 2 100,-2 2-89,5 5 1,-7-1 26,4 0-32,-4 1 8,2 3 0,-7-3-205,0 3 195,0-3-54,-1-1 0,1 1-109,-6-1 1,5-3 141,-5 0 1,6-4-14,-1 2 0,2-3-53,-1-1 212,2 0-161,-3 0 1,3 0 83,-2 0 229,2-5-303,-11 4 1,9-4 13,-6 2 0,2 2-12,-3-2-17,1-2 28,0 4 1,3-3-33,0 4 1,3 1-39,-4 2 1,1 1 25,-3 2-113,4 7 138,-3-11 0,3 10-40,-5-6-476,5 3 512,-3-4 1,7-1 112,-2-4-118,2 0 22,5-4 1,1-1-4,1-5 1,5-2-22,-1-1 20,5 1 6,0-1 0,2 2 243,-1-1 0,5 2-233,-3 4 0,2-1 12,-4 4 1,1-3-30,-1 3 0,2 0 257,0 3 0,0 0-267,-2 0 0,0 0 5,-3 0 1,2 0 46,-2 0 0,2-4 11,-2 1 0,-1-4 39,-2 1 1,2-2-101,1-2 0,2 2-250,-2 2 1,2-2 189,-2 1 1,3 0 280,0 1-226,-3 2 35,5 4 0,-6-1 5,3-2 1,-3 2 14,0-3 1,-1 4 8,-2 4 1,0-3-6,1 2 0,2 1-6,1-1 0,0 3-85,0-3 74,-3 4-2,4-5 0,-1 2-219,3-4 212,-3 0-17,5 0 1,-7 0-6,5 0 0,-4 1-13,4 2-49,-5-2 62,7 3 0,-7-1 16,5 0 0,0 3 6,2-3 1,1 5 18,0-2-39,-1 6 8,1-1 1,3 3 83,0-1-80,-1-3 4,2 8 29,-3-4-28,3 5 1,-1-4 11,-1 1 0,1-2 3,-3 2 1,3 1-13,0-1 0,0-3-2,0 0 0,-1-3 48,4-1-41,-4 1 0,6-1 1,-5 0 34,3 1-34,2-5 0,-3 3 8,4-3-8,0 4 1,0 1 3,0-1-6,0 0 3,4 5 1,-2-3-2,4 5 0,-3-1-1,0 4 0,2-2 33,1-1-33,-2 2 0,4-4 0,-5 5 125,3-1-119,-4 1 39,2 0 1,-1-2 93,0-1 1,1 1-103,-1-1-75,-2-3 62,4 5 1,-5-7-51,0 5 0,3-5-125,0 1 0,0-1-181,-3-2 0,0 4 99,0-1 0,0 1-334,0 0 194,4-3 372,1 8 0,9-4 0,0 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14720 4786 14789,'7'-10'3276,"-1"1"0,1 0-1638,-3 0 0,5-1-455,-3 1 0,3 0-1085,3-1 0,4 2-370,6 2 0,1-1-280,5 3 1,4 1 629,3 3 0,1 0-1016,1 0 0,0 1-48,1 2 0,0 2-137,2 1 1,0-1-99,3-2 0,-4-2 537,2 2 1,-6-2 300,-1-1 1,-5 0 175,-1 0 1,-4 0 139,-6 0 1,-3 0-79,-3 0 0,-5 1-455,0 2 1,-5-1 797,1 5 92,2-1 1,-4 7 0,3 2 0</inkml:trace>
  <inkml:trace contextRef="#ctx0" brushRef="#br0">22011 4655 14585,'-8'-6'-1548,"1"0"1436,-1 0 1,7-4 979,-2 1 0,4 3 494,5 0 0,5 4-1030,7-1 0,5-2-168,2 2 1,6 0-74,3 3 0,2 0 116,1 0 0,5 1-109,1 2 0,3 2 126,0 1 1,-2 1-489,-1-4 1,-2 4-761,2 0 1,-8-3 926,-1-1 0,-8 1-253,-4-1 1,-6 3-38,0-3 0,-8 1-82,2 0 0,-6-3 21,2 2 0,-3 1 93,3-1 0,0 0-350,4-3 0,0 0 763,2 0 1,3 4-1,4 1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21564 15670 10873,'-9'1'-11,"-1"1"-245,1 1 1022,4 5 1,1-3 250,4 4 0,0 1-319,0 3 1,1-3-360,2 3 1,3-3-397,6-1 0,0 1 188,3-1 0,-2-1-149,2-2 1,1-1-193,2-5 0,4 0-192,0 0 1,3-2-497,-4-1 1,2-2 333,-1-4 0,-2-4 40,1 1 0,-2-3 418,-4 2 1,2-2 103,-5 2 1,4-2 338,-4 2-56,1 1 1,-4 4-48,0 1 1,1 3 65,-1 4 1,-3 1-61,0 2 0,1 3-93,2 3 0,-3 1 65,0 3 1,1-3-148,2 2 1,0 0 24,0 0 0,1-1-89,-1 1 0,0-3-215,1-3 1,0 3 233,2-3 1,-1-2-237,1-1 0,2-2-167,-2-1 0,2 0 31,-2 0 0,1-1 96,3-2 1,-2 1 120,-1-4 0,-3 3 13,3-4 1,-3 5 81,-1-1 1,1 2 158,-1 1 0,-3-3 82,0 0 244,0 0-428,4 3 1,-1 0-11,0 0 1,1 0-72,-1 0 1,-3 0 16,0 0 1,1-1 53,2-2 1,0 2 113,1-2 0,-1 2 63,0 1 0,1 0-154,-1 0 1,0 0 170,0 0 1,1 0-102,-1 0 1,1 3 6,3 0 0,-3 3-180,3-3 0,-3 1-21,-1-1 1,4-2-139,-1 3 1,4 0 170,-4-1 0,4 0-161,-4-3 1,5 0 116,-2 0 1,3-1-9,0-2 1,1-2-73,-1-5 0,1 1 92,0 0 0,-1 0 236,1 3 1,-1-2-17,-3 2 1,2-2 134,-5 2 0,4 1-228,-4 2 235,0 2-136,-2-3 1,2 4 38,1 0 1,-1 3 246,-3 0 1,1 4-56,-1-1 0,3 3-167,1 0 1,0 0-97,0 1 0,-2-1 40,4 0 1,-2 4-13,2-1 0,-2-1 88,2-4-324,-3 1 128,5-3 0,-3 3 32,1-1 0,3-2-202,-3-2 0,3-2 86,1 2 0,2-2 128,1-1 0,0-1-264,-4-2 1,0 1-27,-3-4 0,5-1-158,-4-2 1,3-3-235,-3-1 1,1 0-512,2 0 0,3 2 1128,-1-4 0,1 3 0,-3-1 0</inkml:trace>
  <inkml:trace contextRef="#ctx0" brushRef="#br0">20810 8408 10811,'9'-5'1122,"0"-3"-1281,1 5 1,0 0 160,2 3 1,3 0 338,4 0 1,-1 0-304,1 0 0,3 0 33,-1 0 0,6 3-31,1 0 1,0 3 99,3-2 1,-1 0-198,1-1 1,0-2 53,6 2 1,-1-2-44,4-1 0,1 0 184,0 0 0,0 0-123,-1 0 1,-2-1 56,-1-2 0,-1 2-139,-5-2 0,0 1 18,-3-1 1,-3 2 158,0-3 1,-8 3-235,2 1 0,-3 3-42,3 1 0,-4 0-143,-3-1 124,-2-2 345,0 7-188,-5-7-82,-1 3 180,-4-4-2272,0 0 2229,4-4 0,5-1 0,6-4 1</inkml:trace>
  <inkml:trace contextRef="#ctx0" brushRef="#br0">23054 10540 9567,'-7'0'-309,"1"0"0,4-4 305,-2 3 0,9-7 135,5 5 1,4-3 213,8 3 0,-2-3 62,5 3 0,4-3 231,5 2 1,3 0-205,0 1 0,4 2-212,3-2 0,-2 2-134,2 1 0,-4 0 254,3 0 0,-2 3-459,2 0 0,-4 0 29,2-3 0,-4 0 19,-3 0 1,-1 0-101,-2 0 1,-9 0-154,0 0 1,-9 0-386,0 0-413,-3 0-748,-1 0 1441,-4 0 429,0 0 0,-5 0 0,0 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18985 2207 9399,'-6'-11'-1062,"-1"-1"1,4 5 1562,-3-3 0,4 3 628,-1-2-495,2 4-367,1 0-475,0 5 183,4 5 0,-2 3-90,4 4 1,2 9 93,4 1 1,-1 9 135,5 6 1,-4 4-131,4 6 0,-9-21 1,1 0-195,2 1 0,-1 2 0,0 4 0,0 2 151,-2 3 1,1 1-1,1 4 1,0 1-384,-1 3 0,-1-1 0,1 3 0,1 0 472,-1 2 1,-1 0-1,0-1 1,0 0 3,-2-1 1,-1-1 0,1-4 0,-1 0-221,1-5 0,0-1 1,-2-1-1,-1 0 308,0-3 1,-1 0 0,0-1 0,-1 0-153,0-4 0,0-2 1,0 24 262,0-8 1,0-5-78,0 0 0,0-2 312,0-5 1,0 0-394,0-3 1,0-4 787,0-3 0,0-5-644,0-4 441,-4-5 1,2-3-773,-5-4 1,1 0 286,-3 0 1,0-6-455,-1-3 1,-2-5 102,0-8 1,-5-3-149,1-6 1,-1-2 229,-2-4 1,4 1-27,-1 1 1,2 1 171,-2 6 0,4 4 380,6 8 0,-2 6 63,5 3-418,0 5 0,4 8 89,2 9 1,3 7-86,7 6 1,1 7-23,5 2 1,0 2-198,-1-1 0,1-2 55,-1-2 1,1 1 93,0-4 1,-4-1-17,1-5 1,-2-5 121,2-5 1,-3-8-174,-3 0 0,-1-5 170,0-2 0,0-5 19,1-5 0,-1-3 216,0-6 0,1-4 31,-1-1 1,2-7-152,-1-4 1,0 0-71,-7 1 0,3 1 22,-3 2 0,1 2 45,-4-2 0,-1 6-8,-3 3 0,3 7-283,-2 3-180,-2 5 215,4 3 0,-4 4-870,2 0 229,2 0 1,-3 1-194,4 2 1,0-1 334,0 5 510,0-1 0,8 7 1,2 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19935 5251 9051,'5'-6'-419,"-2"0"629,2 4-150,-4-6 1,4 3 185,-2-1-141,-2-2 1,8 3 10,-3-5 0,-1 4 38,1 0 0,1 3 37,6-3 0,-1 1-48,7-2 0,-2 0 84,8 4 0,4-3-123,5 3 1,8 0 62,4 3 0,3 0-462,-21 0 0,0 0 0,1 0 0,1 1 347,4 0 1,0 1-1,0-1 1,0 0-54,4 2 1,-1 0-1,-3-2 1,0 0-53,2 1 1,0-1 0,-5 0 0,1 0-175,-3 1 0,1-1 0,22 0-268,-2 2 1,-12-1-70,-7-2 1,-6 0 61,-6 0 0,-2-2 502,-1-1 0,-3 2 0,-3-3 0</inkml:trace>
  <inkml:trace contextRef="#ctx0" brushRef="#br0">1136 5875 13805,'0'5'-1233,"4"-1"1,1-4 1482,5 0 1,4 0-41,5 0 1,4 0-31,8 0 1,4 4-123,5-1 1,7 0-307,5-3 1,-1 0 329,-1 0 0,-7-1 47,-3-2 1,-6 2 308,-7-3 1,-4 0-179,-7 1 90,-7-4-53,-1 6 0,-8-6-199,0 4 1,-4-4-371,-5 4 1,-4-3 571,1 3 0,-1-4-655,0 1 0,-1 0 114,-5 0 1,0 1 27,1-1 1,2-2-14,1 1 1,3-1-167,0-1 0,2 0 131,0 3 598,5-2-514,1 7 1,6-3 527,4 4 1,2 4-172,7 2 1,1 7-192,2 2 0,1 3-41,-1 0 0,1 1 52,0 0 0,-1-1 10,1 1 0,-5-2-108,-1-1 0,-6 0 141,-1-3 1,-4-1-440,1-2 0,-3-2 555,-3-2 0,-3 2-423,-6-1 0,-3 5 550,-3 3-42,-5 3 0,-9 5 0,-6 1 0</inkml:trace>
  <inkml:trace contextRef="#ctx0" brushRef="#br0">12337 7356 25641,'1'-18'-3277,"2"1"0,3 2 2483,2 4 0,2-2 859,-1 7 1,1 2 221,3 4 1,1 1-290,5 2 1,0 1-110,-1 2 0,4 3-112,0-3 0,4 2 784,-2 1 0,7 0 21,4-3 0,-2 1-231,1-4 1,0 3-375,3-3 0,4 4-180,-1-4 1,1 0 284,0-3 0,1 1 230,5 2 1,-1-2-53,1 2 0,-5 1 35,-2-1 0,-1 4-153,-2-4 0,3 1-27,1-1 1,-1-1-27,-3 4 0,4-4 5,-1 1 1,3 2-101,-2-2 1,-1 3-32,-3-3 0,5 1 56,1-1 0,3-2-7,0 2 1,-3-1 63,-3 2 0,-2-3-32,0 2 1,1 1-1,-2-1 0,2 1-52,-4-1 1,1-2 105,1 2 0,-1 1-3,-2 0 0,2 2-123,-5-3 1,4 3-29,-1-3 1,-1 3-3,1-3 1,0 5-32,3-2 1,2-1 83,1 1 0,-2-4 39,3 1 1,-6 2-86,-1-2 0,0 0 93,3-3 1,-2 0 68,-1 0 0,-3 0-281,3 0 0,-1 1 137,1 2 0,-2-1-327,-4 4 1,-5 1 359,-4 6 0,-4-2 0,-5 7 0,0 5 0,-3 5 0</inkml:trace>
  <inkml:trace contextRef="#ctx0" brushRef="#br0">5745 8184 23070,'-8'-4'-3277,"0"-1"0,2 0 0,4-4 1952,-2 4 775,4-4 1,4 1 1148,2 2 1,7-2 333,2 5 1,3 0-830,0 3 0,2-3 590,2 0 0,-2 0 11,5 3 0,0 0 7,3 0 0,1 3 147,2 0 1,0 3 1,6-3 0,0 3-861,6-2 0,0 2-385,4-3 0,2 0 302,3-3 1,-3 0-16,4 0 0,-2 0 108,-1 0 1,3 0 44,-3 0 1,-5 0 102,-5 0 1,-5 0 192,-4 0-109,2 0-105,-8 0 0,1 0-114,-7 0 0,-1 3-213,-3 0 1,3 3-368,-3-2 0,2 0 238,-2-1 0,2 2-1201,-5 4 1520,5 9 0,-7-7 0,4 7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brush xml:id="br1">
      <inkml:brushProperty name="width" value="0.12114" units="cm"/>
      <inkml:brushProperty name="height" value="0.12114" units="cm"/>
      <inkml:brushProperty name="color" value="#FF0000"/>
    </inkml:brush>
  </inkml:definitions>
  <inkml:trace contextRef="#ctx0" brushRef="#br0">12300 10112 8152,'-19'8'0,"0"-2"0,1 2 485,-1-1 0,1 0-20,-1-1 1,-5 2-69,-4-2 1,-8 3-201,-7 0 0,-5 0-407,22-4 1,-1 0 0,-1-1 0,-1 1 325,-3 0 0,-1-1 0,-2 1 0,-1-1-15,0-1 0,0 0 0,0-2 0,1-2-68,2-1 1,1-2 0,-1-4 0,2-2 69,-1-1 1,2-3-1,-2-2 1,1-3-223,3-2 0,1-1 76,-1-2 1,2-2-304,2-3 1,1-2 0,2-2-1,1-2 158,1-5 0,1-1 1,0-2-1,1-1 88,4-2 1,2-1-1,1 3 1,4 1 9,5 4 0,2 0 0,3 2 1,1 0-39,4 1 1,1 1 99,0-1 0,3 2-15,2 5 0,2 1 0,0 0 0,1 0 70,3 3 1,2 1 0,0 0 0,2 1-282,4 0 0,1 0 1,2 0-1,1 1 324,3 3 1,0 1-1,-1 2 1,1 2-20,1 3 1,1 3-1056,-3 2 0,2 2 998,4 2 1,1 4-1,-1 4 1,-1 4-33,3 2 1,-2 3-1,-1 5 1,-1 3-217,-3 5 1,-1 3-1,-1 1 1,0 1 174,0 3 0,0 2 1,-3 4-1,-2 0-85,-2 0 0,-1 0 0,-4 0 0,-2 0 235,-4-4 1,-1-2 0,-2-2 0,-1 0 49,-1-2 0,0 1 1,-2-4-1,-1 1 263,-1 0 0,-1-1 0,2 20 31,-8-2 0,-8-3 40,-5 3 1,-8-8-1,-3-1 0,-7-4 18,-4 0 1,15-16-1,-1 0-318,-2-1 0,0 0 0,-3 0 0,0-2-145,-3 1 0,-1-1 1,-2 0-1,0-1-887,-2 1 1,-1-2 676,-1-1 1,0 0 152,-1 0 1,0-1 0,1-5-1,0-2-325,0 0 0,1-2 1,1-1-1,2-1 372,0-1 0,1-1 0,1 1 0,0-1 0,3-2 0,1-1 0,-24-9 0,4-2 0</inkml:trace>
  <inkml:trace contextRef="#ctx0" brushRef="#br1">20186 11192 9514,'0'-7'-176,"0"1"1,-1 3 343,-2-3 1,1 4 44,-4-1 0,2-1 46,-2 1 0,-4-1 8,-6 4 0,-2 0-80,-4 0 0,-3 0-163,-6 0 0,-3 1 103,-6 3 1,-7-3-368,21 0 1,-1 1 0,-2 0-1,-2 0 227,-1-1 0,-1 1 0,-2 0 1,0-1 19,-4-1 0,0 0 0,1-2 1,1 0-203,-2-1 0,0 0-1082,-1-1 1,0-1 1164,-1 1 1,-1-1 0,-2 0 0,0 1-67,-4-1 0,-1 0 0,5-1 0,0 0-207,-5 0 0,1 0 0,3-1 0,-1 1 247,1 1 0,0 1 0,0-1 0,0 1 34,0-1 0,0 0 0,2 2 0,0 0 22,-2 0 0,0 0 1,4 2-1,0 0 3,0-1 0,1 1 0,3 0 0,2 0 125,-2-1 1,2 1 0,8-2-1,1-1 373,-14-8 1,8-3-397,13-3 128,3-1-20,11 1 1,1-6-188,8-4 0,6-5-95,9-8 0,8-2 280,-9 18 1,2 0 0,1-2-1,1-1-210,4-1 0,1-1 0,1-1 0,2-1 47,3 1 1,2 0-1,2-1 1,1 0 17,1-1 1,2 1-1,-12 11 1,0 1-1,1 0-166,1 0 0,0 0 0,0 1 0,3 0 1,0 0-1,1 0 154,1 0 0,2 0 0,0 1 0,2 0 1,1 0-1,1 0 59,1 1 1,0 0-1,1 2 1,0 0 0,1 1-1,0 1-43,1 2 1,-1 1 0,1 0-1,-1 1 1,1 1 0,0 1 11,1-1 0,1 0 1,-1 2-1,2 0 1,-1 1-1,0 1 4,-1 1 1,0 0 0,-1 0-1,0 1 1,-1 0 0,0 2 6,-3 0 1,0 1 0,-1 1 0,-1 1 0,1 0 0,0 1 9,0 2 0,0 0 0,1 1-673,0 1 0,1 1 1,-2 1 646,-4 0 1,0 1 0,-1 1 0,0 1 0,1 1 0,-2 0 5,11 8 0,-2 0 0,2-1 1,-1 0 11,-1 1 0,-1 0 0,-1-1 0,-2 0 80,-2 1 0,-2-1 0,-2 0 1,-2-1-10,-4-3 0,-1 0 1,-1 1-1,-1-1 407,-3-1 0,0-1 0,17 18-16,-8-5 0,-2 2-149,-10-5 0,0 3 24,-6 3 0,-4 1-151,-3 2 0,-5 2 27,-1-1 1,-5-2 68,-7 1 0,-7-1-25,-6 1 0,-7-3-31,-5-6 0,-6 2 72,19-15 0,-1 1 1,-2 0-1,-1 1-254,-1 0 1,-1-1 0,0 0 0,0-2-5,1 1 1,-1-2-1,-1-1 1,-1-1-77,-4 0 0,1-1 0,2-1 0,1-2-114,-2 1 0,0 0 0,4-2 0,0-1 17,0-1 0,1-2 0,2-1 0,0-1-290,1-1 0,0-2 0,-20-5-1857,-1-8 2267,11 3 0,-5-10 0,8 4 0,1 2 0,0 0 0</inkml:trace>
  <inkml:trace contextRef="#ctx0" brushRef="#br1">10056 11555 20628,'9'0'-1009,"0"0"0,-2 0 739,-1 0 1,1 0 228,5 0 0,-1 0 39,1 0 0,0 0 29,0 0 0,-1 0 147,5 0 0,-2-1-136,2-2 1,1 2-139,-1-3 1,3 3-47,2 1 0,-1-3-65,2 0 0,-3 0 56,0 3 1,0 0-46,-1 0 0,4 0 46,0 0 1,0 0-8,0 0 1,-1 0-300,4 0 118,-5-4 342,3 3 0,-4-3-36,-1 4 1,1-3 95,0 0 1,-2 0 26,-1 3 1,0 0-35,-3 0 1,-1 0 3,-3 0 0,4 3-102,-1 0 0,1 3-42,-4-3 1,3 3-108,1-3 0,0 4 73,0-4 0,0 1 20,3-1 0,1-2 22,-1 2 0,1-1 25,2 1 0,0-2 5,-1 2 1,1-1 71,-1 2 1,1-3 71,0 2 0,-1-2 52,1-1 0,-2 0-67,-1 0 0,2 0 17,-3 0 0,0 0-198,0 0 1,0 0-45,0 0 0,2 0-176,-5 0 0,2 0 107,-2 0 1,-2 0 160,3 0 0,-3 8 0,-1 2 0</inkml:trace>
  <inkml:trace contextRef="#ctx0" brushRef="#br1">11797 5298 8671,'-9'-1'-378,"-1"-2"246,1 2 1,0-3 139,-1 4-368,5 0 270,1 0 118,4 0 1,7 4 88,3 2 0,2 2 221,0 1 1,3 4-145,3-1 1,1 2-113,0-2 0,2-1-120,1 1 1,1-5 128,-1-1 0,1 0-148,5 0 0,-3-2 79,0-4 0,0 0-87,3 0 0,3-4-32,0-2 0,-3-3 11,-3 0 1,-5 3 39,2 0 0,-2 0 12,-2 0 0,0-1 44,-3 4 0,0-1-16,-3 1 1,-1 2 157,1-3 1,-1 0-13,2 1 1,-3-3-38,3 3 0,1 0-15,2 3 1,-2-1 150,2-2 0,-1 2-116,4-2 1,-1 1-53,1 2 1,0 4-122,-1-1 0,1 4 181,0-1 1,-1-1-165,1 2 1,-2-2 56,-1 1 0,1 2 21,-1-2 0,2 0-53,0 0 1,-2-3 4,-1 3 0,1-4-68,2 1 0,1-2 70,0-1 1,-1-1-105,1-2 0,-1-2 103,1-4 0,3-4 1,0 1 1,2-5 4,-2 2 1,3-2 9,-3 2 0,2-2 19,-2 5 1,0-1-13,-3 4 0,-2 4 32,-1 2 1,0 2-66,-3 1 1,-1 1 205,-3 2 1,1-1-118,-1 4 1,0 0 112,1 4 1,-1-1-13,0 0 1,-2-3 83,3 1 1,-6-1-319,5 3 1,2 0 187,1 1 0,0-2-89,-2-2 1,2 2 37,1-5 0,0 3-291,-1-3 1,0 0 93,3-3 0,0 0-107,0 0 0,3 0 88,-3 0 0,3-4-149,1-2 1,-2 1 147,-1-2 0,1 5 44,-1-1 1,-2-1 77,2 1 0,-4 0-58,4 3 0,-5 0 191,2 0 1,-2 0-81,1 0 44,-1 0 0,4 1-34,-5 2 1,2-2 18,-3 2 1,1-2-44,2-1 0,-2 0 7,0 0 1,0 0-38,2 0 1,0 0 31,3 0 0,-2 0-75,2 0 0,1 0 59,2 0 1,-2 0-8,-1 0 0,0 0 21,0 0 0,3 0 0,-3 0 0,3 0-29,1 0 1,-4 0 0,1 0 1,-1 0 69,4 0 0,-4 0-55,1 0 1,-4 0 73,4 0 1,-4 0-67,4 0 1,-5 0 100,2 0 0,-2 0-29,1 0 0,0-3 9,3 0 0,-2 0 21,2 3 1,-2 0-52,2 0 1,-2 0-35,2 0 1,-3 0 32,4 0 0,-4 0-72,4 0 0,-4 0 66,4 0 1,-4-1-220,4-2 0,-4 1 17,4-5 1,-4 5-134,4-1 1,-5-1-188,1 1 1,-1-1 141,-2 1 1,0 1-400,1-5 1,-1 5 225,0-1 1,2 1 488,1-1 0,3-2 0,3-4 0</inkml:trace>
  <inkml:trace contextRef="#ctx0" brushRef="#br1">3371 9553 22299,'0'-9'-3277,"0"2"0,0 1 2564,0 0 67,0 1 834,4 1 0,1 4 85,4 0 0,0 0-11,1 0 1,2 0-288,1 0 1125,3 0-1,-1 4 22,3-3-711,1 7 0,3-6-219,-1 4 0,2-2-237,-1 2 0,-1-1-40,3 1 0,1 2-1,3-1 0,0 0-29,0-1 0,3 2-9,0-1 1,7-3 200,0-1 1,1 1-73,-2-1 1,1 0 136,3-3-946,1 0 985,1 0 0,1-3 80,-4 0 0,5-3-133,-2 3 0,2-2 107,-2 2 0,-1 2-103,-5-2-754,0 2 713,5 1 1,-3 4-194,4 3 0,-3-2 27,0 1 0,-2 0-105,-1 3 0,4 1-53,-1-1 0,1 0 19,-4 1 0,3-2 75,0-2 0,7 1 30,-4-4 1,2 4 42,-5-4 0,0 3 61,3-3 1,0 0 109,4-3 1,-1 3 32,-3 0 0,3 2-29,-3-2 1,1 1-15,0 2 1,1 2-73,-1-2 1,5 3-69,0 0-433,1 0 430,-4 1 1,1-1-74,-1 0 1,5-2-4,-24-4 1,-1 0 0,25 2 204,-2 1-84,-1 2 142,-2-7 0,2 8-14,2-3 1,-4-2 55,1-1 202,-1 2-292,-7 1 0,3 0-31,-2 0 13,-5-4-28,5 6 0,-11-4 27,2 3-265,2 1 211,0-7 1,1 6 174,0-4 1,1 3-219,2-2 1,0-1 50,0-3 1,-1 1 81,-1 2-401,1-2 129,-7 3 0,4-3 16,-2 2 1,-5-1-299,2 4 0,-8 4-1356,-1 2 1803,-4 9 0,-8-6 0,2 7 0,2-2 0</inkml:trace>
  <inkml:trace contextRef="#ctx0" brushRef="#br1">19367 5419 8739,'-15'0'-50,"2"-4"124,3-2 229,5 1-136,1-3 0,9 4 55,5-2 0,4-2-17,8 1 0,3 2-68,6-1 0,3 0 63,6-4 1,4 5-477,5 2 1,-23 1 0,1 0 315,2 0 0,1 1 1,2-1-1,0 2-73,2 1 0,0 1 0,0-1 1,0 0 49,-3 2 0,0 0 0,1-1 1,0-1-70,-1 2 0,0 1 1,0-3-1,1 0 64,-1 0 1,0 1 0,-3-2-1,-1 1-139,19-1 1,-4 0 18,-8 0 0,-3 0 71,-6 0 0,-7-1-227,-5-2 0,-6 2-326,-1-3-57,-4 3 96,2 1 587,-12 0-34,6 0 0,-14 5 1,5 0-1</inkml:trace>
  <inkml:trace contextRef="#ctx0" brushRef="#br1">4488 13715 18929,'-9'0'-734,"2"0"224,1 0 0,0 0 213,-3 0 312,-1 0 1,1 0-9,0 0 0,-4 3 259,1 0 1,-4 0-73,4-3 1,-8 0-254,2 0 1,-11 0 28,-2 0 0,-9 3 54,-3 0 0,16 1 0,0 0-204,-2-1 1,-1 0 0,-4 1 0,0 0 219,-3 1 1,-1-1 0,1 1 0,0 0-271,-2 0 1,0-1 0,2-1-1,1-1 104,1 0 1,2-1-1,0 0 1,2-1 46,-21 0 0,5-4-323,7-2 0,6-6 24,3-4 0,2-6-99,1-2 0,5-3-91,4-1 1,6-4 151,7-3 1,6-4 195,6-1 1,6-1 174,4 4 0,7 0 240,4 0 0,7 3-16,-15 16 1,2 1-1,17-13 147,3-1 1,0 6 283,-1 0 1,6 3 75,0-3 0,1 6-369,-22 9 1,0 1 0,25-6-166,0 6 0,-23 6 0,0 1-139,-1 0 0,0 1-247,25 0-59,-4 9 1,-2 2-169,-1 9 1,1 1-1,2 1 1,-5 2 80,-1 2 0,-4 2-35,-3-2 0,-2 2 372,-4 1 1,-2 0-318,-5-1 0,-1 1 85,-11 0 1,-1 3 261,-8 0 1,-2 1 378,-5-1 0,-3-2 186,-9 2 1,-3-3 60,-3-3 0,1-2-96,-1-4 1,0-2 570,-3-1 0,-3-1-844,0-5 1,3 0 721,4-7-1024,3 0 54,-6-3 1,7 1-437,-1 2 440,1-2 0,1 3 0,1-4 0</inkml:trace>
  <inkml:trace contextRef="#ctx0" brushRef="#br1">4851 13128 12747,'-1'-9'-852,"-2"0"694,2 4 0,-2 0 412,6 5 0,2 2-270,4 5 1,5 0 359,1 8-396,7 1 192,-2 7 1,10-3-115,-2 5-1232,6 0 1373,-1 7 0,7-2-102,-20-13 0,0 0 0,3-1 0,0-1 123,0 2 1,1 0-218,-2-1 0,2-2 90,3 3 0,1-2 0,-4-1 1,0-1 87,0 0 0,1-1 0,22 11-377,-4-4 1,-1-2 583,-5-1-714,-4 1 325,-1-6 0,-5 2-477,-2-4 1,-7 1 147,-5-1 1,-3-3-55,-1 0 0,-2 0 498,-1 0-1597,-4 2 1620,2-3 1,-4 0-1,0 0 1</inkml:trace>
  <inkml:trace contextRef="#ctx0" brushRef="#br1">5735 13231 12731,'-18'-4'-465,"-1"-1"310,1-1-474,-1 2 439,-4 12 0,-4 4 565,-4 9 1,-8 8 94,19-10 1,0 0 0,-6 0 0,-1 1-678,-2 3 0,-1 1 0,-3-2 0,0 0 570,-1 3 1,-1 0-1,0-1 1,-1-1-446,2 1 1,0-1 0,-2 0 0,0 0 122,2 1 1,0-1-1,0 0 1,1-1-59,2 0 0,0 0 0,1-1 0,1 0 102,2 0 0,1-1 0,2-1 0,0 0-846,2 1 1,1 0 760,1-1 0,1 1 0,-2 0 0,0 0 0,3 0 0,1 0 0,-14 20 0,4-2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15326 13128 18382,'18'0'-269,"1"1"0,0 2-1337,-1 4 1138,5-3 1,-2 3 408,3-4 0,1 1 165,3-1 0,3-2 1532,0 3 0,5-3-889,2-1 0,1-1-983,8-3 1,-5-1 388,8-4 0,-8-3 334,5-1 1,-2-2-18,5 2 1,-6-1 21,3 4 0,-7-1-239,1 5 0,-3 2-59,-1 1 1,-5 3-230,-4 3 1,0 2-172,-3 4 1,-1 1-245,0 3 1,1-6 77,3 2 1,0-2 90,0-1 0,1 1 24,2-4 1,-1 3 25,4-2 0,-3-1 257,3-3 0,-2 3 70,6 0 1,-6 0 231,5-3 1,-2 3 138,2 0 1,2 4-202,1 0 0,-6 0-200,0-1 0,-3 5-79,0-1 1,-1 1-194,5-2 0,-1 1 198,3-1 1,-2-1-198,2-1 0,0-2 156,6-2 1,-7-2 65,1 2 1,-1-2 170,1-1 1,0 0 21,0 0 1,4 0 133,-1 0 0,4-1 23,-4-2 1,2 2 170,-4-2 0,0 2-251,-7 1 1,4 0-166,-1 0 1,2 3-184,2 0 1,-4 0-13,0-3 0,-4 0 109,1 0 1,1 0-225,-1 0 0,3-1-196,-3-2 0,4-2 223,0-5 1,4 2-1004,1 2 1162,5 2 0,-7 1 0,4 0 0,3 3 0,4 5 0,-22 0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definitions>
  <inkml:trace contextRef="#ctx0" brushRef="#br0">12616 11648 8398,'-9'-4'0,"0"2"0,-1-4-178,1 2 215,0-3-42,-5 6 89,0-3 0,-3 4 40,-1 0 0,0 0 8,-7 0 1,0 0-18,-3 0 1,0 0 4,0 0 0,-3-4 28,0-2 0,0-3-143,3 0 0,1-1 80,-1-3 0,3-1-198,0-5 0,4-4-18,0-1 1,2-7-172,3-4 0,0-7-286,3-8 1,5-1 396,6 21 1,1 1-1,0 0 1,1 1 121,0 0 1,0 0 0,2 0 0,0 0-31,1 0 1,0 0 0,7-19 72,2 3 0,3 9 177,3 4 1,5 6-29,2 3 1,2 3-51,1 0 1,1 1 116,2 3 0,-1-2-80,4 5 1,-3 0 6,3 2 1,-3 2-64,3 2 0,1 2-7,6 4 0,-3 5-116,2 4 0,-3 6 57,-2 6 0,0 3-10,-4 4 1,0 0-113,-3 0 1,-4 4 146,-3 2 1,-1-1 9,-1 1 222,-1 0-116,-3 4 0,-5-4 74,-4 0 1,-4 0 172,1 3 1,-6-5-84,-3-4 0,-6 0 155,-4-3-35,-1-2-22,-2 4 0,0-8-278,1 3 1,-4-2-51,0-2 1,-3 1-120,4 0 1,-1-2-134,3-1 1,-2-3-244,-1-3 0,0 1 247,4-2 0,-4 2 185,0-8 0,0 4 0,4-2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brush xml:id="br1">
      <inkml:brushProperty name="width" value="0.12114" units="cm"/>
      <inkml:brushProperty name="height" value="0.12114" units="cm"/>
      <inkml:brushProperty name="color" value="#FF0000"/>
    </inkml:brush>
  </inkml:definitions>
  <inkml:trace contextRef="#ctx0" brushRef="#br0">14180 12923 8504,'0'-9'0,"-3"0"0,-1 0-1002,-1-1 711,3 5 1,-3-3-27,2 2 389,2 1-33,-4-3 1,2 3 174,0-4 1,0-1-136,3 1 0,0 0 169,0-1 1,0 1-83,0 0 1,-1 1-32,-2 1 1,1 0-91,-4 4 0,3 0-120,-4 3 1,1 1 133,-3 2 1,-3 6-172,-1 7 0,-3 2 303,0 4 0,2 2-137,-2 4 1,2 3 249,-2 0 1,3 4-94,3-1 0,1 3-40,0 0 1,3 3-39,3 0 1,2 0 39,1-6 0,0 1-9,0-4 1,0 3-172,0-3 0,0-4-102,0-5 1,-1-2 129,-2-2 0,-1 0-489,-2-3 1,-3-1 80,-1-5 1,0 0-112,-6 1 1,1-2 105,-4-2 392,1-2 0,-1-4 0,0 0 0</inkml:trace>
  <inkml:trace contextRef="#ctx0" brushRef="#br0">13640 13259 8481,'0'-19'0,"0"0"28,0 1 1,1 3 18,3 3 1,5 2-61,6 0 0,7 4-12,3 0 0,3 1-357,3-2 0,2 3 118,4 4 0,0 0-201,1 0 191,-1 0 0,4 0 0,2 0 0</inkml:trace>
  <inkml:trace contextRef="#ctx0" brushRef="#br0">14432 13072 8490,'-4'-10'-335,"-3"-2"1,-1 1 104,-1-1 1,3 3 166,-1 2 1,1 3-4,-3 4 0,0 0 63,-1 0 0,0 0 133,-2 0 1,1 3-8,-1 0 0,1 5 259,2-2 0,-1 2-196,-3 2 1,6 0-49,-2 2 1,3 0-17,-1 3 38,-1-3-61,7 5 0,-3-7-89,4 3-75,0-3 96,0 0 1,4-2-93,2-2 1,7-2 156,2-4-226,3 0 66,0-4 1,1-2 100,0-7-278,3-1 115,-2-5 0,3-2-53,-4-1 143,-1 0 17,1-1 0,-4 0-75,1-5 0,-5 3 80,2 0 1,-3-2 0,-1-1 1,-3-1 43,1 7 1,-5 2 10,1 4 1,-2-1-81,-1 1 268,0 3-107,0-1 1,0 5 70,0 0-142,0-1-22,0 5 0,0-3-61,0 2 91,0 2-96,0-5 1,3 7-35,0-4 165,0 4-15,-3-2 27,0 4 1,-3 8 183,0 4-260,-4 5-1,2 2 0,-5-1 30,1 1 0,0 1 38,-1 1 0,2 2 23,2 2 0,-1 2 14,3-2 1,1 1 16,3 2 1,-3 3 42,0 0 0,1 1 422,5-5-767,2-3-11,5 3-51,-1-7 277,0 3 1,4-6-454,-1-1 205,5-3 13,-7-4-531,8 1 460,-8-1 0,8-4-223,-3-2 0,0 1-52,0 0 0,-3 2 516,4-3 0,0 4 0,2-2 0</inkml:trace>
  <inkml:trace contextRef="#ctx0" brushRef="#br1">14869 12747 10000,'1'-11'-189,"3"-1"394,-3 1-65,7-2 0,0 8-399,5 2 1,6 3 87,0 3 1,5 2-151,-3 4 1,4 5 312,-3 1 0,-1 6-114,-6 1 0,-1 0 149,-5 0 0,-1-2-111,-2 2 1,-3 1 87,-6 2 1,-6 2-155,-6 1 498,-7 0-187,-2 0 0,-3-1 47,2-2 1,-1-3 134,5-3 0,-1-3-119,3-1 0,2-5 148,1 0-179,3-1 18,8-8-323,0 3 1,7-4 157,1 0 0,2 0-102,4 0 157,5 4-73,-4-3-170,12 8 183,-7-8 0,12 6-62,-2-4 0,-1 3-121,1-3 0,-1 4 171,4-4-480,0 4 269,0-6 0,-1 6-546,-2-4 1,-3 1 59,-7-1 668,3 3 0,-8 3 0,3 0 0</inkml:trace>
  <inkml:trace contextRef="#ctx0" brushRef="#br0">4665 14087 8464,'-4'-5'0,"3"-3"-448,-3 2 0,3 0 280,1 0 1,5 4 197,1-1 0,5 2 111,2 1 1,2 0 198,-3 0 1,5 1-94,-1 2 1,1 0 120,2 7 0,0-2-63,3 7 1,-1 1-140,4 3 1,3 4-5,3 5 1,3 0-257,-3 3 0,4-2 246,-1-1 0,3 1-18,4 2 0,-3-6-151,2 0 1,-2-6 208,-4-3 0,3-3-126,0-3 0,-4-1-35,1 0 0,-7-2 103,-2-1 1,-4-3-171,1 3 1,-6-4 17,0 1 1,-8-1 47,1 1 0,-1 0 340,1 3-950,0-4 468,0 6 1,0-3-315,-3 5 1,-1-4-170,-2 0 1,-1-3 189,4 3 0,-3-3-595,0 4 511,2-1 1,0 2 488,4-2 0,1-2 0,-1-4 0</inkml:trace>
  <inkml:trace contextRef="#ctx0" brushRef="#br0">5735 14078 8528,'-13'-1'-241,"-2"-2"0,0 2-463,0-2 0,2 2 691,-2 1 0,-1 8 211,-3 4 0,0 5 159,-3 2 0,-2 3 233,-4 3 1,-1 3-368,-2 3 0,-5 2 64,16-14 0,0-1 0,-2 0 0,-1-1-213,2 0 0,-1 0 0,-1-1 0,0 1 86,0 0 0,0 0 0,0 1 0,0-1 47,1-1 1,1-1 0,-20 12-87,7-5 0,2-4-27,4-2 1,5-2-4,1-1 0,6-6-272,4 2 1,5-2-38,0-1-536,5 2 0,-1-4-32,6 2 1,4-1 164,5-5 1,3 0 620,7 0 0,6 4 0,5 1 0</inkml:trace>
  <inkml:trace contextRef="#ctx0" brushRef="#br1">13938 14488 15991,'0'-10'-2501,"0"1"2118,0 4 327,0-3 0,1 7 883,2-3 1,3 0-389,3 1 0,1 0-324,3 3 0,1 0-106,5 0 0,0-1 117,3-2 1,3 1 92,6-4 0,2 0 38,4-4 1,4 1-127,-1 0 1,5-4-243,-2 1 1,2-5-56,-2 2 0,3-3 335,-3-1 0,2 1 70,2-1 0,-5 4-49,-1-1 1,-3 5-159,-1-2 1,2 2 68,1-1 0,-2 1-27,3-1 1,0 1-94,-1 2 1,8-4-18,-2-3 1,3 2-345,-2-2 0,0 1 369,-22 6 1,0-1-1,0 1 1,1-1-2,0 1 0,0 0 1,0 0-1,-1-1-71,22-8 1,-1-1-83,1 0 1,2 5-20,1 1 0,-3 0 23,-4 1 1,0 0-50,4 6 1,0-2 36,-1 2 0,-2 0-20,-1 0 1,-3 1-44,4-1 0,-2-3 17,2 3 0,-3 0-54,-4-3 1,1 2 253,-1-6 0,0 2-115,0-2 0,1 2 182,-1-5 1,0 1 411,0-4 0,3 1-220,-3-1 1,1 3-50,-7 1 0,-3 0-144,-3 0 1,-4-2 91,0 5 1,-4 1-89,-2 4 1,-4-1 346,-2 2 1,-1 1-364,-5-1 167,1 3 1,-8-2-550,1 2 1,-4 1 255,1-4 1,-6 3-259,0-3 0,-4-1 137,0-2 0,-2 0 13,0-1 1,-1-2 2,1 0 0,-1-1 29,0 4 0,2 0-126,1-1 622,-1 1-207,6 4 1,-2-3 163,3 1 0,4 3-120,0 1 0,4 1-547,-1-1 301,2 2 0,6-3 180,4 4 1,6 4-49,7 2 1,2 2-13,7 2 0,-1-1-18,5 0 1,2 5-170,3 1 1,2 0 142,-2 0 1,-3 0 48,0 0 1,-4 2 142,-5-5 0,-1 2-239,-2-2 0,-6-2 38,-7 3 1,-6-3-39,-3 0 1,-3-1 79,-3 0 1,-3 0 16,-6 1 0,-3 3-7,-3 3 0,-3 1-744,-4 2 0,0 3 333,-6-1 1,1 5-831,-1-1 0,1 6 1202,-4 3 0,3 1 0,-3 4 0,16-19 0,1 1 0,-1-1 0,0 0 0,-1 0 0,0 0 0</inkml:trace>
  <inkml:trace contextRef="#ctx0" brushRef="#br0">14357 11694 8426,'0'-9'345,"0"0"-289,0 4 0,4 0-160,3 5 1,5 0 90,4 0 0,5 2 7,4 1 0,6-1 151,3 4 1,4 0 9,2 3 0,2-2-1171,5-1 1353,-1-4-277,5 2 1,-25-2 0,1-1 16,2 1 0,1-1 1,-3 2-1,1 0-198,1-1 0,1 0 0,-3 1 0,1 1 122,1-1 0,0 0 1,0 0-1,0-1 37,1 1 0,-1 0 0,1 0 0,0 1-14,1 0 1,0 1 0,0 0 0,-1-1 56,0 1 0,-1 0-607,0-1 1,-1 1 556,6 0 0,1-1 0,-6 1 0,0-1-7,2 1 0,0 0 1,-2-1-1,0 1-86,-2 0 0,1-1 0,2 1 0,-1 1 104,1 0 1,-1 0-1,1-1 1,-2 1-26,-1 0 1,-1 0-1,1-1 1,0 0 9,23 5 0,-24-6 1,0 1-20,24 4 1,-5 1 361,-4-1 0,-3 1-353,-1 3 0,3-3 113,-3 2 0,-2-4-108,-7-2 0,-3-3 585,0 3 1,-5-4-621,2 1 0,-6-2 540,-4-1-605,-6 0 330,-2 0-322,-4 0 1273,-4-4-897,-1-5 0,-7-3-128,-1-3 0,-6-1-244,0-2 0,-3-1 113,0 1 1,0-4-79,-3 0 0,-1-3 144,4 4-529,1-1 456,2 3 0,1 2 54,3 1 1,1 0-5,5 3 1,1 4-59,2 3 0,1 3 25,5-4 1,2 5-299,1-1 0,3 6 118,6 3 1,6 4 419,4 2 0,4 0-287,2 3 19,0 1-43,4 6 0,0-1 56,3 4 0,-3-1-108,-1 1 0,-2-3 40,-1-3-329,0 4 376,-5-8 0,-4 6 92,-7-9 0,-5 1-2,-4-4-190,-2 0 124,-5-4 219,-2 4-401,-11-4 1,-1 5-219,-10 3 1,-3 2 111,-9 7-3034,-7 2 3277,20-8 0,-2 0 0,1-1 0,0 0 0,-2 2 0,1 0 0,0 0 0,1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brush xml:id="br1">
      <inkml:brushProperty name="width" value="0.12114" units="cm"/>
      <inkml:brushProperty name="height" value="0.12114" units="cm"/>
      <inkml:brushProperty name="color" value="#FF0000"/>
    </inkml:brush>
  </inkml:definitions>
  <inkml:trace contextRef="#ctx0" brushRef="#br0">4767 15251 8444,'2'-5'-933,"3"3"713,5 4 261,5 3 0,4 9-214,6 1 862,6 11-857,2-1 1,-13-7 0,1 1 314,1 0 0,0-1 1,2 2-1,0 1 73,1 0 1,0 1-1,1 2 1,0 0-44,-3-2 1,0-1 0,2 1 0,-1 0-83,-2-4 0,-1 1 0,0-1 1,1 1-63,0 0 0,-1-1 1,18 15 88,2-2 0,-6-5-14,-1-1 1,-3-3-40,3 3 0,-7-8-241,1 2 1,-6-7-36,0 1 0,-7-6-893,-2-1 121,-3-4 1,-2 1 138,-2-6 1015,-2-2 1,-12-8 0,-2-2 0</inkml:trace>
  <inkml:trace contextRef="#ctx0" brushRef="#br0">5540 15279 8395,'-19'0'0,"1"0"0,-1 0 0,2 5 0,1 5 0,-5 4 0,3 8 0,-9 10 0,-4 8 0,14-17 0,0 0-340,-5 2 1,0-1-1,0 1 1,0-1 1158,-3 2 0,0 1 0,-2-1 0,-1 1-279,-1 1 0,-1-1 0,0 0 1,0-2-516,0 0 1,1 0-1,3-3 1,1-1 34,-1 0 1,2-1 0,3-4 0,0 1-184,-10 11 0,10-8-138,11-4 261,5-5 0,4 5 0,4-7 0,5-2 0</inkml:trace>
  <inkml:trace contextRef="#ctx0" brushRef="#br1">5391 8166 25984,'-8'-1'-2424,"0"-1"-297,2-2 1545,4 1 1,-6 3 1580,2 0 1,1 0-69,-2 0 1,1 0-60,-3 0 1,1-1-338,1-2 0,-1 2-93,2-2 0,1 2 308,-2 1 1,4-3-940,-3 0 649,4-4 1,-2 4-3144,4-3 912,0 0 1645,0-3 726,4-1 1,2 4 725,7 0 1,-3 4-354,2-1 1,3 2 474,0 1 0,7 1-74,3 2 0,2 2-609,1 4 1,1 1 577,2-1-378,2 5-240,8-4 0,2 3-667,3-3 1,2-1 287,2 0 0,-23-5 1,0-2 247,3 2 0,-1-1 1,-1-2-1,-1 0 82,23 2 1,1-2 225,-2-1 1,0 1-21,-6 2 1,-2-2-23,-7 2 1,1-2 89,-4-1 1,-1 3-160,-5 0 0,-6 0-120,-3-3 1,-5 0-9,2 0 1,-3 0-299,-1 0-52,-3 0 0,-1 2-1010,-2 1 1018,-2 6 0,-1 10 1,-5 4-1</inkml:trace>
  <inkml:trace contextRef="#ctx0" brushRef="#br1">19972 1508 11213,'-23'24'321,"3"-1"0,0-4-1389,3-1 947,4-3 0,6 1-136,1-3 0,4-1 181,-1-3 0,7 0-192,6-3 0,0 2 142,5-2 0,2-1 81,5 2 0,0-4 4,3 3 1,3 0-150,0 4 0,-3-4 108,3 0-169,-6 0 254,0 3 0,-4 1 188,-3-1 1,-1-1 116,-5-1-192,-4 1 0,-3-3 182,-8 4 0,0-2 256,-6-1 1,-3-1-386,0 1 1,-3 2 42,-1-1 0,1 1-418,-1 1 0,1-3-13,-1 1 1,0-1-232,1 3 0,3-4 437,3-2 14,1-2 1,-2 4-1,-1 0 1</inkml:trace>
  <inkml:trace contextRef="#ctx0" brushRef="#br1">20363 1313 12668,'9'-4'198,"-3"2"-530,1-5 714,-5 5 220,2-6-247,-4 7 1,0 1-185,0 6 0,0 4 292,0 2 1,0 6-135,0 3 0,0 6-3,0 1 0,-3 4-355,0 5 1,-4 5 7,4 1 0,-1 3-2442,1 0 1959,2 1 328,-3-1 1,4-4-194,0-5 0,0-4-77,0-5 1,0-1-266,0-2 1,0-3 710,0-7 0,1 1 0,-4-7 0,-4-2 0</inkml:trace>
  <inkml:trace contextRef="#ctx0" brushRef="#br1">20186 1611 10280,'-4'-10'-946,"3"-2"1153,-2 0 0,7-1 730,5 4 0,5 0-527,4-1 1,2 1-451,2 0 0,-2 2-120,5 1 1,0 4-409,3-1 1,-1 3-314,-2 3 0,-2 2 878,-1 5 0,-2 3 1,2 2-1</inkml:trace>
  <inkml:trace contextRef="#ctx0" brushRef="#br1">20661 1620 9561,'9'0'-1868,"0"0"2091,1 0-201,-5 0 171,-1 0 87,0-4 0,-3-1-73,2-5 1,-2 4 7,-1 0 0,0 0-139,0-3-60,-4-1 82,3 1 0,-7 0-175,2-1 246,-3 1-56,0 4 1,0-2-205,-1 3 1,-3 1-32,-3 3 0,2 4-15,-2 3 0,1 5 117,-4 4 1,4 2 7,-1 4 0,5 1 74,-1 2-101,1 1 64,2-2 1,4 4-193,2 0 0,3-4 118,3-2 0,2-4-123,4-2 1,2-7 144,1-6 1,-1-3-3,5-3 1,-1-3-1,4-7 1,0-4 0,-1-5 1,-2-7-44,-1 1-487,1-6 543,2 1 0,0-4 81,-2 0-28,1-5-1407,-7 0 1424,8-5-73,-3-4 1,-1 4-232,-2-3 1,-1 4 229,-2 2 1,0 3-17,1 4 441,-1 8-79,0 6 366,-4 9-339,4 5 87,-8 4 0,3 2-312,-4 6 1,0 0 1413,0 6-1448,-4-1 314,-1 9 0,-5 1-316,1 4 1,-3 4-153,-1 2 0,1 1 108,2 5 1,4-4-234,0 1 1,1 2-52,-1-2-384,2 4 524,-1-2 1,4 3-470,-2-2 0,3 2 191,3-1 1,3-3-758,3-1 506,0-2-179,5-6 803,-4 0 0,4-4 0,-1-3 0,2-3 0,3-5 0</inkml:trace>
  <inkml:trace contextRef="#ctx0" brushRef="#br1">21043 1536 8805,'0'-9'1,"0"3"-1,0 0-194,0 3 0,0-1 1026,0 4 1,0 9-572,0 3 1,-4 5-112,1 1 1,0 1-183,3-1 1,0 1-293,0 0 0,0 2-320,0 1 367,0 4 137,0-6 0,0 1 138,0-5 1,4 2 0,2-4 0</inkml:trace>
  <inkml:trace contextRef="#ctx0" brushRef="#br1">21126 1220 12812,'0'-10'-187,"4"1"221,-3 0 0,7 3 84,-5-1 109,4 5 1,-5-2-803,4 4 0,0 4-151,0 3 0,2 1 675,-2 1 0,2 5 0,2 0 0</inkml:trace>
  <inkml:trace contextRef="#ctx0" brushRef="#br1">21247 1452 11503,'0'7'-137,"0"-1"1,0-3 851,0 3-218,0 0-45,0 8 156,0-4-233,0 8 0,3-4-245,1 5 0,0 3-208,-1-1 1,-2 1 153,2-3 1,-2-2-70,-1-1 0,3-3-274,0-3 110,0-1-468,-3-4 398,0-1-111,4-4 1,-1-1 109,3-2 1,-1-5 87,1-5 1,2-3 13,-1 0 0,1-1 106,1-2 213,0 0-200,1 1 1,2-3 364,1 3 1,0-2 20,-1 7 1,0 1 93,3 3 1,-2 0-135,2 3 1,-2 3 27,2 6 0,-3 3-343,0 7 0,-2 4-45,0 5 1,-2 4-198,-2-1 1,-2 5-525,-4 1 1,0 3 672,0-3 1,4 8 0,2 0-1</inkml:trace>
  <inkml:trace contextRef="#ctx0" brushRef="#br1">20270 2719 10597,'-4'-6'-490,"-3"-1"0,-1 5 308,-1-1 126,-1 2 239,-3 9 1,-5 0-143,-3 7 0,-5 2 63,1 4 0,-5 2 50,-1 2 1,1 1 203,5-4-494,7-1 190,4-2 1,6-3 282,2-1-567,1-4 42,5-1 0,5-2-335,1-2 105,6-2 256,7 5 1,5-7-99,4 4 1,-5 0 371,4-1 1,-4 4-209,2-3 1,1 2-52,-5 1 250,1 1-65,-7-1 1,-3 0-101,-6 1 1,-2 2 46,-4 0 0,-5 4 114,-4-4 0,-6 5 41,-6-2 0,0 0-14,-4 0 1,3-3-14,-2 0 0,3-1 8,-1-2 0,3-1 130,0-2-255,4-2-165,2-4 121,8 0 0,-3-4 0,2-1 0</inkml:trace>
  <inkml:trace contextRef="#ctx0" brushRef="#br1">20409 2672 14400,'0'-17'-358,"0"1"155,0 3 314,0 3 0,1 5 413,3 2 0,-2 3-316,4 3 132,-4 6-89,2 2 0,-4 10 242,0-3-373,0 7 112,0 3 1,0 1 233,0 2-1332,0-2 753,0 3 1,-3-3-861,0 2 277,0 2 556,3 0 1,0 1-386,0 0 1,3-3-93,0 4 0,0-2 617,-3 1 0,0 2 0,0-2 0,0 0 0,0-3 0,0-4 0</inkml:trace>
  <inkml:trace contextRef="#ctx0" brushRef="#br0">20242 2970 8505,'5'-9'0,"3"-1"0,-2-3-432,3 3 335,0 0 1,4 2 37,3 2 1,3 2 150,2 1 1,-1 2-892,2 1 799,2 0 0,-1 4 0,5 1 0</inkml:trace>
  <inkml:trace contextRef="#ctx0" brushRef="#br0">20707 2979 8219,'0'-9'-715,"0"3"572,0 0 1309,4 0-680,-2-4 0,2 1 296,-4 0-319,0-1-255,0 1 0,0 0-188,0-1 0,0 4 292,0 0-911,0 0 382,-4-4 194,-2 5-738,-7 1 572,3 4 0,-5 1 54,3 2 0,0 3-61,-3 7 1,3 2 202,0 7 0,2-2-144,0 2 381,5 1-285,-3-3 1,7 2-77,-2-7 0,3 2 28,3-5 0,2 0 100,4-6 1,5-2 8,1-4 0,3-5-39,0-5-50,1-3 38,0-10 0,-2-1 42,-1-4-64,1 1 23,-2-1 1,-1-4 248,-1-3-903,-3 3 768,4-4 0,-4 0 18,2-4 1,-4 0-108,-2 6 0,-3-1 20,3 4 0,-4 2 26,1 7 30,-2 0 198,-1 12-33,0 1 760,0 9-795,-4 13 1,3 4-114,-2 8 279,-2-1-284,4 4 0,-4 3-17,2 0 0,2 5-101,-3-2 0,3-1 52,1 1 0,0-4-168,0 1 0,0 1-1080,0-1 640,5 0 312,0-7 0,4 2-546,0-4 1,2-4 824,1-2 0,-2-5 0,4 3 0</inkml:trace>
  <inkml:trace contextRef="#ctx0" brushRef="#br0">21098 2886 8505,'0'-9'-448,"0"-1"-57,0-3 1,0 3 664,0-2 0,0 1 718,0 2 0,0 3-326,0-1 0,0 4 131,0-3-735,0 4 1,-3-1-12,0 6 0,-3 3-51,3 7 1,-3 1 201,3 5 0,-4-1-95,4 1 1,-3 0-112,3-1 0,0 0-263,3-3 0,1 2-392,2-5 411,-2 5 202,7-7 1,-4 1-15,3-5 90,1-4-61,-3 2 289,4-4-104,1-4 1,2-2-105,1-7 0,-1 0 138,-3-3 0,0-1-81,-3 1 546,2-1-297,-7-2 0,6 0 515,-4 1-422,0-1-22,2 5 0,-4-3 345,2 5-518,2-5 85,-4 7-135,3 0 58,-4 2 1,1 7 206,2-2-341,-2-2 0,7 5 0,-5 0 1,0 1-273,-3 5 1,3 0 5,0 4 1,0 2 86,-3 0-56,0 1 214,4 0 0,-3-2-56,2 1 1,-2 2-5,-1-2 0,3 3-5,1-2-162,-1-1 209,-3-2 0,0-1-5,0 0-188,0-4 133,4 4 127,-3-8-90,7 3-2,-3-4 0,2-1-173,-1-2 1,1-2 79,5-5 0,-1-2 44,1-1 1,-2 0-31,0 1 164,-1 1-95,0-2 1,1 3 225,-1 1 1,0 0-155,1-1 0,-4 4 388,0 0-112,-4 4 326,2-2-349,-4 4 0,0 4 1,0 2 0,0 2-35,0 2 0,0 0 96,0 3-386,0-3 97,0 3 0,3-3-97,0-1 1,1 1-825,-4 3-636,4-3 782,1 4 128,4-5 1,-3-3-1012,1 0 1620,-1-4 0,3 7 0,0-4 0</inkml:trace>
  <inkml:trace contextRef="#ctx0" brushRef="#br0">21713 2598 8505,'0'-10'-520,"4"1"129,-3 0 261,3 4 1427,-4 0-288,0 5-250,0 9 1,-3 1-137,0 9 0,-3 3-172,3 3 0,-4 5-98,4 1 1,-3 3 186,3-2 1,-3 2-417,3-3 0,0 3-230,3-3 0,0 1-1411,0-1 360,4-2 973,-3-1 1,6-3-2206,-4-7 1126,4 3 355,-1-11 908,-1 4 0,3-5 0,-3 0 0</inkml:trace>
  <inkml:trace contextRef="#ctx0" brushRef="#br1">21536 2793 11834,'0'-14'-126,"0"0"645,0 5 1,1 0-90,2-1 1,6 1-195,7 0 0,3 0 179,2 3 0,4-1-158,6 4 1,2 0-293,5 3 1,-2 0-346,-2 0 0,2 1-357,-2 2 0,1 1 582,0 2-38,-8 7 0,0-3 0,-3 9 0</inkml:trace>
  <inkml:trace contextRef="#ctx0" brushRef="#br0">22244 2914 8453,'-13'-4'195,"1"-2"1,4 1 446,4-1-655,3 4 13,1-3 0,5 1 0,0-1 0</inkml:trace>
  <inkml:trace contextRef="#ctx0" brushRef="#br1">22905 1015 9218,'-10'0'-1390,"1"0"864,0 0 1,-1 1 670,1 2 1,0 5 270,0 5 0,-4 7 184,1 2 0,0 5-283,6 4 0,-2 2-72,2 4 0,1 1-233,2-1 0,3-1 99,3-2 0,3-2-11,3-4 1,4-8 262,3-5 0,2-7-125,0-5 0,4-3-298,0-3 0,2-7-2,-2-5 1,3-7 15,-3-3 0,-1-6 14,-2-3 1,-1 1 113,-3-1 0,-5 0 508,-3-4 0,-5 1-111,1 0 1,-7 3-147,-6 0 0,-3 7-114,-6-1 1,-2 5 38,-1-2 1,-3 9-219,3 0 1,-1 8-277,4 2 0,-2 4-2222,6-1 1403,5 2 1055,2 5 0,-1 1 0</inkml:trace>
  <inkml:trace contextRef="#ctx0" brushRef="#br1">22718 2235 9518,'0'-10'-2061,"0"4"2164,0 0-91,0 4 1,0-6 0,0 2 0</inkml:trace>
  <inkml:trace contextRef="#ctx0" brushRef="#br1">22867 2095 9389,'7'0'-440,"-1"0"0,-3 0 562,3 0 0,-4-1 560,1-2 808,-2 2-911,-1-3 0,-3 5-73,0 2 0,-5 2-185,-1 4 1,-2 2-117,-4 1 1,2-1-12,-2 5 0,-1-1-231,-2 4 1,-1 3 198,0 0 0,2-1-226,1-2 1,0-1-461,3 1 0,1-4-14,3-3-596,3-2 754,2-4 1,5-2 61,2-4 0,4-6 151,5-3 1,-1-1 145,5-6 0,-1 1-106,4-4 1,-1 1 50,-3-1 0,2 0 296,-5 1 1,4 0-79,-4 3 1,4-3 249,-4 2 0,0 3 501,-2 1-385,-5 1 1,2 5 90,-4 0-57,0 4-310,-3 2 0,-3 8-36,0 4 0,-3 2-142,3-2 1,-1 3 90,1 3 0,2 4-56,-3 0 0,3 4-2,1-1 0,0 3-113,0 3 1,1 2 36,3 4 1,-3 1-107,2 3 1,1-2 77,-1 4 0,0-3-203,-3 0 0,0-6-51,0-3 0,0-5 176,0-1 0,-1-6 8,-2 0 0,2-1 71,-2-6 1,-2 0 35,-2-2 0,2-2-4,-1-2 1,1-1-3,-1-1 1,-3-2 53,3 4 0,-2-4-138,-1 1 0,2-1 59,1 1 0,0-2-27,-3 2 0,-1-2 166,1-1 0,3 0-87,0 0 0,-1-1 150,-2-2 1,3 2-111,0-2 0,3 2 266,-4 1-48,5-4-71,-2 3 1,4-4-167,0 2 279,0 2-619,0-4 1,4 5 363,3 0 0,2 0 102,3 0 0,1 0 306,5 0 1,0 0 152,7 0 0,3 0-197,3 0 1,4 0 78,-1 0 0,1 0-165,-1 0 1,1 0-132,-4 0 0,-1 0-179,-5 0 1,-3 0-292,-6 0 1,-3 0-864,-4 0-1258,-4 0-919,0 0 2937,-1 0 0,-3 0 0,3 0 0</inkml:trace>
  <inkml:trace contextRef="#ctx0" brushRef="#br1">4963 9814 15276,'0'-10'-322,"0"1"-162,0 4 222,0 1 39,0 4 375,0 8-62,0 2 0,0 11 137,0 4 80,0 4-333,-4 8 1,3 4 273,-3 3-1232,-1 6 1220,4 1 1,-1-20-1,0 1-66,2 1 0,0 0 0,0 2 0,0 0-270,0-1 0,0 0 0,2 2 0,0 1 312,1-2 0,0 1-146,1 3 0,1 0-3,0-4 0,-1 1 1,-1 3-1,-1 0 48,0-4 0,-1 1 0,0 1 0,-1 0-47,0 2 1,0 0 0,0-2-1,0 0-118,1 1 1,-2-1 0,0-4 0,-1-1 101,1-3 1,-1-2-344,-5 25 268,6-10 1,-3-5-189,4-6 1,0-7 156,0-5-628,0-5 1,1-5 149,2-3-815,-2-2 1777,3-4-1160,-4 0 99,4 0 654,-3-4 1,7-5 0,-2-6 0</inkml:trace>
  <inkml:trace contextRef="#ctx0" brushRef="#br1">4898 9711 20151,'0'-18'-2349,"0"3"1796,0 2 1,1 3 784,2 1 418,6 4-42,1 1 1,8 4-316,-3 0 0,6 0-72,1 0 1,4 0 354,-1 0 1,1 0-102,2 0 0,4 0 81,3 0 0,4 0-533,1 0 1,5-1-238,-2-2 1,3 2 42,0-3 0,0 3 520,-3 1-1659,-1 5 1160,-9-4 1,2 3 16,-4-4 1,0 0-145,-3 0 1,-4 0 157,-3 0-336,3 0 321,-8 0 0,4-1 152,-7-2 1,-1 2-160,-2-3 1086,-1 3-593,-4 1 637,3 0-801,-3 0 0,2 0-204,-1 0 28,-4 0 1,3 5-1274,-2 1 985,-2 2 1,4 4-919,-1 1 548,-3 3 374,3-5-566,0 10 667,-3-5 0,3 11-181,-4-2 1086,0 6-607,0 2 0,3 11 146,0 3-1021,-1-19 0,-1 1 754,0-1 0,-2 1 0,1 3 1,0 2 66,0 0 0,0 0 0,0 4 0,-1 0-305,0 0 1,-1 1-1,2 1 1,-1 0 214,0-4 0,-1-1 0,1 0 1,1 0-14,0-1 0,0 0 0,0 0 0,0 0-156,0-1 0,0-1 1,0 0-1,0-2 163,0 23 0,0-1-18,0-2 1,-3-4-140,0 1-36,-4-5 131,6-9 1,-4-2-179,5-6 1,-3 0 276,0-6 1,0 0-1114,3-6 0,0 0 736,0 0 0,0-3-2258,0 2 2869,0 3 0,-4-1 0,-1 5 0</inkml:trace>
  <inkml:trace contextRef="#ctx0" brushRef="#br1">4916 11545 10425,'-8'-9'-941,"2"0"1,2 3 876,4-1 560,4 5-379,1-2 1,8 4 285,3 0 1,4 0 127,2 0 214,4 0-427,-2 0 1,8-3 136,2 0 1,6-1 149,4 1 1,2-1-696,4-3 1,2 3 205,-24 4 1,0 0 0,1-1 0,0-1 17,-1 1 0,-1-1 33,1 0 1,-2 1 32,21 1 0,-4 0-108,1 0-223,-5 4 320,-2-3-741,-5 7 397,-8-7 0,-2 7-149,-7-5 1,2 3-335,-5-3 1,0 1 226,-6-1-648,2 3 544,-7-1 0,6 6 499,-3-2 1,3 7-1,-2-2 1</inkml:trace>
  <inkml:trace contextRef="#ctx0" brushRef="#br1">12207 9879 14786,'1'-9'-266,"2"-1"1,-1 4 296,4 0-611,-4 4 96,6-2 806,-7 4 0,3 1-645,-4 2 0,-4 2 794,-2 4 1,-6-3 107,-4 1 0,-7-1 72,-5 3 1,-5 0-236,-7 1 0,-4-1-590,18-4 0,-1-1 1,-2 1-1,-1 0 247,-5 0 0,-2-1 0,0-1 0,0-1-133,-3 0 0,-1-1 0,2 0 0,1-1 217,2 1 1,0-2-1,2-2 1,0-3-176,2-1 0,2-2 1,2-1-1,1-2-472,3-3 1,2-1-1,-20-15-153,8-7 1,-2 2 118,19 15 0,0-1 0,-16-19 86,15 20 0,1-1 1,-9-22 111,11 22 1,2-2 0,3-1-1,2-1-23,0 0 0,0-1 0,2-20-174,6 0 0,6 3-53,10-3-277,4 5 967,-3 19 0,2 0 0,15-16 100,-14 17 1,0 1 0,3 1-1,1 0-184,0 0 0,2 0 0,2-1 1,2 1 250,0-1 0,2 1 0,-1 0 0,1 1-51,-1 1 0,0 2 0,1 1 0,0 2 28,-1 1 1,0 2-1,1 2 1,1 1-131,1 0 0,0 1 0,-1 3 1,0 0-22,-1 1 1,1 1 0,-2 3 0,-1 3-147,-2 1 1,0 1 0,0 1 0,1 2-90,0 2 0,1 1 1,-4 1-1,-1 1-85,1 3 0,-2 1 0,-2 1 0,-1 2-25,-2-1 0,0 1 1,-1 2-1,1 2-6,0 0 1,-1 0-1,-1 0 1,-2-1 55,0 0 0,-2 0 0,0 0 1,-2 0 246,-1 0 1,-1 0 0,0 2 0,-1 0-110,0-1 0,0 1 1,-3 0-1,-1-1 212,-2 1 1,-1-1-1,-5 22 362,-5-5 1,-9-3 33,-7 0 0,-5-3 338,-1-3 1,-4-3-37,1-6 1,-3-1-89,-4-2 0,3-10-275,-2 1 0,4-9-186,2-1 0,3-2 206,-3-1-1878,8 0 1209,-5-4 152,12-1 0,-1-4 0,4 1 0,0-1 0,-2-3 0</inkml:trace>
  <inkml:trace contextRef="#ctx0" brushRef="#br1">4693 15940 10911,'-7'0'-191,"2"1"322,1 2 163,1-2-25,-1 8 1,-1-3 78,-5 6 1,4 0-65,0 3 0,4 4-107,-1 2 0,-1 5 73,1-1 0,-1 5-1,4 1 1,0 4-113,0 0 1,0-2-74,0 1 1,-1 3-162,-2 3 0,2 5 76,-2-2 0,-2 4-419,-1 3 0,-2 1 475,3-23 0,0 0 0,1 1 0,-1 0-14,0-1 0,1 0 0,0 1 0,1-1 62,-3 21 1,0 2 5,-3-1 1,2-6-111,1 3 0,1-10 69,-1 0 1,1-6-113,2 0 0,2-6 90,-3-3 0,3-2-14,1-2 0,0 1 61,0-1 1,0 0-134,0-2 1,0 1 355,0-1 1,0 1-552,0 2 0,0 0 29,0-1 1,0-3 157,0-3 0,0-2-28,0 0-94,-4-1 159,3-4-51,-3-1 112,4-4 1,0-1-23,0-2 0,4 1 194,2-4 1,3 0 34,0-4 0,-3 1-148,0 0 0,4 3 39,2-1 0,1 1-83,-4-3 0,1 3 25,3-1 0,-2 5-113,5-1 1,-1-1 93,4 1 1,-1-1-118,1 1 0,1 2-28,1-2 0,0-2-2,4 2 1,0-1 64,3 1 1,1 1-58,2-4 1,-2 3 63,2-3 1,1 3 43,-1 0 1,6-1 16,-3 1 0,1-1 8,-4 1 1,-1 2 18,4-2 1,0 2-14,0 1 0,-2 1-43,-4 2 0,0 1-8,0 2 0,2 2-194,-2-1 168,-3 1 1,-3 1-161,0 1 130,0-1 1,-4-1 20,1-2 0,-4 3-6,1-3 0,-4-1-31,4 1 132,-1-4-46,0 7 1,-1-7 53,-1 4 0,-3-4 13,2 1 0,0-1-59,0 1 63,-1-2 77,2 3-129,-4-4 69,5 0 0,-4 4-101,3-1 0,0 0 16,-1-3 0,1 0 8,-4 0 0,0 0-13,1 0 1,-1-4 232,0-3 1,0-1-63,-3-1 0,1-6-46,-4-3 0,3-3-60,-2-7 1,0-2 35,-1-7 1,-1-9-282,4-3 1,-4 22 0,-1-1 232,2-1 1,0-1 0,-1 0-1,-2-1 19,2-2 0,0 1 1,0-1-1,0 1 44,-1 1 1,1 0 0,0 3 0,-1 1-162,-1-23 0,0 3-39,0 4 0,-1-1-468,-2 7 254,2-2 84,-8 10 0,4-4-16,-4 2 1,3 5 103,0-2 1,2 3-208,-2 0 0,3-1-48,-3 5 0,4 3-1029,-1 6-503,-2 6 409,-1 1 1579,-7 10 0,-2 4 1,-3 5-1</inkml:trace>
  <inkml:trace contextRef="#ctx0" brushRef="#br1">3957 16257 12473,'-9'-3'-1164,"-1"0"-62,1-5 657,0 7 655,0-3-432,-5 0 443,8 3 0,-7-3 7,7 4 1,-2 4 113,-1 2 1,-4 7 188,1 2 0,-5 4-28,2 2 0,-3 6 21,0 4 1,-1 9-1143,0 0 1624,1 5-493,-1 1 1,4 2 136,-1 1 0,8-5-540,-2-1 1,7-8-179,0-4 143,6-2-136,3-1 1,6-4-90,0-2 0,8-4-332,-1-2-380,5-3 631,4 1 1,1-5-202,2 1-700,-2-1 894,-1-4 1,3 0 726,0-2 1,0-2-413,-3-1 1,-4-4 144,-2-2 1,-4-7 204,-2-6 1,-3-1 138,-3-5 1,-5 1-112,-2-4 1,-2 0 396,-1 0 1,-4 0-503,-2 0 1,-4 3 47,-2 0 0,-4 7-122,-5-4-317,-3 13-166,0-8 0,-3 16 130,2-2-188,-1 2 199,-7 1 0,8 4 139,-3 2 0,9 4 82,0 2 1,7-1-90,0 5 0,5-4 144,4 4 0,3-1 24,3 4 0,7 4 0,4 0 1</inkml:trace>
  <inkml:trace contextRef="#ctx0" brushRef="#br0">11555 16750 8373,'-15'11'0,"3"1"-829,6 2 559,-3 1 1,7 4-69,-4-1 617,4 1-136,-2 8 0,4-8-101,0 3 404,0-2-234,4-2 1,-2-3-130,4-3 0,2-6 16,4-2 1,-1-4-168,5-4 0,-1-5 83,4-6-221,0-7 120,-1-2 0,1-8 96,-1-2 0,1-2-138,0-2 1,-2-2-190,-1 0 1,0-4 137,-3 4 0,-1-5 60,-2 2 218,-5 2-143,-1-1 1,-4 2 160,0 0-158,0-1 10,0 4 0,-4 4 151,-2 2 21,1 6-80,-3 2 1,3 5 12,-4-1 0,2 6 144,1 3 268,0 1-136,-3 4-285,-1 0 75,5 0 392,-3 5-448,3 5-6,0 4 0,-4 2 27,3 5 1,1 3 0,-1 6 0,1 5-39,-2 1 0,2 6-55,2 0 0,1 0-108,-4 3 0,4 3 130,-1 0 1,2-1-31,1-2 1,0-2-298,0-1-1414,4 1 1318,1-9 1,3-3 28,-2-11 0,3-1-35,-3-5 22,2 0 131,-3-4 1,4-1 477,-3-4-236,2 0 0,1-4 0,1-1 0</inkml:trace>
  <inkml:trace contextRef="#ctx0" brushRef="#br0">11983 16517 8226,'0'10'-370,"-4"-1"427,-1 5 1,-4 0 167,3 5 25,-2 3-106,7 2 0,-6 5 94,4 2 0,-2 1-58,2 2 0,2-3-145,-2-6 0,2-2 80,1-4 0,4-5-244,3-1 1,1-7-70,1-3 1,1-3 139,3-3 0,-2-7-120,5-5-71,-1-3 116,0-4 0,2-2-256,-1-4 0,1 0 132,2 0 1,-3 3-29,-1 0 0,-3 5 60,0-2 352,-2 2-76,0 6 541,-5 0-471,-1 9 0,-5 6 130,-2 8 1,-2 6 9,-5 7 1,1-2 67,0 5 1,0-1-250,3 1 0,2 1-182,4-5 0,0 1-6,0-3 1,0-2-269,0-1 1,1-3-129,2-3 0,2-4 224,5 0 0,0-4 280,2 1 0,3-2 0,4-1 0</inkml:trace>
  <inkml:trace contextRef="#ctx0" brushRef="#br0">12346 16555 8226,'-6'4'0,"0"2"-413,0 2 289,0 2 1,-1 3 404,4 3 0,-3 2-45,3 4 1,0 2 104,3 4 0,0 3-72,0 0 1,0 8-66,0 1 1,0 5-366,0 1 1,0 4 192,0 0 0,3-1 268,0-2-605,4-5 243,-6-4 1,6-11-56,-4-9 1,4-3 31,-4-6-398,0-4 207,1-1 40,-3-4 1,3-4 261,-4-2 1,0-3-282,0-4 1,0-1-168,0-5 0,0-5-43,0-4 125,0 0 170,0-4 0,0 3 170,0-2 0,-3 0 0,0-6 0,-4 6 0,1-3 0,0 1 0,0 2-17,0-4 164,1 1 1,0 1 11,1 2 1,3 2 148,-2 1 1,2 0-133,1 1 1,4 3-50,3 2 1,1 3-173,1 4 182,1-3-57,-1 12 1,3-2 119,1 8 1,0 0-144,0 0 1,-3 5 21,2 4 1,2 2 3,-2 4 0,0-2 130,-6 2 1,2 1-95,-2 2 0,-2 1 23,0-1 0,-3-2 41,-1 0-83,0 3-7,-5-3 1,3 4-264,-4-7 0,0 2-92,-3-2 0,-4-2-149,1-5 1,-1-2 53,4-4-446,0 0 295,-1 0 508,1-8 0,0-2 0,-1-9 0</inkml:trace>
  <inkml:trace contextRef="#ctx0" brushRef="#br0">13035 16033 8153,'-9'0'677,"0"0"-157,3-4-104,-2 3-379,3-3 0,-4 4 113,-1 0 1,3 4 41,-2 2 0,2 7-11,-6 2 0,2 4-2,-2 3 0,-1 3-107,-5 10 1,1 0 43,-1 8 1,0 2-291,10-21 0,0 1 1,-6 23 63,3 2 0,6-8-157,3-5 1,3-4 41,3-5 1,3-1-132,6-2 0,4-3-103,5-7 1,3-1-1050,4-5 1508,0 0 0,-2 3 0,0-3 0,0-4 0,-1-3 0</inkml:trace>
  <inkml:trace contextRef="#ctx0" brushRef="#br0">13370 16089 8083,'-14'-9'66,"-3"0"0,5-1-66,0 5 324,2 1-285,1 4 1,1 1 400,1 2-174,-1 2-104,7 5 1,-6-1 90,4 0 1,-3 1-187,2 3 1,1-2-6,3 5 0,0-1 2,0 4 0,0 7-148,0 2 1,0 3 81,0 0 1,0 2-97,0 4 0,3 7-149,1-1 1,2 4 261,-3-7 1,3 3 177,-3-2 1,0 1-191,-3-5 1,0 2 70,0-8 1,0 0 63,0-3-238,-4-4 77,3-2 1,-6-7-119,4-3 0,-4-1-281,0-2 1,2-1-1207,-1-2 807,0-2 930,1-4 1,-8-4 0,3-1-1</inkml:trace>
  <inkml:trace contextRef="#ctx0" brushRef="#br0">13054 16480 8086,'0'-15'-122,"0"-1"0,1 4-317,2-4 0,3 5 56,7-2-11,1 3 197,5 5 0,2 1 197,1 4 0,4 0 0,-1 0 0,2 1 0,1 2 0,0 2 0,0 4 0,-1 1 0</inkml:trace>
  <inkml:trace contextRef="#ctx0" brushRef="#br0">13659 16350 8086,'-1'-13'0,"-2"1"0,-1 0 0,-2 2 0,0 1 0,3 0 0,1-1 96,-4 1 0,3 1 709,-3 2-604,-1-3 0,-2 7 11,0-4 0,0 4-148,-1-1 1,1 7 12,0 5 0,-1 2 117,1 4 112,0 5-114,-1-1 1,2 5 62,2-2 131,-2-2-268,7 7 0,-4-8-46,5 3-72,0-2 133,5-6 1,1 3-373,6-5 1,3-1 52,3-4 1,1-4-68,0-6 0,0-7 66,3-5-388,-2-3 362,2-5 0,-3 2-79,0-7 0,-2 1-51,-1-7 0,-4 1 246,-6-1 0,2-3-167,-5 3-523,0-2 679,-7 3 0,-2 2 138,-3 6 1,0 2 232,0 5 1,-1 1-132,1 5 659,0-1-530,-1 12 1,1-3 140,0 4 163,3 4 79,-2 1 0,3 10-259,-4 3 1,3 3 212,-1 7-112,5-2-303,-2 6 0,4-1-174,0 0 0,0 0-321,0-3 1,4 2-28,2-2 0,6 1-303,0-7 1,5-1 336,-2-2-1110,3 0 887,1-5 0,-1 0-171,1-5 0,-2-3-20,-1 0 719,1 1 0,-6-2 0,2-1 0</inkml:trace>
  <inkml:trace contextRef="#ctx0" brushRef="#br0">14087 16005 8277,'-9'1'-17,"0"2"253,4-1-298,-4 2 0,5 1 195,-2 4 0,-1 1 349,4 6 0,-2 3 27,2 2-98,2 5-350,-3-2 0,4 3-75,0-2 0,0 2 9,0-3 1,0 0-226,0 1 1,4-5 225,2-2-1065,3 1 721,4-9 0,-1 4-615,3-5 963,1 0 0,2-3 0,1-2 0</inkml:trace>
  <inkml:trace contextRef="#ctx0" brushRef="#br0">14208 15782 8061,'-9'0'1201,"4"0"-743,1 0-458,4 0 1,5 5 316,4 4 0,5 5-29,4 4 1,4 1-33,0 0 1,4 2 28,-2 1 1,3 3-254,1-3 1,-1 3 133,-2-4 0,-3 4 152,-7-3-566,3 8 314,-12-10 433,2 12-223,-8-9 1,-4 5 97,-2 0 0,-6 0 127,-4 0 1,-2 0-236,0 0 1,2-1-25,1-2 1,-1 1-377,-2-5 1,2-2 197,1-4 0,3-3-808,0 0 0,5-1 182,0-2-1348,5 0 1073,-2-4 0,4 4-153,0-3 990,0-2 0,4 8 0,1-1 0</inkml:trace>
  <inkml:trace contextRef="#ctx0" brushRef="#br0">14702 16480 8401,'-19'5'1168,"5"1"-661,1-3-507,3-2 0,1 7 0,-1-3 0</inkml:trace>
  <inkml:trace contextRef="#ctx0" brushRef="#br1">9599 16666 8671,'-13'6'-1153,"0"2"640,-3-2 962,3 2-173,3 2 1,0 3-22,-2 3-385,5 1 224,-5 2 1,10 4-37,-4 1 1,4 4-156,-2 3 0,3-2 300,1 2 0,0-2-104,0-1 1,1 4 166,3 3 1,1-2-136,4 1 0,0 0-39,1 3 0,-1 1-23,0 3 1,1-3-9,-1 2 1,-1-5 164,-2-4-934,3-2 594,-8 3 1,3-8-301,-4 1 264,0-4 39,0-7 1,-1 3-285,-2-5 0,-2 1-24,-5-4-180,1 0 196,-5-3 403,4-2 0,-12-4 0,3 0 0</inkml:trace>
  <inkml:trace contextRef="#ctx0" brushRef="#br0">9264 17244 8488,'0'-19'0,"1"1"0,2 3-1352,3 2 847,7 3 1,6 5 504,6 2 0,1 2 0,6 1 0,2 0 0</inkml:trace>
  <inkml:trace contextRef="#ctx0" brushRef="#br0">9888 17067 8243,'-9'-10'-559,"0"1"-70,-1 0 351,1 0 0,0 3 325,-1 3 1,4 2-39,0 1 1,0 1 55,-4 2 1,1 3-50,0 3 1,-1 1 161,1 3 0,3 1-115,0 5 0,0 0 155,0 3 1,-1-2 62,4 1-35,0-1-195,3-1 0,1-5 12,2-1 1,-1-4-42,4-3 1,4-2 8,2-4 0,3-1 78,-2-2-257,3-2 81,-1-8 1,4-3 1,-1-6 1,0 2-153,-3-5 0,2 3 38,-5-3 1,2 0 97,-2-3-23,-2 1 66,4-1 1,-8 3-61,0 0 0,-4 3-15,2-3 1,-3 5-5,-1-2 0,0 2-16,0 2 1,-4 3 112,1 3 0,-1 1 134,1 2 1,1 4 210,-4 2-162,4 2-19,-7 1 1,8 1-82,-2 2 1,-2 3 14,-1 7 1,2-2 153,1 4 1,-1 1-113,0 3 0,1 2 110,3 1 0,0 1-58,0-1-75,0 1-22,0 5 1,0-1-188,0-2 0,1 3 130,3 0 0,1-4-155,4 1 0,3-5-32,1-1-635,3-5 532,-1 0 1,3-9 271,1-2 0,0-6 0,-1-2 0</inkml:trace>
  <inkml:trace contextRef="#ctx0" brushRef="#br0">10149 16583 8364,'0'-6'0,"0"-2"0,0 2-592,4 2 168,-3 0 468,3 0 1,-3 3 593,2-3-411,-2 3 1,4 1-110,-1 0 0,-3 5-19,2 1 1,-2 3-65,-1 3 0,3 4-168,0 6 0,0 1 290,-3 5-529,0 0 244,0 0 0,-3 0 53,0 0 0,-3 0 17,3 0 1,-4-1 159,4-2 1,-3-6-104,3-3 1,0-5 313,3 2-116,0-3-21,0-5 1,1-1-48,2-4 1,2 0-98,4 0 0,2-4 3,1-2 1,3-3 97,3-4-220,1 3 45,0-8 1,-1 8 77,1-2 0,-1-2-29,1 2 1,1-1-17,1 4 0,-4 3-12,2 0 0,-4 4-29,1-2 0,-2 3-52,-1 1-134,-3 0-202,3 0 53,-3 0-56,-5 0 256,-1 0 1,-4-1-345,0-2 529,-4 2 0,-5-7 0,-6 3 0</inkml:trace>
  <inkml:trace contextRef="#ctx0" brushRef="#br0">10382 16583 8364,'-5'-6'-156,"3"-2"-218,-4 2 293,4 2 71,-2-4 1,1 8 390,0 0-4,0 0-319,3 12 1,0-5 307,0 9 0,0-1-13,0 4 1,0 1 27,0 1 1,0 4-162,0 6 1,0 2 126,0 4 0,0 2-254,0 1 1,0 3 94,0 3 0,0-4-282,0-1 0,0-7 129,0-3 1,1 0-706,2-3 346,-2-6-486,7-9 42,-3-4 1,6-3 221,1-3 0,-2-7-803,3-6 1349,1-3 0,1-6 0,3 1 0</inkml:trace>
  <inkml:trace contextRef="#ctx0" brushRef="#br0">10810 16666 8339,'-4'-5'625,"3"1"-277,-3 4 1,3-1-113,-3-2-729,3 2 533,-3-3 0,8 4 109,3 0 0,1 0-15,1 0 1,5-1-76,1-2 0,3 2-145,0-2 0,1 0 81,0 0 1,2 2-120,1-2 0,1 1 194,-1-1-763,-3 2 453,4-7 0,-4 7-45,-1-2-667,-3 2 338,-2 1 614,-4 0 0,1 0 0,-1 0 0</inkml:trace>
  <inkml:trace contextRef="#ctx0" brushRef="#br0">10894 16890 8276,'-10'0'-145,"1"0"0,0 0 315,4 0 0,0-1 314,5-2 1,5 2 143,1-2 1,3-2-195,4 2 1,2-3 39,7 3 0,-2-3-151,5 3 0,3 0-106,3 3 1,0 0-147,-3 0 1,1 0-198,2 0 1,-2 0-212,2 0 0,-2 0-1244,-1 0 1581,-4 0 0,3 0 0,-3 0 0</inkml:trace>
  <inkml:trace contextRef="#ctx0" brushRef="#br1">4972 16350 9125,'-5'4'-66,"1"-3"0,4 7-29,0-1 397,4 1-263,5 5 1,7 3 124,5 5 1,3 1 41,4 6 0,8 2-374,-16-12 0,1 1 0,1 2 0,0 0 225,1 0 0,1 1 1,0 1-1,1-1-129,0 0 1,0-1-1,0 1 1,1-1 18,-1-1 1,-1 0-1,-2-4 1,0-1-158,0 1 0,-1-1 1,14 7 207,-4-4-174,-2-3 82,-1-2 0,-1-5 33,-2 1 0,-2-2-28,-5 2 0,1-2-79,0-1 1,-5-1-187,-1 1 0,-3-1 280,-1-2 74,-4-2 0,8 4 0,-3-5 0</inkml:trace>
  <inkml:trace contextRef="#ctx0" brushRef="#br0">5847 16247 8357,'-14'-9'0,"-3"1"-242,5 2 1,-4 3 204,4 6 0,-5 3 226,2 6 0,-7 7 67,-3 6 159,-6 6-552,2-2 1,11-10-1,-1 1 343,-18 17 1,17-15 0,0 1 77,-2 0 0,-2 0 0,-2 4 0,0 0-1256,-3 3 1,-1-1 1264,-1 1 1,-1-1-115,1 1 1,1 0 0,-1 0 0,0 0-136,0 1 0,0 0-6,0 0 0,0-2 0,2-2 1,1-2-1091,0-2 0,1 0 962,3-2 1,2 0 0,-18 13-188,3 0 1,10-4-103,2 1 1,9-3 158,3-3 220,7 2 0,2-8 0,4 3 0,0-2 0</inkml:trace>
  <inkml:trace contextRef="#ctx0" brushRef="#br0">5959 17160 8475,'-8'-19'0,"1"1"0,3 2 168,4 1 174,0-1-195,4-3 1,3 2-50,5 1 1,7-1 45,6 1 0,2 0-241,5 0 0,1 0 183,4 3 1,3 1-230,1 3 0,4-1 141,2 1 1,-4 0 144,4-1 0,0 1-1838,3 0 1757,-21 2 0,0 0-33,-3 2 0,1 0 0,2-4 1,2 0-172,-3 2 1,-1-1 0,0-1 0,-1 0 186,0 0 1,1 0 0,1-1 0,0 0 3,1-1 1,1 0-1,-1 1 1,0-1 25,-3-1 0,0 0 1,0 1-1,-1 0 81,22-14 1,-1 3-47,1-2 0,-2 6-17,-1-1 0,1 2 94,-1-5 0,-2 1-69,2-4 1,-5 1 8,1-4 1,-2 1-110,-4 2 1,2-3 121,-2 0 0,-5 0-39,-1-3 0,-7 1 35,-3-1 1,1-3 84,-4-6 1,-1-3-66,-2-3 1,-1-4-319,-2 0 1,-4 24 0,-1-1-54,1 0 1,0 1 0,-1-2 0,0 1 126,-1-1 0,0 0 1,0 0-1,-1 0 97,0 0 1,-1 0 0,0-1-1,-1-2 22,2 0 1,-1 0 0,0 3 0,-2 0 13,0 2 0,-1 0 645,-3-23-660,-4 7 1,-2-3 318,-1 5-300,2-1-28,-4 4 0,2-1-20,-1-2 0,0-2 68,1-1 1,1-3-250,-1 3 1,1-7 165,7 24 0,-1-1 0,1-1 0,0-2-96,1 1 0,0-1 1,-1-1-1,-1 0-19,2 2 0,0-1 0,1-1 1,-1 0 24,0 2 1,0-1 0,2-2 0,0 0 146,-1 3 0,1-1 1,0 0-1,1 0-78,0-19 0,0-1 282,0 3 1,0 2-152,0 1 1,0 5-40,0 2 0,1 2 24,2-6 0,2 0 1,4 1 0,2-4-89,1 4 0,2-5-18,5 2 0,0-3-115,-1 0-373,5 3 506,-3-2 1,4 7 102,-3-3-596,-1 3 555,3 5 1,-5 4 282,1 4 1,1 4-314,1 0 0,3-2 20,4 1 1,-1 0-83,-2 4 1,5-1-2,-2 1 0,2-4-98,-2 0 1,0 3 88,0 4 0,0-1 20,4-2 1,-2-1 7,4 1 0,-3 0-6,3 2 1,-1-1 34,1 1 1,4-1 144,-3-2 0,2 4-92,-6-1 0,4 0 140,-1-6 0,-2 5-135,-1-1 1,1 1-6,-1-1 0,1 2-166,-1 0-272,-2 1 382,-1 0 0,-1 2 1,-2 4 0,2-4 606,1 1 0,-3-1-650,0 4 1,-2 0 578,2 0 0,2 0-575,-2 3 1,1-2-47,-1 2 1,0-3 62,-3 0 1,1 0 266,-1-1 1,-6 2-253,3 2 1,-7-1-16,1 4-51,-7-5 477,-2 7-99,-4-7-140,0 7 1,-1-3 162,-2 4 0,1-3-383,-4 0-110,-1-5 234,-2 3 0,-1-1-100,-3 0 1,2 0 27,-5-4 1,5 1-24,-1 0 1,-2-2 23,2-1 1,-1 2-36,4-3 1,0 4 85,-1 3 0,4-3 146,0 3 0,3 2-480,-3 1-1,4 2 340,-3 1-495,5 0 1,9 1 435,3 2 0,5 2-88,1 4 234,1 1-101,0-1 1,0-3-172,3 0 306,2 1-99,0 2 0,1 0 53,-3 1 1,1-1-100,-1 0 1,-3 1 1,3-1 77,-6 0-141,-3-4 0,-5 4-113,-2-3 1,-1 2 47,-5 1 0,-1 2-178,-3 1 1,-6 3 116,-9 3-1453,-7 9 960,-3 2 0,9-8 0,-1 1 644,1 1 0,0 0 0,-4 1 0,-1 0 0,-1 2 0,0 0 0,-2 1 0,1-1 0</inkml:trace>
  <inkml:trace contextRef="#ctx0" brushRef="#br0">20940 5838 8341,'-5'-9'-231,"0"2"-347,2 1 771,2 0 1,-5-3-44,3-1 0,2 4-214,-2 0 0,-1 0 0,1-4 0,-4 2-119,1 2 0,-3-2 153,0 1 1,-3 2-16,-1-1 1,0 4 68,0-1 0,0 2-12,-3 1 0,-1 1 195,1 2 0,3 2-141,0 4 1,0 5 175,0 1 1,1 6-83,3 1 0,3 0-90,-1-4 1,5 1-89,-1-1 0,2 0-194,1-2 0,4-3 148,2-4 1,7 0-89,2-3 0,1-2-98,3-4 0,-3-7 86,6-3 1,-2-8-109,2-1 0,-1-6 18,4 0 0,-5-1 59,2-2 1,-2 0 194,-2 0 0,-3 1 0,-3 2 0,-5 3 34,-4 7 13,-2-3 1,-2 12 469,-2 0 1,-2 5-223,-1 4 0,-4 2 217,4 4 1,-5 4-217,5-1 0,-2 5-103,-2-2 1,4 3-59,0 0 1,4 0-195,-1-2 0,2 1-20,1-1 0,1-2-486,2 2 0,2-5-663,4 1 1228,5-1 0,0-2 0,5 0 0</inkml:trace>
  <inkml:trace contextRef="#ctx0" brushRef="#br1">21247 5270 9238,'-5'0'-1288,"-3"0"1583,7 0 1,-6 4 59,4 2 1,-1 5-7,4 4 0,-3 6-112,0 10 1,-1 3-18,1 6 0,1 6-418,-4 4 0,1 0 386,-2 0 1,-1-3-14,2 3 1,-1-7-159,0-6 1,2-8-161,2-8 0,2-5 91,-2-4-285,2-5 150,1-3 1,1-4-68,2 0 1,-2-4 551,2-3 1,2-5-333,2-4 0,-2-2 22,1-4 1,-3-1-2,3-1 1,-1 1 100,2 4 0,0 1-121,-4-1 0,4 3 179,-1 1 1,0 4-20,0-2 0,0 6-182,3 1 1,-2 4-42,-1-2 1,0 8-1,3 2 1,-2 3 34,-1 4 1,-4 1-9,1 5 1,1-1 46,-1 1 0,0-1 56,-3 1 1,-1-3-135,-2-1 1,1 0 221,-4 0 1,0-1-64,-4-5 0,-2 0-103,-1 1 1,1-5-213,3-2 1,-1 1 157,1-1-810,0 0 252,-1-3-638,1-4 1294,4-5 0,-3-2 0,3-2 0</inkml:trace>
  <inkml:trace contextRef="#ctx0" brushRef="#br0">21769 5456 8349,'-10'-6'342,"1"0"1,3 1 332,0-2-187,0 3 0,-4 4-149,1 0 0,0 0 57,-1 0 1,-2 4-200,-1 3 0,1 4-96,3 1 0,-1 5 67,1-2 0,1 3-137,2 1 1,1-1-144,5 1 1,0-4 109,0 1 1,2-2 0,1 2-152,6 2 150,5-8 1,2 3-187,-1-3 1,4-2 86,3-2 1,1 1-205,-2-4 1,-1 1-110,2-4 0,-3 0-293,0 0 1,0 0 707,-1 0 0,1-5 0,-1 0 0</inkml:trace>
  <inkml:trace contextRef="#ctx0" brushRef="#br1">20307 5261 12405,'-9'0'-760,"2"-1"694,1-3 36,4 3 1,-1-4 198,6 2 0,3 2-112,7-2 1,1 2-435,5 1 0,3 0-26,-1 0 1,5 0-847,-1 0 1231,2 0 1,1 0 0,0 0 0</inkml:trace>
  <inkml:trace contextRef="#ctx0" brushRef="#br1">20344 5354 12918,'-4'12'1609,"-2"1"1,-2 4-760,-2 2 1,5 0 95,2 6-405,2 4-385,1 4 1,0 8-103,0-1 0,0 5-244,0-2 1,1 2 446,2 2 0,-1-2-404,4-5 1,-3-4-210,4-8 0,-4-5-76,3-5 0,-3 0 88,3-6 0,-3 1 191,4-4 0,-4-4-324,3-2-40,0 3 544,-1-5 1,4 3-216,-3-4 0,-1 0 151,1 0 1,3 0-61,4 0 1,-1 0 4,-2 0 1,2-3-475,0 0 0,4-4 315,-4 4 0,4-3-742,-4 3 1,5-1 1079,-2 1 1,3-3 0,1-3 0</inkml:trace>
  <inkml:trace contextRef="#ctx0" brushRef="#br0">21936 5074 8524,'0'-9'-2222,"0"0"3201,0-1 1,3 1-250,1 0 0,3 0-195,-1-1 0,2 4-222,2 0 0,0 3-190,2-3 1,0 3-8,3 0 0,1 2-221,2 1 1,3 0-370,-2 0 340,1 0 111,-5 0 1,-1 4-41,-1 3 1,-1 4 107,-2 1 0,1 6 12,-5 1 0,-1 0-46,1 6 363,-3 4-334,1 0 1,-1 3-19,0-4 0,3 4 29,-3 2 0,4 6-161,0 0 0,-2 0-61,1-2 1,-3 2-33,3 0 0,0 4 59,0-4 0,-1-4 43,-2-5 0,-2-2 93,2-1 0,1-1-5,-1-2 0,0-3 44,-3-7 0,0-1 186,0-5 0,0 0 208,0 1 1,0-4-117,0 0 0,-1-3 214,-2 3 1,-2-3-204,-4 4 0,-5-4-94,-1 3 1,-3-3 85,0 3 1,-2-3-1,-2 3 1,-1-3 131,-5 0 0,1 1 104,2-1 0,-4 0-230,4-3 1,0 0 87,7 0-1455,-1 0-94,0 0 0,6-1 1143,4-2 0,3-2 0,6-5 0</inkml:trace>
  <inkml:trace contextRef="#ctx0" brushRef="#br1">20642 4125 8679,'0'6'-1481,"0"0"1730,0 0 0,0 5 77,0 1 1,0-1-125,0 5 0,0 1 22,0 4 1,1 0-36,2 4 1,-1 3-14,5 3 0,-1 1-75,3-1 0,0-1-7,1 4 1,-1 0-44,0 3 0,1-2-170,-1-1 1,0-3 41,1 3 1,-2-4 142,-2 1 1,1-3-264,-4-3 1,2 2-59,-2-3 83,-2-1 73,3-4 1,-4-3 81,0-3 0,-3 2 7,0-2 1,-5-1 41,2-3 0,-2 0-17,-1-3 0,-2 1 111,-1-4 1,1 0-153,-1-3 1,2 0 167,0 0 0,1-1-17,0-2 1,-1-2-66,1-4 0,0 2-9,0 1 0,0 0 19,3-3-53,-2-1 1,4 1 47,-3 0 1,2 3-39,2-1 46,2 1 11,-3-3 1,4 0-59,0-1 0,-3 4 51,0 0 1,0 0-1,3-4 1,0 4-16,0 0 1,0 3 40,0-3-125,0 4-39,0-3 293,0 5-238,4 13 1,-2-3 240,4 9 0,0-1-94,4-2 0,2 2 27,0 0 0,1-2-56,-4-1 0,4-3 5,-1 0 0,0-3 38,-2-3 1,-1-1 59,0-5 0,1-1 126,-1-3 1,-3-2-56,0-6 0,0-4-257,0-5 1,2 0-7,-2-4 1,-1 1-175,2-1 1,-2-1 84,1 1 0,1-2-224,-4-1 0,4 0 23,-4 0-2026,4 4 2285,-2-3 0,4 4 0,1-5 0</inkml:trace>
  <inkml:trace contextRef="#ctx0" brushRef="#br1">20549 3845 12722,'0'-14'608,"-1"0"-946,-2 5 0,2 0 251,-2 0 0,-2 2-411,-2 1 1,-1 4 477,-1-1 1,-4 2 167,1 1 1,-4 1 32,4 2 0,-3 2 58,2 5 1,-2 3 3,2 2 1,1 3 103,2 1 1,4-4-62,0 1 0,4-1 108,-1 4 1,3-1-284,3 1 0,0-4-227,6-3 1,0 1-31,6 0 1,4-2-189,3-5 1,0-1 47,0-5 0,-2 0-3,1 0 0,-2-1 125,-3-3 1,0-2 267,-4-6 1,1-3 187,-4-3 1,0-2 45,-3-2 1,-2 3-26,-4-3 0,-1 2-14,-2 2 0,-6 3-391,-3 3 0,-5 1-214,2 2 0,-4 3-185,-2 0 1,2 4-89,0-1 1,2 2 427,4 1 1,-3 4 0,1 1 0</inkml:trace>
  <inkml:trace contextRef="#ctx0" brushRef="#br0">7654 6322 8183,'-28'9'0,"-3"1"0,0-1 0,-2-3 0,2 0 0,2 0 0,-2 0 0,-1-2 466,1-4 0,-4 0-62,1 0 0,1-5-200,-1-5 1,3-3-209,-3-6 0,-1-4 50,-2-5 1,1-9-242,19 16 1,0-1-1,0-1 1,2-2 76,0 0 1,2-2 0,-1-4-1,1 0 1,0-6 1,1-1 0,4 1 0,2 0-84,1-2 1,3 0 0,5 2 0,2 0 118,1 0 1,3 2-1,5 2 1,2 1 26,3 2 0,3 1 1,-2 2-1,2 2 198,1 2 1,0 0-879,-1 1 0,1 1 788,4 4 0,1 1 0,-2 0 0,1 0 14,2 2 1,1 0 0,-2 2-1,0 1-161,2 1 1,-1 2-1,0 2 1,-1 2 215,0 3 0,0 2 0,24 9 25,-27-2 0,0 2-275,18 17 107,-6 6 0,-6 10-54,-6 3 1,-13-22 0,-1 1 61,-1 3 1,-2 0 0,-1-1-1,-2 0 19,0 2 0,-1 1 1,-2-2-1,-1 1 24,1-2 0,-1 1 0,-2 2 1,-1-1-2,0 1 0,-2-1 1,-3-1-1,-1-1 86,-1-1 0,-1-2 0,-18 19 238,0-2 0,-5-2 8,2-5 0,-3-1 50,3-11 0,-4 0-318,0-4 0,-1 0 350,-1-3 0,1-5-854,2-7 1,-3-3 50,3-3 1,-1-7-565,1-5 923,2-7 0,2-3 0,2-6 0,4-3 0,3-2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definitions>
  <inkml:trace contextRef="#ctx0" brushRef="#br0">9870 5363 7953,'-6'-4'0,"-1"2"-119,4-4 0,0 4 447,3-7 0,4 4-203,5 0 1,6-3 169,3 1 1,8 3-136,2 1 0,7-1 124,3 1 1,3 0-1454,6 3 1361,-1 0-75,1 0 0,-1 0 67,1 0 0,-9 0 15,-4 0 0,-8 0-60,-4 0 0,-3 0 116,0 0-201,-4 0 213,-2 0-22,-8 0 1458,-1 0-1450,-12 0 1,-2 0-147,-9 0 0,0 4-93,1 2 0,-5-1 138,-2 2 1,-3-2 20,-3 1 1,-2 1 6,-4-4 0,1 4-14,2-4 0,-4 0-87,1-3 0,4 0-404,-1 0 0,8 0-90,4 0 0,7-1 856,2-2-316,7 2 0,3-4-289,6 5 0,3 0 107,7 0 0,2 0 11,7 0 0,3 0 37,6 0 1,2 0-38,4 0 1,1 0 91,3 0 0,-2-1-163,5-2 1,-3-2 241,6-4 1,-7-1-101,3 1 0,-4 0 250,-5 0 0,-2-1-24,-4 1 1,-9 3-12,-3 0-110,-9 3-10,-3-5-270,-4 7 0,-4-4-361,-2 2 0,-3-1 217,-4-2 0,2-3-867,-5 3 1161,5-2 0,-11-2 0,3 1 0</inkml:trace>
  <inkml:trace contextRef="#ctx0" brushRef="#br0">7784 5009 8009,'-1'-5'0,"-2"2"-487,2 2-42,-3-3 1,-1 3 450,-1-2 0,1 2 124,-1 1 0,3 0-25,-3 0 0,-1 0-11,-2 0 1,0 3-9,-1 0 1,1 4-15,0-1 0,-1 3-114,1 0 0,1 0 79,2 0 0,-3 4-20,3-1 1,-2 2 57,-1-2-183,-1-1 192,1 6 0,0-2 0,-1 3 0</inkml:trace>
  <inkml:trace contextRef="#ctx0" brushRef="#br0">7421 5261 8009,'-13'0'-507,"1"0"0,0 0 498,2 0 1,4 0 665,0 0-252,4 0-277,-2 0 287,4 0-117,8 4-118,-2-3 0,9 7 40,-3-2 76,2-2-193,1 5 1,4-7 103,-1 4-184,1-4 105,4 2 0,-2-4 96,1 0-367,4 0 102,-6 0 1,5 0 16,-3 0 124,4 0-291,-6 0 203,7-4 38,-8 3 1,4-7 57,-4 2 0,-1 0-5,1 0 1,-4 3-10,1-3 30,-5 4-54,3-7 1,-2 8 8,0-2 0,1-1 159,-4 1 0,1 0-93,-1 3-41,0 0-10,0 4 236,1 1-263,-1 0 1,4 4 86,-1-3 85,4 2-160,-5 2 0,6-1 79,-1 0-224,2 0 74,0-3 0,4 2-94,0-2-61,-1-2 214,2 5 1,-2-8-112,4 2-86,-1-2-28,0-1 350,-1 0-172,-4 0 0,-1 0 10,1 0 207,-1 0-107,-3 0 0,3-3-66,-3 0 206,-2-1-209,9 4 1,-9 0 519,5 0-212,-1-4-273,1 3 0,1-3-172,0 4 209,-1 0-76,1 0 0,3 0 26,-1 0 0,4 1 82,-3 2-222,4-2 44,-7 3 0,5 1 126,-2 1-95,-2-2 36,7 4 0,-8-6 113,3 4-129,2-3 19,-5 5 1,4-4 166,-4 2-149,-1-2 8,1 0 0,0-1 19,-1 3 1,4-4-27,0 1 0,0 1 12,0-1 0,-2 1 47,2-1 301,-3-2-236,4 4 1,0-5-120,2 0 1,0 0 69,-3 0 1,4 0 342,-1 0-354,2 0-362,1 0 88,-5 0 252,4 0 1,-6-1 112,4-3-843,-4 3 462,1-7 1,-3 7-7,0-2-958,-1 2 742,1-3 0,-4 3-2510,1-2 1431,-5 2 507,7 1 1035,-4 0 1,-3-5-1,-3 0 1</inkml:trace>
  <inkml:trace contextRef="#ctx0" brushRef="#br0">5382 6313 8303,'-13'0'0,"1"0"-357,4 0 335,-1 0 1,4 0-118,-4 0 248,-1 0-66,5 0-54,-3 0 155,7 0 240,-3 0 0,12 0-195,5 0 0,-1 0-107,6 0 1,-3 3-202,7 0 234,2 0-29,4 1 0,-1-3-169,1 2-33,4 3-25,2-5 0,4 6 140,2-4 0,0 4 65,3-1 0,-3 3-22,4 0 1,-4-3-57,4 0-744,-5 1 891,-2-2 1,-1-1 142,-2-4-214,3 0 2,0 0 1,0-1 111,0-2 1,2-1 114,1-3 39,-2-1-125,4 7 1,-8-6-23,0 4 0,-3-1 7,3 0 0,-4 3-22,1-2 0,-2 2 19,-1 1 0,-3 0-207,0 0-102,-9 0 242,6 4 1,-9-1-426,3 3 70,-3-4 372,-3 6 1,-4-6-861,0 4 0,-3-3 309,3 4 1,-3-1 413,0 3 0,2 0 0,0 1 0</inkml:trace>
  <inkml:trace contextRef="#ctx0" brushRef="#br0">1871 7635 8184,'-14'0'-177,"0"-1"-45,1-2 0,7 1 253,0-5 1,4 4 220,2-3 1,1 3-275,2-3 0,0 0 82,6-4 0,-2 4 4,6 0 1,-2 4 20,2-1 166,-3 2-108,8-3 0,-4 3 7,5-3 0,-1 3 13,1 1 0,4 0-116,1 0 0,4 0 14,3 0 1,4-4-9,5-2 1,-2-3-121,3-4 0,-3 3 167,-1-2 0,-3 0 52,0 0 0,-7 5 151,1-3 0,-6 7-156,0 0 313,-3 2-235,4 1 0,0 0 2,2 0 0,2 3-40,-3 0 1,3 3-136,1-2 0,0 2 210,0-3 1,-2 0-210,2-3 1,-1 3-8,7 0 1,-4 0-141,1-3 0,2-3 121,1 0 0,-1-5-30,1-2 1,0 1 32,0-3 1,-1 2-70,-2 4 1,1-1 43,2 4 0,-2 0-62,-4 3 1,-1 0-60,-2 0 1,2 3 1046,-3 0 1,0 3-369,1-3 0,-3 5 40,3-2-603,0 2 38,2 1 0,1 1-21,0-1 0,0-1 132,0-2 1,3 2-152,0-5 121,0 0-657,1-3 485,-3 0 136,8 0 0,-1-1 48,4-2-293,0 2 94,-2-8 0,-4 4 165,0-4-401,0 0 199,3-1 1,-7 2-904,-2 2 270,-6-2 547,1 7 1,-6-4-563,-1 5 0,-3 0-284,-3 0 1,2 1 1036,0 3 0,1 5 0,-4 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14730 5745 9556,'9'6'669,"1"0"-127,3 1-468,-3-2 1,7 2-53,-5-4 1,6 3-19,0-3 1,2 1 15,5-1 0,0-1 38,3 1 1,-4-2 43,1-1 1,0 0-78,3 0 1,-4 0 7,-2 0 0,-3-1 63,0-2 0,-1 0-398,1-3 1,-4 1-294,-3-1 1,-2-1 524,0 4 0,-1-1 771,0 4-561,1-4 0,-1 3 263,0-2 1,0 5-98,1 1 1,-1 4-52,0-4 1,2 4-181,1-1 1,-1 1-66,1 0 0,1 1-47,0-2 0,0-1-123,0 1 0,0-3-2,3 4 0,1-5 60,-1 1 1,1-2-20,2-1 1,3 0-10,-1 0 0,1-1-4,-3-2 0,-1 1 37,1-5 0,3 2 5,-1-1 0,1-2 14,-3 2 0,-1-2-1,1 2 1,3-2 67,-1 2 0,-2-2-34,-3 2 1,-2-1 162,2 4 0,0-3-61,-3 3 0,2-1 186,-2 4 0,2 0-153,-3 0 0,4 0 26,-4 0 0,4 0 30,-4 0 1,4 4 142,-4-1 0,5 3-75,-2-3 0,3 3-73,1-3 1,-1 4-71,1-4 1,2 0 4,1-3 1,0 0-13,-3 0 0,2 0-12,1 0 1,3-4-27,-3-3 1,-1-1-7,-2-1 1,0-2-110,-1-1 1,4 2-119,0-3 0,-4 4 74,-2 3 0,-1-3-519,4 3 1,-4-1 88,1 1 0,-1-2-554,4 1 1117,0-1 0,3-1 0,2-1 0</inkml:trace>
  <inkml:trace contextRef="#ctx0" brushRef="#br0">7681 7281 23624,'-9'-1'-1035,"0"-2"-747,0-2 1095,-1 0 1,5-4-589,2 3 1,3 2 1659,3 1 1,3 2-262,7 1 1,5 0 84,7 0-431,2 0 249,1 0 0,4 0 425,2 0 1,3 3 96,4 0 0,-3 4 441,2-1 0,2 0-786,-2 0 0,5 0-530,-2 3-21,-2 1 251,1-5 0,-9 2-338,-2-4 336,-2 0 146,-5 1 270,-6-2-276,-4 2 1,-8-7 634,0-1 0,-4-3-520,1 1 0,-9-3-850,-3-4 0,-4 3 282,1-3 1,-6 0-772,-3 1 220,-5-5 737,2 7 1,-1-7-797,0 5-931,5-5 1336,-3 7 1744,8-4-1092,-2 5 270,7 0-477,-4-1 1,10 5-608,4 2 0,8 6 529,8 4 1,4 2 294,2 3 0,5 0 103,1 3 0,0-2-9,3 2 1,0 0 537,-3 0-497,2-1 156,-10-5 0,1 0 328,-5 0 0,-3 1-882,-3-1 0,-6-3-112,-4 0 1,-5 1 1195,-8 2 1,-7 1 0,-7 3 438,-10 5-981,15-4 0,-2 0 0,-3 3 1,-1 2-326,-4 2 0,-1 1 0,1 1 0,0 2 0,-5 2 0,-1 1 0,2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7160 8361 22033,'1'-9'-3277,"2"0"188,3-1 3806,3 5 1,5-2 132,5 4 0,5 0-511,7 3-40,6 0-156,5 0 1,6 3-59,2 0 0,-3 0 748,3-3 0,0 0-261,0 0 1,1 0-743,-2 0 1,0 0 153,4 0 1,-1 0 23,0 0 1,-1 3-96,-4 0 0,-1 3 94,1-3 1,-2 4-185,-1-4 1,-7 0 186,-6-3 1,-4 0-21,-5 0 0,-2 0-309,-7 0 481,-1-4 0,-7-1 621,-2-5-803,-2 5-278,-1-3 0,-4 3-452,-2-5 0,-3-2-27,-4-1 0,2-2-6,-5 3 0,1-4-649,-4 4-87,5-1 663,-4 0 1,5 2 493,-3-1 1,3 3 160,3 2 853,5-1-1140,-3 3 144,7 0 1,0 2 1187,4 6 0,7 2-817,0 4 0,5 1 171,1-1 0,1 1-31,2 3 0,0-2 8,-1 5 1,3-4-119,-2 4 1,1-5 613,-4 1 1,-3-1 148,0-2-1712,-3 0 708,-5 1 0,-2-2 221,-6-2 0,-7 3 914,-9 1 1,-9 4-435,-9 8 1,12-8 0,-1 1-539,-4 3 0,-2 1 241,-5 3 1,-2 2 0,8-3 0,0 2 0,0 1 0,-4 1-1,1 1 1,-1-1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brush xml:id="br1">
      <inkml:brushProperty name="width" value="0.09086" units="cm"/>
      <inkml:brushProperty name="height" value="0.09086" units="cm"/>
      <inkml:brushProperty name="color" value="#FF0000"/>
    </inkml:brush>
  </inkml:definitions>
  <inkml:trace contextRef="#ctx0" brushRef="#br0">11266 8706 24395,'-14'-4'-1924,"-4"-1"1542,3-1-304,-3 2 1043,-1 4 1,1 0 74,-1 0 0,-1-1-116,-1-2 1,0 1-320,-4-4 1,0-5-341,-3-4-85,0-3-74,-4-9 0,7 1 117,-3-8 0,7-4-345,2-5 0,4-4-66,2-3 1,4 2-517,4 21 1,1 1-244,-1-23 1291,4 22 1,2-1 0,0-21-1000,2-1 753,6 9 652,6 9 0,4 6 639,3 4 0,6 1 204,6 9 0,3 0-130,4 2 1,1 5 51,5 2 396,-1-2-817,-3 4 0,2 2-152,-2 8 1,3 3 230,1 6 0,-2 0-954,-1 7 0,-3-1-205,-4 4 0,-1 1-81,-2 2 0,-2 2 117,-8 5 0,-5 0-943,-7 2-85,-5-1 1023,-3 6 226,-4-7 378,-9 4 0,-2-9 700,-11-2 980,-1-6-405,-10-3 1,-1-1 164,-6-2 0,1-3-356,-5-6 0,5-5-542,-1-2 0,2-3 300,4-3 1,3-3-1119,6-7 0,4 2 235,5-5 0,1 4 0,3-4 0,1 0 0,-2-2 0</inkml:trace>
  <inkml:trace contextRef="#ctx0" brushRef="#br0">24674 7849 23011,'-14'0'0,"4"-1"-469,-2-2 0,-3 2 318,0-2 0,-3 2 230,-1 1 1,-3 3 179,-3 0 0,-6 0 498,-3-3 0,-3-4-342,0-2 0,1-4-402,2-2 0,1-7-366,2-5 1,3-4-355,0-3 1,4-7-231,5-5 0,11 17 1,1-2 440,-1-1 0,0-1 0,3-2 0,0 0-104,0-2 0,1 0 0,0-1 0,2-1 76,2-1 0,0 0 0,1-1 0,0 0 74,0-1 0,1 1 0,1 2 0,3 1 353,1 1 0,1 0 0,3 3 1,1 1 476,2 3 1,0 1-1,0 2 1,1 2 375,2 1 0,0 1 0,14-17 882,3 3 0,2 2 0,4 4 0,2 1 0,5 2 0,-1 7-209,1 5 1,-1 7 354,-3 3-1561,3 2-257,-4 1 1,0 2-266,-1 4 1,0 1-536,-1 9 1,5 4-277,-2 4 0,-5 5-529,-4 6 1,-5 1 545,-4 10 1,-14-22 0,0 1 351,-1 2 1,-1 2-1,-2-1 1,-1 1 334,0 0 1,-2 1 0,-2-1-1,-1 0 132,-3 2 1,-2 0 0,-1 0 0,-2 0 308,-3 2 0,-2-1 0,1-3 1,-2-1 209,-2-1 1,-1-1-1,-2-4 1,-1 0 415,0-1 1,-2-2-1,-2 2 1,-2-1 54,2-1 1,0-1 0,-1 0 0,-1-2 921,-21 9 0,0-3 0,3-7 0,2-2-328,7-7 0,3-2-1739,6-4 1,0-4-94,3-2 522,-4-3 0,0-2 0,-2 2 0,2 1 0</inkml:trace>
  <inkml:trace contextRef="#ctx0" brushRef="#br0">12495 8594 21674,'0'-9'-3277,"-3"-1"0,0 1 877,0 0 1319,3 3 1264,0 2-522,0 4 498,4 4 0,0-1-447,2 3 1,3-4 692,-3 1 0,2 1 181,1-1 1,1 0 101,-1-3 1,3 3 561,1 1-735,3 3-114,-1-6 0,4 7-72,-1-2 1,1-1-157,-1 2 1,4-1-179,0 3 1,3-1 26,-4-1 0,4 1-202,-3-2 352,4-2-144,2 5 1,1-7 137,2 4 1,-1-4 63,1 1 0,-1-2 274,4-1 27,-4 0-659,2 0 661,-4 0-296,0 0 0,0 0-186,0 0 112,-4 0-64,2 0 1,-5 1-24,4 2-363,-4-2 186,6 7 1,-8-5-83,3 3-168,2-4 283,-5 2 1,7-1 112,-4 0 0,3 0-160,-4-3 301,5 0 216,-6 0 0,6 0-264,-4 0 1,3 0 131,0 0 1,-1 0 192,1 0-466,4 0 121,0 0 0,0 0-28,-4 0-63,-1 0-11,4 0 0,0 0-84,0 0 1,-3 0 75,0 0 1,-3 1-66,2 2 1,0-2 6,1 3 1,1-2-12,-4 1 1,4-2 16,-2 2 1,2-2 48,-1-1 0,1 0 194,-4 0-164,4 0-16,-7 0 1,8 0 253,-2 0 1,-2 0-128,-2 0 0,0 0 40,1 0 1,-3 0-137,3 0 1,1 0-181,-1 0 0,-1 0 238,-2 0-115,4 0-28,-4 4 0,7-2-150,-4 4 1,0-3 19,-4 4 1,4-2-26,0 1 0,3-1 142,-4-2 1,4-2 68,-3 2 0,4 2-53,-1-2 0,-3 1 13,0-1 1,2-2 91,1 2 0,-2-2 89,-2-1 1,-1 1 164,-1 2 0,0-2-35,3 2 0,-2-2-51,1-1 0,-1 3-245,-1 1 1,-1-1 77,1-3 1,-1 1 37,1 2 0,1-2-49,1 2 0,-1-2 40,2-1-212,-3 0 47,0 0 1,-4 0-1314,-3 0 849,-2 0 177,0 0 11,-5 8 1,-1 3 0,-4 7 0</inkml:trace>
  <inkml:trace contextRef="#ctx0" brushRef="#br0">16629 8762 12605,'-8'-7'-1021,"2"1"530,3-1-35,2 3 1,5-5 567,2 3 0,6-2 42,4-1 0,5-4 34,0 1 1,4-4 10,-3 4 1,4-2-28,-2 2 1,0 5 146,1-3 1,-4 7 36,1 0 0,-6 2 0,0 1 1,-2 4-124,2 3 1,0 1-311,-3 1 1,0 0-1,-1 1 1,2-1-14,1 0 0,2 0 11,-5-3 1,4 1 50,-4-4 1,5 3 45,-2-2 1,0 0 50,0-1 1,0-2 47,0 2 1,3-2 128,-3-1 0,0 0-3,0 0 1,0 0-4,0 0 1,5 0-8,-4 0 0,3-3-9,-3 0 0,2-1-27,4 1 1,-1 0-68,4-3 1,-4 3-20,4-3 0,-3 0-61,3-4 0,-1 4 6,0 0 1,2 3-1,-4-3 0,3 3-207,-3-4 1,2 5-264,-2-1 1,0 2 373,-4 1 1,-2 0 72,0 0 1,2 0 3,4 0 0,0 0-15,-4 0 1,2-3 5,2 0 1,-2-4-122,5 1 1,0-3 81,3 0 0,4-1 0,2-3 0,1 4 10,-1 0 1,-2-1-10,-4 4 1,0 2 46,0 1 0,-4-1 0,-2 1 1,-6-1 181,0 4 1,-2 0-107,2 0 1,0 0 218,-3 0 1,2 0-118,-2 0 1,3 0 171,0 0 0,0 0-75,0 0 1,1 0 31,-1 0 0,3 0-129,2 0 0,2 0-2,2 0 1,2-3-139,-2 0 1,2-1 94,0 1 0,-2 2-159,0-2 0,0 1 94,3-1 1,-3 2 52,0-2 1,-4 1-88,4 2 1,-4 0 3,1 0 0,-3 0-63,0 0 0,-4 0-190,1 0 0,-5 0 359,2 0 1,-3 0-101,-1 0 1,1 0-362,-1 0 87,0 0 0,1 0-218,-1 0 0,0-1 187,0-2 1,0 1-104,-3-4 0,2 3-120,-2-3 1,0 4-915,0-1 1431,0-3 0,3 1 0,1-4 0</inkml:trace>
  <inkml:trace contextRef="#ctx0" brushRef="#br1">24627 8910 8445,'-46'5'0,"-2"0"150,-2 4 0,3 0-159,-3 1 0,7-5 415,2-2 1,5-7-128,-1-5 0,6-10-166,-3-9 0,5-5-25,4-7 1,12 16-1,0 0-92,2-3 0,0-2 0,2-1 0,2 0-271,1-2 1,2-1 0,1 0 0,1 1 44,1-1 0,2 1 1,3 0-1,2 1 120,0 0 1,3 0 0,2 4-1,1 1-59,2-1 0,3 1 0,1 3 0,1 0 115,2 1 1,2 1 0,0 1 0,1 1-16,2-2 1,1 1 0,-1 3 0,1 0 194,2 1 1,1 1-1,2 1 1,1 0-17,1 1 0,0 1 1,1 2-1,1 2-69,1 1 0,0 1 0,-3 3 0,0 0-32,2 1 0,0 1 1,-4 4-1,0 1-8,-1 1 0,0 3 1,-3 2-1,-1 1 3,1 3 0,0 0 1,13 15-286,-4 5 1,-10 6 66,-5 6 215,-12-21 1,-1 1-754,1 6 0,-1 0 834,-3-3 0,-2 0-95,2 5 0,-3 0 0,-5-4 0,-2 0 26,-2 1 0,-1 0 1,-2 0-1,-2-1 34,-3 1 0,-3-3 1,3-3-1,-2-1-35,0 0 0,-2-1 615,0-3 0,-2 0-389,-3-1 0,-1-1 1,-1-2-1,-2-1 31,-2 2 1,-1-3-1,1-4 1,1-1 80,-2 1 0,1-2 0,1-1 0,0-2-221,1-2 1,1 0 0,-24-1 294,3-8 0,9-5-977,4-11 1,8 1 353,4-4 1,5-4-458,2-5 1,8-3-214,0-3 1,5-4 868,2-6 0,-3-1 0,2 23 0,1 0 0,2 0 0,0 0 0,3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brush xml:id="br1">
      <inkml:brushProperty name="width" value="0.12114" units="cm"/>
      <inkml:brushProperty name="height" value="0.12114" units="cm"/>
      <inkml:brushProperty name="color" value="#FF0000"/>
    </inkml:brush>
  </inkml:definitions>
  <inkml:trace contextRef="#ctx0" brushRef="#br0">11815 9637 8563,'-5'0'-97,"-3"0"0,6 0-32,-4 0 0,3 1 189,-4 2 0,4-2 134,-3 2 0,-1 1 131,-6-1 1,2 0-105,-4-3 1,-5 0-43,-5 0 0,-6-1-88,-3-2 1,-6-3-176,-4-6 1,-2-3-138,21 6 1,0-1-1,-22-9 112,1-3 1,3-6 2,6-6 0,3-3 43,16 17 1,2-1-1,-7-18-499,1-4 302,13-1 24,-3-2 1,12-1-139,0 1 0,9 0 271,10 3 0,4 4 162,8 5 0,7 4-161,-17 14 1,1 1 319,24-10-132,0 3 0,2 4 15,1 2 0,1 3-132,-22 8 0,0 1 1,23-1 129,-23 2 1,-1 2-1,22 6 18,-2 4 1,-5 9-231,-5 10 1,-7 2 201,-2 8 0,-9 1-31,0 8 1,-11-22 0,-1 0-49,1 1 0,0 1 1,-2 0-1,0 1-141,-2 0 1,-2 0-1,1-1 1,-2 1 258,-1 24 1,-4 0 11,-2-2 0,-6-10 265,-4 0 1,-6-11-91,-3-1 0,-7-5 79,-5 2 1,-1-4-262,-6 0 0,1-5-189,-4-4 1,1-6 145,-1-3 1,9-6-190,4-3 1,4-6 98,2-4 0,1-1 0,2-2 0,4 0 0,1 1 0</inkml:trace>
  <inkml:trace contextRef="#ctx0" brushRef="#br0">17765 9451 8428,'-12'4'-430,"-1"2"1,1 2 214,3 1 1,-5 1 745,-1-1 1,-6 5-105,-1 1 1,-4 0-244,1 0 0,-6-4 67,-3 2 1,-5-1-22,-1-2 1,-2-3-250,2-7 1,1-4 230,-5-3 1,2-8-162,-2-4 1,4-10 90,6-2 0,-1-8-537,19 18 0,1-1 0,-1-3 1,2 0 186,0-1 0,3-1 1,1 0-1,2-1-72,3 1 0,1-2 0,1 1 1,1 0 126,1-2 0,2 1 0,2 0 0,3 2 14,1-2 1,2 2 0,1 1 0,2 1 159,3 3 0,1 1 0,0-2 0,1 1 16,2 2 1,0 0 0,0 0-1,0 2-134,21-13 1,0 4 95,3 8 0,0 8 106,4 1 1,2 8-82,-3 2 1,-1 13 12,-8 8 0,1 6 35,3 4 0,-8 3 76,-2 7 1,-6 1 103,-7 5 0,-4 3-59,-9-23 1,-1-1-1,0 25-158,-7-1 0,-10-2 106,3-23 0,-2 0 1,-4-2-1,-2-1 245,-2 4 1,-1-2 0,1-4-1,-1-2-26,-1 3 1,0-1 0,-20 11 119,-1-3 0,0-6-444,3-6 0,7-7-513,2-6 0,7-7 366,8-5 111,3-9 0,4-5 0,-1-5 0</inkml:trace>
  <inkml:trace contextRef="#ctx0" brushRef="#br1">24813 9842 9428,'-32'4'-275,"2"-2"-305,-4 4 0,4-3 554,-1 3 0,1-4 579,-1 1 1,-2-1-239,-4-2 0,0 0-121,-1 0 0,1-9 134,0-3 0,1-7-227,1-6 1,4-4-235,7-8 1,-2-8-86,14 20 1,2 0 0,0-3 0,0-1 117,3 0 0,2-1 0,0 1 0,2-1 107,2 2 0,2 0 0,-1 2 0,2 0-77,0-1 0,2 1 0,7-25 87,-1 26 1,2 0 0,-1 0 0,2 1-10,15-20 0,-13 23 1,2 0 140,-1-1 1,2 0 0,2 2-1,0 1-61,2-2 0,0 2 0,0 3 1,1 2 186,24-11 0,-1 6-147,1 7 1,-3 4-356,-3 8 0,-2 9 171,-8 6 1,3 8 14,-3 8 0,7 6 14,-21-15 0,0 0 0,0 1 0,0 0-164,-3 2 1,0 0 0,0 2 0,-1 1 141,-1 1 1,0 1 0,2 1 0,-2 0 51,0-1 0,-2-1 1,-1 0-1,-1 1 127,-3-2 1,-1 0-1,1 24 58,-5-3 1,-5-2 318,-4-4 0,-9-2 79,-7-7-412,-6-2 141,-2-4 1,-7-1 18,-1-3 0,-3-1 26,0-4 0,-1-6-331,-2-3 1,3-5 281,4-5 1,0-5-1144,9-5 0,-3-4-220,3-8 1,1-2-586,5-4 0,6-4 1637,3-2 0,4-4 0,-2-4 0,4-1 0,3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9086" units="cm"/>
      <inkml:brushProperty name="height" value="0.09086" units="cm"/>
      <inkml:brushProperty name="color" value="#FF0000"/>
    </inkml:brush>
    <inkml:brush xml:id="br1">
      <inkml:brushProperty name="width" value="0.12114" units="cm"/>
      <inkml:brushProperty name="height" value="0.12114" units="cm"/>
      <inkml:brushProperty name="color" value="#FF0000"/>
    </inkml:brush>
  </inkml:definitions>
  <inkml:trace contextRef="#ctx0" brushRef="#br0">11248 10568 8586,'-6'0'-680,"1"0"680,2 0 0,-2-4 0,-4-1 0</inkml:trace>
  <inkml:trace contextRef="#ctx0" brushRef="#br0">11248 10586 8586,'9'-5'-250,"-3"-3"112,0 2 0,-1-2 307,2-2-685,1 1 373,-3 0 1,1 0 183,0 3-719,1 2 678,-2 4 0,3-4 0,-3-1 0</inkml:trace>
  <inkml:trace contextRef="#ctx0" brushRef="#br0">11359 10652 8586,'-9'-1'-463,"0"-3"1,-1 0 1266,1-2 1,0 1-174,-1 2 1,0 1-250,-2-4-309,-3 4 74,-3-3 1,-2 4-54,-2-2 1,-2 1 69,-4-4 1,-4 0-200,-2-4 1,-2 0-857,-1-2 994,-1-3 30,1-3 1,2-5-133,4-2-153,0-2 251,11-5 0,1-2-397,3-6 0,6 0 173,1-3-822,3-5 570,10-4 1,-1 26 0,2-1 214,2-2 0,1 2 0,2 2 0,1 0-31,4-2 1,1 1-1,0 3 1,2 1 124,2 0 1,0 0 0,2 2 0,0 1 7,3-1 0,0 0 0,-3 2 1,0 2 99,1 0 1,1 1-4,20-10-57,3 2 0,-4 8 37,1 3 77,-5 6-70,2 2 0,-8 12 46,-2 4 0,-2 6-155,-1 4 0,-5 6 112,-4 6 0,-2 5-33,-4 1-5,-1 9 8,-3-5 1,1 6 464,-1-3-209,-4-1-108,-1-3 0,-5 4 130,-2-3 0,-3-1 42,-6-6 0,-4-3 193,-6-3 0,-3-4 25,-6-6 126,2 1-300,-11-12 0,5 7-153,-8-5 1,-3 1-323,-1-4 1,0-4-1059,7-2 1,-1-2 348,4-1 823,0 0 0,-1 3 0,1 1 0,0-2 0,0-1 0,-1-1 0</inkml:trace>
  <inkml:trace contextRef="#ctx0" brushRef="#br1">5866 12430 13397,'-5'-4'-1739,"1"2"1215,4-4 0,0-1 942,0-2-667,0 4 315,4-3 0,5 7-45,6-3-15,3 3 10,1 1 1,2 0 347,1 0 1,4 0-44,-1 0 0,6 0 32,3 0 0,5 1-171,2 3 1,3-3-368,0 2 0,4-2 129,2-1-729,-23 0 0,0 0 843,20 0 1,4 4 64,-4 2 0,0 2-276,3 2 0,-3 0-43,3 2-54,-2-1 244,-2 2 0,1-4-89,-1-3 0,0-2 177,-3-4 1,2-1-78,-5-2 0,4-6 181,-4-3 0,-1-1 31,-5 0 1,1 2 301,-3-5 60,-1 5-378,-3-3 1,-5 6 41,-1 2 0,-6 2-38,-4 4 264,-2 0-1163,0 0 812,-1 0-843,0 4 363,-4 1 0,1 4 254,-3 1 1,-2 3-1,3 2 1</inkml:trace>
  <inkml:trace contextRef="#ctx0" brushRef="#br1">8324 11853 16174,'0'-10'-784,"0"1"0,0 3 725,0 0 0,1 4 573,2-1 1,-1 3-738,4 3 1,2 2-429,4 4 1,1 0 253,3 1 1,3-1 304,-1 0 1,2 1-40,5-1 0,3-4 277,3-2 0,4-2 58,-1-1 1,-1 0-349,1 0 0,2-3 451,2 0 1,-2-3 145,-5 3 1,-2 0-58,2 3 0,1-3-99,-1-1 1,0 1-21,-3 3 0,0 3-189,0 1 0,3 2-107,0-3 1,0 0 38,-3-3 0,3 0-26,0 0 1,4 0-39,-1 0 0,-1 0 74,2 0 1,-1-3 30,3 0 0,3-4 98,1 0 0,-4 2 72,-3-1 0,-1 4-7,1-1 0,2 2-89,-1 1 0,-3 1-56,-1 2 0,1 5-62,-1 5 1,0 4-116,-3 2 0,-1-1-220,-3 4 0,3 1-42,-2-1 1,2 1-59,1-4 0,3 1 246,0-8 0,7-1 309,0-4 1,5-3-254,1-4 0,1 0 414,2 0 0,0-1 160,3-2 0,-3 2 239,3-2 0,-2-2-169,-2 2 1,-2 0-8,-1 3 1,-7 0-479,2 0 1,-4 0 7,0 0 1,-1 0-230,-2 0 1,-2 4-363,2 3 1,-6 3-826,-3 5 0,-3 7 1365,0 12 0,-4 3 0,-1 9 0,-4 1 0,-3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14646 11862 15412,'8'-9'980,"-1"-1"-2545,0 1 1449,3 0 0,1 3 281,5-1 0,-1 4-74,4-3 0,4 4 141,2-1 1,-2 3-246,2 3 0,1 2 3,5 4 0,0 1-227,6-1 0,-4-3 70,4 1 1,1-5-170,2 1 1,5-2 204,-2-1 1,2 0 33,-2 0 1,3-3 80,-3 0 0,3-4 75,0 4 1,-3-3 123,-3 3 0,-2 0-24,0 3 1,-1 4-95,0 2 0,-4 2-105,-2 2 0,-2-1-63,-1 0 0,-1 4-60,-2-1 0,1 1 123,-5-4 0,5 0-64,-1 1 1,2-2 41,1-2 0,0 1 30,0-4 1,1 4 102,2-4 0,2 3 25,4-3 1,-4 0 52,-2-3 1,1 1 99,-1 2 1,4-2-65,-4 2 1,4 3-84,-1 0 0,2 2-47,1 1 1,1 1-45,-1-1 1,-1 3-52,-2 1 0,1 2-58,-4-2 0,4 2-8,-4-2 1,4 0 18,-1-1 1,2-4 46,1 1 1,4-3 61,-1 0 1,0-1 83,-2-5 1,0 0-16,2 0 0,3 0 173,3 0 1,0 0 80,-3 0 1,2-5 137,-5-1 1,7 1-181,-4-1 1,1 3-61,-7-3 0,0 2-109,0-2 0,-2 4 17,-4-1 0,0 2-447,-6 1 0,-2 0-68,-1 0-871,-3 4 595,-4 5 0,-2 8 640,-3 8 0,-1-4 0,0 5 0</inkml:trace>
  <inkml:trace contextRef="#ctx0" brushRef="#br0">16396 11657 18014,'19'-6'886,"0"0"1,3 4-984,3-1 0,-1-2 103,1 2 1,-1 0-96,0 3 0,3 0-57,-2 0 0,-2 4-167,-1 3 0,-3 0-9,0-1 1,3 2 33,-1-1 0,1-2-151,-3 1 1,-1-4 252,1 1 1,0-2-118,-1-1 0,0 0 206,-3 0 0,2-4 211,-5-2 1,1-3 368,-4 0 0,-1 3 605,-1 0-471,-3 0 1,-4-4-381,0 1 0,0 3-79,0 0 1,0 2-27,0-2 1,0 3 223,0-3-228,4 4 1,1-2-125,4 4 1,1-1-23,-1-2 0,0 2 20,1-3 0,3 3 148,3 1 0,1 0-45,2 0 1,0 0-13,3 0 1,2 3-258,4 1 0,0 2-276,0-3 1,0 4 156,0-1 0,-2 0-48,-1 0 0,1-1 20,-4 1 1,-4 1 118,-2-4 0,-5 1-41,2-4 300,-3 0-23,-5 0 1,1 0 30,-3 0 1,-1 0-223,4 0 1,-3-1 290,3-3 1,0 2-740,4-4 0,-1 4 713,0-1 1,1 2 0,-1 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brush xml:id="br1">
      <inkml:brushProperty name="width" value="0.09086" units="cm"/>
      <inkml:brushProperty name="height" value="0.09086" units="cm"/>
      <inkml:brushProperty name="color" value="#FF0000"/>
    </inkml:brush>
  </inkml:definitions>
  <inkml:trace contextRef="#ctx0" brushRef="#br0">8240 12449 21248,'0'-14'-3277,"-3"4"1638,0-3 1,0 0-228,3 1 2010,0-1 0,0 4 173,0-1-621,4 5 903,-3 1 1,4 4-537,-2 0 1,-1 0 183,5 0 0,-4 0 792,3 0 83,0 4-1165,3-3 1,4 7-478,-1-5 533,5 4-623,-3-2 1,6 1 387,2 1 1,1-2-77,5 1-117,4 2 272,-3-3 0,9 2 305,-1-1 0,0 0 145,3 3 1,-1 1-285,-2-1 1,-2 0 107,2 1 1,-6-4 55,4 0-79,-5 0-112,2 3 1,1 1-51,4-1 1,-3 0-2,0 1 0,-3-2 87,3-2 0,-3 1 61,4-3 0,-5 2 13,1-3 1,1 0 53,-1-3 1,4 3-62,-1 0 1,2 0 99,2-3 0,-4 0 61,0 0 0,-3 0 277,3 0-92,0 0-281,-1 0 0,2-3 128,-4 0 1,5 0-179,-2 3 1,-2 0 0,-1 0 0,-2 0 1,-1 0 1,-3 0-35,-1 0 1,-2 3-80,3 0 1,-3 1-109,3-1 0,-4-2-83,4 3-195,0 1 253,-1-4 0,2 3 190,-5-4 0,5 3-49,-1 0 0,1 3-55,-1-3 0,-2 5-179,-1-2 85,-2 2-118,7 1 1,-7 1-454,5-1 326,-4 0 161,6 1 1,-3-1 153,4 0 0,3-2 171,0-1 368,0 0-309,-3-1 0,0 0 143,-1-2 1,1-2 142,0 3 0,0-3-39,0-1 1,3 3-53,0 0 1,4 0-20,0-3 1,1 3-115,1 0 1,0 3-40,1-3 0,-4 4-132,0-4 0,0 1-14,3-1 1,0-2 15,1 2 0,2-3 32,0-3 0,5-2 113,-2-5 1,2 1-53,-2 0 0,-1 0-157,-5-1 0,0 2-471,0 2 0,0 4-855,-3 8 1,-6 6 1334,-7 13 0,-1 4 0,-3 10 0,-5 5 0,-4 3 0</inkml:trace>
  <inkml:trace contextRef="#ctx0" brushRef="#br1">16201 14106 8467,'-28'4'51,"0"-2"93,0 4 0,-1-2 79,-2 6 1,-2-3-1,-4 5 1,-2 2-2232,-1-2 1607,-2 1 349,-9-4 1,24-6 0,0-1 14,-4 0 0,0-1 0,0 0 0,0-1-39,-3 1 0,0-2 0,-1 0 0,-1-2 59,1 0 1,-1 0 0,-1-1 0,-1-1 50,-3-1 0,1-1-104,1 0 0,1 0-56,-1-2 1,0-1 0,2-1-1,0-2 139,2 0 0,-1-2-826,-3-2 0,0-2 748,1-1 1,1-2 0,-1-3 0,2-2-3,3 0 0,1-2 0,1 0 0,2-2-108,2-1 1,1-1 0,1-1 0,1-1 109,1-1 0,2 0 0,3 3 0,1 0 11,4 0 1,1 1 0,1 3 0,2 0 121,3 1 0,2 0 0,0 1 1,1-1 253,3-21 1,6 3-186,7 6 0,9-3-132,-6 21 1,2 1-1,4-2 1,1 0 45,1 0 0,2 0 0,1-2 0,0 0-1,2 0 0,1 1 0,2 0 0,2 1-11,1 1 1,1 1-1,4 1 1,1 1-12,0 0 1,1 1-1,1 3 1,0 2 86,-1 3 0,0 1 0,0 3 0,1 2-155,0 2 0,1 1 0,1 3 0,1 1 44,0 2 1,1 3 0,-1 1 0,0 2-3,-2 5 1,-1 2 0,0 1 0,-1 1-458,1 2 1,1 2 408,1 3 1,-1 1 48,-3-2 1,-2 1-1,2 4 1,-2 1-9,-3-3 1,-1 1 127,-1-1 0,0 1-122,-1-2 1,-1 0-1,-3 0 1,0 1 122,-4-3 1,-1 0 0,-2 1 0,-2-2-16,11 16 1,-6-1 237,-4-3 0,-6-4 338,-6-2 1,-5-2-368,-7-1 1,-6 0-51,-7 0 0,-9 4-19,-6 2 1,11-14-1,-1 0-82,-2 0 0,0 0 1,-4 2-1,-1 0-165,-3 0 0,0 0 0,-4 0 1,-2-1-138,0 0 0,0-1 0,-3 0 0,0-2 314,2-4 0,-1 0 0,-2 1 0,0-1-717,1-3 0,-1 0-552,-2-2 1,-1-1 901,4 0 0,0-2 0,-2-4 0,2 0-305,4-2 0,0 0 493,3-4 0,1-1 0,2 0 0,0-1 0,3-1 0,0-1 0,-22-9 0,3-1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brush xml:id="br1">
      <inkml:brushProperty name="width" value="0.09086" units="cm"/>
      <inkml:brushProperty name="height" value="0.09086" units="cm"/>
      <inkml:brushProperty name="color" value="#FF0000"/>
    </inkml:brush>
  </inkml:definitions>
  <inkml:trace contextRef="#ctx0" brushRef="#br0">8259 16722 14339,'0'-9'727,"0"0"-673,0 3-177,0 2 1,4 4 6,2 0 0,2 1-226,2 2 0,3 3 71,3 3 0,1 0 114,2 1 0,4-5 169,1-2 0,7 1-64,4-1 0,1-1 63,1-5 0,3-2-136,1-4 1,2-1 262,-2 1 0,1 0 89,-5-1 0,3 2 94,-6 2 1,4 2 7,-1 4 1,-1 0-202,-5 0 1,-2 3-88,2 0 0,1 4-115,0-1 0,-5 0-79,-2 0 1,0-3-28,3 3 1,3-4 35,0 1 0,3-2 122,-3-1 0,6 0 78,0 0 0,-3-1 83,3-2 0,-2 2-6,3-2 0,-3 2 83,2 1 0,-2 0-33,5 0 1,-1 3-42,-2 0 1,0 4-79,1 0 0,-1 1-80,0 1 0,-3 1-89,0-1 0,0 0-37,4 0 0,-1 1 108,0-1 0,0-1 1,1-1 0,-1-2 40,0-2 0,-1-2 79,-2 2 0,3-3 103,-3-3 0,2 1 34,1-4 0,1-1 58,-1-2 1,0 1 30,0 2 1,2-3-5,1 3 0,-3 1-239,0-1 0,1 3 52,-4-4 1,6 4 109,4-3 0,-3 3-211,-1-3 0,-1 4-61,-2-1 1,1 1-76,2-2 0,-4 3-207,1-2 1,-5 2 18,2 1 1,-4 0-184,1 0 0,-2 4-884,-1 3 1,-4 6 1370,-3 6 0,-4-2 0,-1 8 0,-2 5 0,-3 4 0,-2 4 0</inkml:trace>
  <inkml:trace contextRef="#ctx0" brushRef="#br0">13501 16629 9242,'-5'0'-874,"0"0"0,6 0 897,3 0 0,2 0 49,6 0 1,3 0-21,3 0 192,1 0-218,0 4 1,3-2 14,3 5 0,2-5 13,1 1 0,0-1-35,0 1 1,3-2-1,0 2 1,0 1 2,-3-1 0,-1 1-14,-2 0 1,0-3-57,-3 2 1,0-1 96,-3 1 102,-1-2-135,1 3 1,-2-3 94,-1 2 1,1-2 16,-1 2 1,2-1-47,0 1 0,1-1 19,-1 1 0,2-2 27,2-1 1,-2 3-47,5 0 0,-3 0-50,3-3 1,-3 0-14,2 0 1,1-1-18,3-2 1,0-1 11,0-3 0,3-1-11,0 2 0,3-2 38,-3-2 1,1 2-12,-1 2 1,-1 1-61,5 2 0,-5 2 47,1-2 0,-6 1 55,0 2 1,1 5-22,5 1 1,-2-1 2,2 1 0,-3-3-19,-3 4 0,2-5 9,-2 1 1,1-1 67,-2 1 1,3-2 22,-2 2 0,0-2-126,3-1 0,-5 0 62,5 0 1,1 0-50,2 0 0,1 1 54,-1 2 0,-2-2-137,2 2 1,-2-2 104,-1-1 0,1 0-11,2 0 0,-2 0-53,2 0 1,-3 0 2,-4 0 0,4 0-25,0 0 1,-3 0 51,3 0 0,-6 0-28,-1 0 1,0 1-18,1 2 1,-3 0-14,3 3 1,-5-4 32,-2 1 1,1-1-4,2 1 0,-2-2 40,-1 2 0,-2-1 2,2 1 1,1-2 110,3 3 0,-1-3-125,1-1 1,-1 0 160,1 0 1,0 0-144,-1 0 1,1-4 8,0 1 0,-4-3-12,1 3 0,-1-3-125,4 3 0,-1-3-63,1 2 1,-1-2-325,-3 3 0,3 0-1140,-3 3 1617,3 4 0,0 5 0,1 6 0</inkml:trace>
  <inkml:trace contextRef="#ctx0" brushRef="#br1">10493 8883 7921,'-12'3'20,"-1"0"0,-2 5 178,3 1 1,-5 2-157,1 4 1,-2 1-301,-4 2 0,0 2 225,-6 2 0,-3 2-268,-9 3 1,17-12 0,0-1 269,-3 2 0,-1-1 1,-1 1-1,0 1 62,-1-1 1,-1 2 0,-1 0 0,0 0-41,-3-1 0,0 0 1,0-1-1,-1-1-184,-2 0 0,0-2 0,0-1 0,0-1 286,-2-3 1,-2-1 0,-2-1 0,0-2-46,-4-2 0,1-1 0,1-3 0,0 0-10,-2-2 1,1-2 0,0-2 0,0-2-335,-3-4 0,1 0 0,0-1 1,0 1 327,14 3 0,-1-1 1,2 1-1,-10-6 0,1 0 32,-1 1 0,2-2 0,5 1 0,2-1-13,1 3 1,1-1-1,1 0 1,0 0-43,3 1 0,1-1 0,3 2 1,1-1 120,-17-16 0,7 5 208,8 1 0,2-3-326,4-3 1,5-4-184,2 1 0,4-3 519,2-4 0,4-5-398,0 20 1,1-1 0,2-1 0,2 0 125,1-1 0,1-1 1,1 0-1,0-1-151,3-1 1,0-1 0,1-1 0,1 0 46,3 0 0,0 0 0,0-1 0,1 1 19,0 1 1,1 1 0,1-1 0,0 1 7,3-1 0,0 1 0,3 1 0,0 2 11,1 0 1,2 2 0,0 3 0,1 1 64,0 4 1,-1 1 0,2 1 0,0 2-29,1 2 1,1 1-1,0-1 1,1 1-9,1 2 0,1 2 0,2 0 1,0 2-38,0 2 0,1 2 1,0 1-1,0 0 19,0-1 0,0 1 0,3 0 0,1 1-63,-1 0 0,0 0 1,3 1-1,0 1-139,-2-1 1,0 1 0,2 3 0,-1 1 120,1 0 0,0 1 0,3 1 0,0 0 69,0 1 1,0 1 0,-1 1 0,-1 0-8,-2-1 0,-1 1 0,0 2 1,-1 0-44,2-1 1,-1 1-842,2 2 1,-1 1 871,-5-2 1,-1 1-1,2 2 1,0-1 98,-4 0 0,-1-1 0,-1 0 0,-1 0-87,0 2 1,-1 0 0,0 2 0,0 0 115,-2 1 0,-2 0 0,0 0 0,-1 0 17,13 18 0,-20-18 0,-1 1 13,0 0 0,-1 1 0,-1 1 0,-1 0 51,9 24 109,-8 3-237,-6 2 1,-8-24-1,0 0 52,1 0 0,-2 0 0,-4 0 0,-2 0-9,-1 0 0,-2-1 0,-4 0 0,-1-1-138,0 1 0,-1-1 0,-3-1 1,-1 0 72,-2 1 0,0 0 0,-4-1 0,-1-2-187,0 1 1,-2-2 0,-3 0 0,-2-2-118,0-2 0,0-2 1,-2 0-1,0 0-93,-1-2 0,-1 0 1,-2 0-1,-1 0 123,1 0 0,0 0 0,-2-3 1,0-1 224,3-1 0,0 0 0,-1-1 0,0-1 0,0 0 0,0 0 0,-1 0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14832 9925 21435,'6'5'-1639,"1"1"1,-1-1-1,3 1 1,0-1 344,1 1 0,3 2 1806,3-5 1,1 3-152,2-3 1,4 3-12,2-3 1,5 2-63,1-2 1,4-1-412,-1 4 1,-1-4 768,1 1 1,-1-1-60,1 1 1,5-2-273,-5 2 1,3-2 65,-6-1 0,3-1-178,-3-2 1,3 1 90,-3-4 1,4 1-35,-4-1 1,1-3 97,-1 3 1,-2-2 19,2-1 0,-3 0 28,-4 3 1,2 1-104,-4 2 0,0 2 49,-4-2-110,1 2-424,-5 5 0,3-2-173,-5 4 1,4 1-417,-4 6 1,4-3-822,-4 3-390,5-3 1373,-3-1 1,5-1 332,0-1 1,3 0-13,3-4 0,2 0 409,1-3 0,4 0 122,2 0 0,-1 0 441,1 0 1,1 0-142,2 0 0,-4 0 284,-2 0 0,1 0-275,-1 0 0,0 0-200,-3 0 0,-1 0-162,-2 0 0,-1 1-220,-3 2 0,0 1-188,4 3 1,-4 1 94,0-2 0,-1-1-126,-1 1 0,0 1 169,3 2 1,-1 0-202,3 1 0,-2-1 23,3 0 0,-2 1 6,5-1 1,-6-3 198,6 0 0,1-1 199,2 2 1,1 0 126,-1-4 0,-5 1 122,2-1 1,1-2-7,2 2 1,4-2-146,0-1 0,-2 0 311,1 0 1,-4 0-8,1 0 0,1 0-204,-1 0 0,0 0-43,-3 0 0,0 0-103,0 0 0,2-3 36,-2 0 0,2-1 583,-5 1-450,-3 2-107,5-7 1,-4 3-85,2-1 0,1-2 138,-5 2 1,1 1-181,-3-2 563,4 1-520,-4-3 1,4 3-304,-4-1 1,0 5-156,3-1 0,-2-1-433,1 1 1,-1 0-474,-1 3 1,-2 0 162,-1 0 0,0 5-2157,-3 4 2585,-1 5 1,-3 13 0,1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717 10102 23193,'-5'-4'-3277,"1"-1"0,-1 0 1638,4-3 1,-3 2-1166,4-3 2753,0 4 0,5-2 1289,5 4 1,3-1-595,6 4 1,5 0-597,4 0 0,4 5 503,5 1 0,8 2-63,5 1 1,-22-4 0,1 1-96,0 0 0,1 0 0,1 0 0,0-1-106,-2 3 0,1 0 0,2-2 0,1-1-102,-2 2 1,0-1 0,0-3 0,0 0-406,-3-1 0,0-1 0,0 0 0,0-1 199,0 0 1,0 0 0,-1 0-1,0 0 58,22 0 0,-7 0 121,-11 0 0,-3-1 108,-3-2 0,-4 2 369,-5-2-243,-3 2 0,-8 0 592,-1-2 0,-4 2-1691,-4-2 0,-4 0 529,-4 0 1,-6-2-208,0-4 1,-4 0-23,-3-1 0,-2 0-62,2-2 0,-2 0-208,-1-3 0,2-4-289,1-3 1,1 1-200,2 2 1,6 0 1651,-3 1-873,2-1 0,6 5 0,3 1-644,3 3 326,1 5 0,12 2 846,1 6 0,7 6-280,-1 6-47,7 7 82,-3 2 0,7 3 279,-4-2 1,1 2-198,-1-3 1,-2 3 220,5 1 0,-1-1-10,1-2 1,-3-2-935,-3-5 0,-1 1 323,-3 0 245,-1-5 181,-5 0 0,-4-5-170,-2 0 0,-3 3 327,-3 3 0,-10 6-95,-9 10 1,5-10-1,-2 1 180,-4 5 1,-1 2 0,-6 6-1,-3 3 1,8-10 0,0 0 0,0 0-1</inkml:trace>
  <inkml:trace contextRef="#ctx0" brushRef="#br0">6657 13743 22397,'0'-6'-3277,"0"-1"2166,0 5 847,0-6 1,4 7 1162,3-2 1,1 2-695,1 1 0,1-1 165,-1-2 0,1 2-105,3-2 0,-2 2-183,4 1 1,1 0 196,3 0 0,0-1 218,3-3 268,-2 3-988,7-3 0,-7 4 136,5 0 1,-4 3-246,0 0 1,-1 5-155,-1-2 0,-1-1 178,1 1 0,-3-1-8,-1 2 1,-3 1-151,4-2 1,-4-1 10,4 2 0,-5-4 88,2 3 0,-3-4 154,-1 1 0,4 1 147,-1-1 1,2 0 292,-2-3 1,1 0 82,3 0 0,2 0 41,-3 0 0,3 0 113,0 0 0,1 0-69,0 0 1,2 0-20,1 0 0,1 0-136,-1 0 1,-3 1-45,3 3 0,-1-2-272,0 4 0,-2-3-158,0 3 1,-1-3-21,-2 3 0,1-2 21,2 2 1,-2-4 89,-1 1 0,2-2 130,-3-1 1,4 0 29,2 0 0,-1 0 105,2 0 1,-3 0 73,0 0 1,0 0 39,-1 0 0,1 0 18,0 0 1,-1 1-120,1 2 0,-1-1-208,1 4 1,0-3-149,-1 4 0,1-4-27,0 3 0,-1-3-6,1 3 0,-1-4 119,1 1 0,1-2 104,1-1 1,0 4-101,4-1 0,-3 0 196,3-3 0,-4 0 171,4 0 0,-1 0 57,1 0 0,-2 1-76,-1 2 1,-2-2-44,2 2 0,0 1-156,0-1 0,0 4-517,-4-4 471,5 4-69,-3-6 1,6 7-141,-5-2 1,4 0 37,-3 0 1,4 0 32,-1 3 1,2 1-13,1-1 0,-2 0 41,-1 1 1,1-4 233,-4 0 0,6-4 47,-3 1 0,4-2 127,-5-1 1,3 0 67,1 0 0,0 0-44,0 0 1,-1 0 4,-2 0 0,-1 0 35,-3 0 0,-1 0-11,2 0 1,-3 1-201,0 2 0,0 1-300,-1 3 0,1 1-187,-1-2 0,1-1 62,0 1 1,3-3 199,3 0 0,0-2-167,3-1 0,-2 0 66,5 0 1,-1-1 120,1-2 0,-2 0 67,2-3 1,-2 4-213,-1-1 381,0 2 0,0 5 1,0 1-1</inkml:trace>
  <inkml:trace contextRef="#ctx0" brushRef="#br0">4609 14581 14249,'-3'-6'-2834,"0"-1"1892,0 5 639,3-2 1,4 7 143,2 0 1,2 5 21,1-2 1,2 2 105,1 1 1,0-2 104,3-1 1,-2-1-173,2 1 1,1-1 273,2-2 0,0 0-35,-3 3 0,3-4 62,-3 1 0,4-1 12,3 1 1,-3-2 28,3 2 1,-3 1-48,-4-1 1,6 2-74,-2-2 1,1-1-42,-1 4 1,0-3-92,-1 3 0,2-4 49,2 1 1,-3 2-19,3-2 1,-2 0 10,-2-3 1,1 0 150,-1 0 0,1-3 35,0 0 1,2-5 56,1 2 1,1 1-48,-1-1 1,-2 3-1,5-4 0,-3 5-126,3-1 0,-4 2-32,4 1 1,-3 0-107,3 0 1,-4 1 18,0 2 0,0 3-242,1 3 1,-3-3 47,3 0 1,-2-1 27,-2 2 0,5-3 65,2-4 1,-1 0 79,1 0 1,-1 0 31,4 0 0,0 0 8,0 0 0,-1-3 69,-2 0 0,1-4 178,-5 4 1,2-1-30,-1 1 1,-2 2-64,1-2 1,-1 2-115,-1 1 0,-1 1-88,1 2 0,-1 2-105,1 5 0,0-1-43,-1 0 1,1 0-55,0 1 1,-1-1 93,1 0 1,0-2-21,3-1 1,-2-4 198,2 1 1,0 1-44,0-1 0,4 0 112,-1-3 1,2 0 112,1 0 0,-4 0 45,1 0 0,0 0-17,3 0 1,3-1 11,0-2 1,-1 2-193,-5-2 1,2 2 38,-2 1 0,1 0-3,-2 0 0,3-1 13,-2-2 99,-2 2-146,4-3 0,-3 4-37,3 0 0,-2-3 36,0-1 0,-3-3 4,3 1 0,2-2 29,0-2 0,3 1-547,-5 0 0,-1 1 159,1 1 310,0-1 1,3 7 0,0-3 0</inkml:trace>
  <inkml:trace contextRef="#ctx0" brushRef="#br0">4218 15735 17054,'9'0'-479,"0"3"0,1 2-1071,-1 0 1193,5 1 0,-3 3-10,4 1 0,2-1 277,5 0 1,-1 1 80,7-1 1,-2 0 22,5 0 0,-1-3-134,1-3 0,-1-2 206,4-1 1,0 0 207,0 0 0,-2-4 37,-4-3 1,1-4 259,2-1 0,-5-1-102,1 4 0,-4 0 4,2-1 0,0 1-41,3 0 1,0 2-181,0 1 1,-3 4-11,-1-1 0,1 3-136,3 3 0,-4 2-350,-2 5 0,0 2-27,0 0 0,1 5-248,-1-1 0,-3-3-14,3-1 1,2-1 213,1-2 1,1-3 168,2 0 0,1-3 36,2 0 0,-1-6 229,5-4 1,-1 2 121,3-1 0,-4 0 264,-2-4 0,-1 1-100,1 0 0,-1 1 102,4 1 0,-4 0-152,1 4 0,-3 0-207,-3 3 1,1 1-184,-4 2 1,2-1-170,-2 4 0,0 1-118,-3 2 1,-1 0-125,1 0 0,-1 1-12,1-1 1,3 0 0,0 1 1,3-1 197,0 0 0,-1 0 235,1-3 1,-3 1 7,2-4 0,1 3 214,3-3 1,-1 1 74,-2-4 1,1 0 126,-5 0 0,7-4 264,-3 1 0,7-1-221,-4 1 1,3-2-26,0-4 1,2-1-36,5 1 0,-1 0-324,0-1 1,-3-1 149,0 2 0,3-5-373,0 8 0,2-3 98,-5 6 1,-1 0-328,2 3 1,-3 1-689,-1 2 1,-1 10-603,-9 9 1667,1 12 0,-3-1 0,-1 11 0,1 4 0,-10-21 0,1-1 0</inkml:trace>
  <inkml:trace contextRef="#ctx0" brushRef="#br0">4209 12933 18700,'-10'-15'-1639,"1"2"1,0 4-1639,-1-1 345,-3 1 2260,2 4 898,-6 1 0,2 0 128,-3 1 0,-1 0-156,1 3 0,-2 0-306,-2 0 1582,-2 4 492,1-3-37,-4 4-1096,7-1 1,-3-2-232,5 4 1,-1 0 30,0 4 1,5 0 829,1 2-377,3-1-636,5 6 0,1-2-599,4 3 0,1 1-117,2 0 0,3-1-417,7 1 0,-2 3-810,4-1-671,1 1 780,3-3 0,-1-1-39,1 1 1,-2-1 214,-1 1 1,1 0 454,-5-1 0,3 1 247,-2 0 1,-1-1 540,-2 1 1,-5-1 250,-2 1 1,-2-3 428,-1-1 1,-1 4 109,-2 2 0,-7 1 1346,-5-3 682,-3 4-1476,-4-4 0,1 4 69,-4-4 0,0-5 931,-3-2-1076,0-1-862,0-6 1,5-1-119,1-4-876,6 0-142,3-4 0,4-2-685,-1-7 1,5 6 134,2-2 0,2 2 589,1-3 0,0 1 92,0 0 1,7 0 939,3 3 0,1 1-246,-2 2 0,4 2-60,-1-2 1,4 2 10,-4 1 1,4 4 288,-4 2 1,1 3-502,0 4 1,-3 1-1018,3 5 114,-3 0-110,-5 7 0,0 1 557,-2 11 1,-2 2 308,3 10 0,-8 1 217,2-23 1,-2 0 613,1 0 1,-2 0-14,-2 0 1,0 0 0,-2 24 328,0-3 1,0-5-15,2-4 0,3-6-181,1-3 1,2-7-384,1-5 0,4-5-678,2-5 0,4 0-182,2-3 1,3-1 2048,3-2 1,3-2-1967,4 2 1,1-2-339,8-1 0,1 5 826,5 1 0,2 3 0,1 3 0,-1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definitions>
  <inkml:trace contextRef="#ctx0" brushRef="#br0">20773 14292 11747,'-9'-9'-557,"2"0"-141,1-1 840,4 1 1,2 4 445,6 2 0,3 2-684,4 1 1,4 4-63,5 2 1,4 2 122,-1 2 1,5 0-53,1 2 1,7 3 170,-1 3 0,7 0-342,-1-2 0,-18-8 1,1 0 206,1-1 0,2-2 0,0 2 0,2-2-91,1-2 1,1 0 0,1 0-1,0-2 157,0-1 1,0 0 0,3 0 0,-1 0 25,-1 0 0,1 0 0,2 1 0,0-1-61,-1 2 1,0-1 0,0 0 0,-1 0 44,-3 2 1,-1 1-1,-1-1 1,-1 0 23,-1 1 1,1 1-1,0 0 1,0-1-30,0 1 1,-1 0 0,-1 1 0,-1 1-35,22 9 0,-5 0-136,-4 0 0,1-3 253,0-3 0,-1-5 116,-3-2 1,4-2-132,-1-1 0,4-1 0,-4-2 0,0-6-46,-3-3 1,4-5-14,-1 2 1,7-3-20,-4 0 0,1 2 18,-7 1 0,0 2 0,0-2 0,-4 3-23,-2 0 1,-2 2-123,-1 0 1,0 1-84,0 0 1,1-4 127,2 1 0,-2-5 128,2 2 1,-4-4-8,1-3 0,-6 2-1,3-5 1,-5 0-6,-1-3 0,0-1 140,-1-2 1,-3 4-156,-3-4-457,-2 4 469,-4-9 1,1 5-19,-4-6 1,0 2 261,-3-6 1,0 2-455,0-1 0,-1-3 124,-2-3 0,-3 2-120,-7 1 1,2 3 101,-5 0 1,1 2-126,-4 1 1,1-1 121,-1 1-1228,-4 0 1242,-1 0 1,-8-2-33,16 19 1,-2 0 0,-18-15-219,-1-2 0,16 19 0,0 0 249,0 0 1,-1-1 0,-1 2 0,0 1 30,0 0 1,0 1 0,0 1-1,0 0 153,-20-11 1,-3-1-108,3 5 1,19 10-1,-1 0-34,1 1 1,-1 1 0,-22-6-96,4-1 0,2 5 6,-2-1 1,-1-2 64,-2 2 0,-1 2 4,1 4 0,-1 1 25,1-1 0,-1-1-4,1 3 0,2-2 97,1 3 1,2 0-109,-2 3 0,-1 0 21,-2 0 0,3 1 40,3 2 0,5-2 249,1 2 1,4-2-168,-1-1-90,2 0 548,1 0 0,0 0-534,0 0 0,-3 0 372,0 0 0,1 3-390,5 1 0,-2 0 286,2-1 0,-2 1-293,0 2 0,-1 2-14,0-1 0,0 1-20,0 1 0,0 0-121,0 1 1,3-1 88,0 0 1,4 2-38,-4 1 0,5-1 65,1 1 1,2-2 74,4 0 0,1 0-67,3 2 1,-4-1 14,1 1 0,-2 3-8,2 0 0,-2 3 16,-5 0 0,0 4-5,1 0 160,-5 0-149,3-4 0,-6 2 29,5 2-843,-5-3 789,2 8 1,0-7 0,2 1 1,6-1 4,0-1 1,2-2-6,-2-1 0,4-2 6,6-1 1,-2-2-4,1 5 1,0-1-8,1 4 1,1-1 10,2 1 1,2 0 509,-3-1 0,3 4-509,1 0 1,0 3 1,0-4 0,5 5-64,1-1 1,2 2-164,1 1 1,-1 0 213,1 0-301,-2 0 134,7 4 1,-5-3-310,0 2 0,2 1 142,1-1 0,2 1-826,5-1 896,0 2 0,-1 4 0,1 0 0</inkml:trace>
  <inkml:trace contextRef="#ctx0" brushRef="#br0">5251 17365 16465,'0'-10'128,"-1"-2"1,-1 0-1352,-1 0 839,0 2 1,7 2 1660,2 1 1,4 0-940,2 4 0,3 1-627,3 5 0,2 2-91,2 5 0,1-1 68,5 0 1,0 0-60,0 1 0,3-1 67,0 0 0,3 0 176,-3-3 0,5 1-762,-2-4 0,2 3 393,1-2 1,0-1 519,1-3 0,-1 0 335,0 0 0,1 0 154,3 0 0,-6 0-155,2 0 1,-2 0 121,3 0 1,-3 0-209,2 0 0,-2 1 1367,6 2 0,-4 2-1239,-3 4 0,2 2-608,-2 1 1,1 3-198,0 3 1,1-2 6,-2-1 1,2 0-72,1 0 0,1-1 175,-1-5 1,-1-3 58,-2 0 0,3-4 166,1 2 1,-1-8 293,3-2 1,0-3 231,0-3 0,1 0 138,3-3 1,-3 2-52,-4-2 0,-2 3-24,-1 0 1,0 3-149,3 2 1,-1 0-157,-2 4 0,3 0-77,-3 3 0,1 0-216,-1 0 1,-2 0-100,-4 0 0,-3 3-83,0 0 0,0 3 96,3-3 1,3 2-112,0-2 1,1-2 145,-1 2 1,1-2 83,2-1 0,1 0 105,-4 0 0,1 0-172,-1 0 0,1-1 157,2-2 0,2 2 74,-5-2 0,4-3 105,-1 0 0,1 1-188,-1-1 1,-2 1 109,-4-2 1,0 2-88,0 2 1,2 2 51,-2-2 1,2 2-123,-5 1 0,2 0 77,1 0 1,3 0-84,0 0 0,0 0-58,-3 0 1,3 3-239,0 0-601,0 4 742,1-6 0,-3 7-16,2-5 0,-1 0 114,1-3 0,1 0 409,2 0 0,-2 0-191,-4 0 0,0 0-53,0 0 1,-1 0 26,-2 0 1,-2-1 84,-5-2 0,4 2-118,0-2 1,-1 2-2,-2 1 1,-3 0-486,-1 0 0,2 5-762,4 4 1,-1 7 987,2 8 0,-3 5 0,0 9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89D39-AF6D-2F4E-8456-1FBCE0A4B084}" type="datetimeFigureOut">
              <a:rPr lang="en-US" smtClean="0"/>
              <a:t>3/30/22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E3B1B-9E0E-1649-B65E-0F2FBCCECBDD}" type="slidenum">
              <a:rPr lang="en-US" smtClean="0"/>
              <a:t>‹#›</a:t>
            </a:fld>
            <a:endParaRPr lang="en-US"/>
          </a:p>
        </p:txBody>
      </p:sp>
    </p:spTree>
    <p:extLst>
      <p:ext uri="{BB962C8B-B14F-4D97-AF65-F5344CB8AC3E}">
        <p14:creationId xmlns:p14="http://schemas.microsoft.com/office/powerpoint/2010/main" val="22672548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Digital_electronics"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en.wikipedia.org/wiki/NAND_gate" TargetMode="External"/><Relationship Id="rId5" Type="http://schemas.openxmlformats.org/officeDocument/2006/relationships/hyperlink" Target="https://en.wikipedia.org/wiki/Floating_Gate_MOSFET" TargetMode="External"/><Relationship Id="rId4" Type="http://schemas.openxmlformats.org/officeDocument/2006/relationships/hyperlink" Target="https://en.wikipedia.org/wiki/Logic_gat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intel.com/content/www/us/en/solid-state-drives/3d-nand-technology-animation.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E3B1B-9E0E-1649-B65E-0F2FBCCECBDD}" type="slidenum">
              <a:rPr lang="en-US" smtClean="0"/>
              <a:t>1</a:t>
            </a:fld>
            <a:endParaRPr lang="en-US"/>
          </a:p>
        </p:txBody>
      </p:sp>
    </p:spTree>
    <p:extLst>
      <p:ext uri="{BB962C8B-B14F-4D97-AF65-F5344CB8AC3E}">
        <p14:creationId xmlns:p14="http://schemas.microsoft.com/office/powerpoint/2010/main" val="2970905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 brief overview</a:t>
            </a:r>
            <a:r>
              <a:rPr lang="en-US" baseline="0" dirty="0"/>
              <a:t> about </a:t>
            </a:r>
            <a:r>
              <a:rPr lang="en-US" baseline="0" dirty="0" err="1"/>
              <a:t>hdd</a:t>
            </a:r>
            <a:r>
              <a:rPr lang="en-US" baseline="0" dirty="0"/>
              <a:t>:</a:t>
            </a:r>
          </a:p>
          <a:p>
            <a:endParaRPr lang="en-US" dirty="0"/>
          </a:p>
          <a:p>
            <a:r>
              <a:rPr lang="en-US" dirty="0"/>
              <a:t>consists of three parts: </a:t>
            </a:r>
          </a:p>
          <a:p>
            <a:r>
              <a:rPr lang="en-US" dirty="0"/>
              <a:t>[draw surface 1D</a:t>
            </a:r>
            <a:r>
              <a:rPr lang="mr-IN" dirty="0"/>
              <a:t>…</a:t>
            </a:r>
            <a:r>
              <a:rPr lang="en-US" dirty="0"/>
              <a:t> ]</a:t>
            </a:r>
          </a:p>
          <a:p>
            <a:endParaRPr lang="en-US" dirty="0"/>
          </a:p>
          <a:p>
            <a:r>
              <a:rPr lang="en-US" dirty="0"/>
              <a:t>Mechanical,</a:t>
            </a:r>
            <a:r>
              <a:rPr lang="en-US" baseline="0" dirty="0"/>
              <a:t> bad random IO perf: a random </a:t>
            </a:r>
            <a:r>
              <a:rPr lang="en-US" baseline="0" dirty="0" err="1"/>
              <a:t>io</a:t>
            </a:r>
            <a:r>
              <a:rPr lang="en-US" baseline="0" dirty="0"/>
              <a:t> workload with requests randomly scattered across the surface. arms seeking back force; surface rotate back and force. each random </a:t>
            </a:r>
            <a:r>
              <a:rPr lang="en-US" baseline="0" dirty="0" err="1"/>
              <a:t>io</a:t>
            </a:r>
            <a:r>
              <a:rPr lang="en-US" baseline="0" dirty="0"/>
              <a:t> comes with a cost associated with the moving mechanical parts: </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26</a:t>
            </a:fld>
            <a:endParaRPr lang="en-US"/>
          </a:p>
        </p:txBody>
      </p:sp>
    </p:spTree>
    <p:extLst>
      <p:ext uri="{BB962C8B-B14F-4D97-AF65-F5344CB8AC3E}">
        <p14:creationId xmlns:p14="http://schemas.microsoft.com/office/powerpoint/2010/main" val="2360754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flash is a completely different</a:t>
            </a:r>
            <a:r>
              <a:rPr lang="en-US" baseline="0" dirty="0"/>
              <a:t> story. flash is one type of electronic storage medium.</a:t>
            </a:r>
          </a:p>
          <a:p>
            <a:endParaRPr lang="en-US" baseline="0" dirty="0"/>
          </a:p>
          <a:p>
            <a:r>
              <a:rPr lang="en-US" baseline="0" dirty="0"/>
              <a:t>there is no mechanical moving parts; instead, it holds charge in cells. There is no mechanical moving parts, there is no back and force seek. Also, its inherently parallel, where multiple reads can be served simultaneously by the device.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27</a:t>
            </a:fld>
            <a:endParaRPr lang="en-US"/>
          </a:p>
        </p:txBody>
      </p:sp>
    </p:spTree>
    <p:extLst>
      <p:ext uri="{BB962C8B-B14F-4D97-AF65-F5344CB8AC3E}">
        <p14:creationId xmlns:p14="http://schemas.microsoft.com/office/powerpoint/2010/main" val="4166663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flash is a completely different</a:t>
            </a:r>
            <a:r>
              <a:rPr lang="en-US" baseline="0" dirty="0"/>
              <a:t> story. flash is one type of electronic storage medium.</a:t>
            </a:r>
          </a:p>
          <a:p>
            <a:endParaRPr lang="en-US" baseline="0" dirty="0"/>
          </a:p>
          <a:p>
            <a:r>
              <a:rPr lang="en-US" baseline="0" dirty="0"/>
              <a:t>there is no mechanical moving parts; instead, it holds charge in cells. There is no mechanical moving parts, there is no back and force seek. Also, its inherently parallel, where multiple reads can be served simultaneously by the device.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28</a:t>
            </a:fld>
            <a:endParaRPr lang="en-US"/>
          </a:p>
        </p:txBody>
      </p:sp>
    </p:spTree>
    <p:extLst>
      <p:ext uri="{BB962C8B-B14F-4D97-AF65-F5344CB8AC3E}">
        <p14:creationId xmlns:p14="http://schemas.microsoft.com/office/powerpoint/2010/main" val="241992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latin typeface="Times New Roman" charset="0"/>
                <a:cs typeface="+mn-cs"/>
              </a:rPr>
              <a:t>this</a:t>
            </a:r>
            <a:r>
              <a:rPr lang="en-US" baseline="0" dirty="0">
                <a:latin typeface="Times New Roman" charset="0"/>
                <a:cs typeface="+mn-cs"/>
              </a:rPr>
              <a:t> storage hierarchy graph shows where we are right now. </a:t>
            </a:r>
          </a:p>
          <a:p>
            <a:pPr>
              <a:defRPr/>
            </a:pPr>
            <a:endParaRPr lang="en-US" baseline="0" dirty="0">
              <a:latin typeface="Times New Roman" charset="0"/>
              <a:cs typeface="+mn-cs"/>
            </a:endParaRPr>
          </a:p>
          <a:p>
            <a:pPr>
              <a:defRPr/>
            </a:pPr>
            <a:r>
              <a:rPr lang="en-US" baseline="0" dirty="0">
                <a:latin typeface="Times New Roman" charset="0"/>
                <a:cs typeface="+mn-cs"/>
              </a:rPr>
              <a:t>now we are talking about flash, which is one type of electronic disks. it is one level above the magnetic mechanical disk. </a:t>
            </a:r>
          </a:p>
          <a:p>
            <a:pPr>
              <a:defRPr/>
            </a:pPr>
            <a:r>
              <a:rPr lang="en-US" baseline="0" dirty="0">
                <a:latin typeface="Times New Roman" charset="0"/>
                <a:cs typeface="+mn-cs"/>
              </a:rPr>
              <a:t>flash has relatively smaller capacity but faster performance, as compared to </a:t>
            </a:r>
            <a:r>
              <a:rPr lang="en-US" baseline="0" dirty="0" err="1">
                <a:latin typeface="Times New Roman" charset="0"/>
                <a:cs typeface="+mn-cs"/>
              </a:rPr>
              <a:t>hdds</a:t>
            </a:r>
            <a:r>
              <a:rPr lang="en-US" baseline="0" dirty="0">
                <a:latin typeface="Times New Roman" charset="0"/>
                <a:cs typeface="+mn-cs"/>
              </a:rPr>
              <a:t>.</a:t>
            </a:r>
            <a:endParaRPr lang="en-US" dirty="0">
              <a:latin typeface="Times New Roman" charset="0"/>
              <a:cs typeface="+mn-cs"/>
            </a:endParaRPr>
          </a:p>
        </p:txBody>
      </p:sp>
      <p:sp>
        <p:nvSpPr>
          <p:cNvPr id="4" name="Slide Number Placeholder 3"/>
          <p:cNvSpPr>
            <a:spLocks noGrp="1"/>
          </p:cNvSpPr>
          <p:nvPr>
            <p:ph type="sldNum" sz="quarter" idx="10"/>
          </p:nvPr>
        </p:nvSpPr>
        <p:spPr/>
        <p:txBody>
          <a:bodyPr/>
          <a:lstStyle/>
          <a:p>
            <a:fld id="{FFFD9AD6-E456-435D-9323-9CB782D9BA97}" type="slidenum">
              <a:rPr lang="en-US" smtClean="0"/>
              <a:pPr/>
              <a:t>29</a:t>
            </a:fld>
            <a:endParaRPr lang="en-US"/>
          </a:p>
        </p:txBody>
      </p:sp>
    </p:spTree>
    <p:extLst>
      <p:ext uri="{BB962C8B-B14F-4D97-AF65-F5344CB8AC3E}">
        <p14:creationId xmlns:p14="http://schemas.microsoft.com/office/powerpoint/2010/main" val="757173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take a look at perf</a:t>
            </a:r>
            <a:r>
              <a:rPr lang="en-US" baseline="0" dirty="0"/>
              <a:t> comparison.</a:t>
            </a:r>
          </a:p>
          <a:p>
            <a:endParaRPr lang="en-US" baseline="0" dirty="0"/>
          </a:p>
          <a:p>
            <a:r>
              <a:rPr lang="en-US" baseline="0" dirty="0"/>
              <a:t>Regarding throughput, disks can at most achieve 130mb/s for sequential </a:t>
            </a:r>
            <a:r>
              <a:rPr lang="en-US" baseline="0" dirty="0" err="1"/>
              <a:t>io</a:t>
            </a:r>
            <a:r>
              <a:rPr lang="en-US" baseline="0" dirty="0"/>
              <a:t>, whereas flash can easily achieve 400+mb/s</a:t>
            </a:r>
          </a:p>
          <a:p>
            <a:r>
              <a:rPr lang="en-US" baseline="0" dirty="0"/>
              <a:t>Regarding latency: for each random </a:t>
            </a:r>
            <a:r>
              <a:rPr lang="en-US" baseline="0" dirty="0" err="1"/>
              <a:t>io</a:t>
            </a:r>
            <a:r>
              <a:rPr lang="en-US" baseline="0" dirty="0"/>
              <a:t> operation, disk would take around 10ms. whereas for flash, the read latency is at micro second level, which is 3 orders of magnitude difference. </a:t>
            </a:r>
          </a:p>
          <a:p>
            <a:r>
              <a:rPr lang="en-US" baseline="0" dirty="0"/>
              <a:t>Due to its unique internal logic, flash latency can be categorized into three classes: </a:t>
            </a:r>
          </a:p>
          <a:p>
            <a:r>
              <a:rPr lang="en-US" baseline="0" dirty="0"/>
              <a:t>pure read is super fast: 10-50us; </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30</a:t>
            </a:fld>
            <a:endParaRPr lang="en-US"/>
          </a:p>
        </p:txBody>
      </p:sp>
    </p:spTree>
    <p:extLst>
      <p:ext uri="{BB962C8B-B14F-4D97-AF65-F5344CB8AC3E}">
        <p14:creationId xmlns:p14="http://schemas.microsoft.com/office/powerpoint/2010/main" val="2238927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program and erase can be treated as write: at 200-500us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besides read and write, flash has a unique op, which is called erase, flash can only be written new data after old data has been erased, flash does not support overwrite. and this erase op is the most expensive, which is at </a:t>
            </a:r>
            <a:r>
              <a:rPr lang="en-US" baseline="0" dirty="0" err="1"/>
              <a:t>ms</a:t>
            </a:r>
            <a:r>
              <a:rPr lang="en-US" baseline="0" dirty="0"/>
              <a:t> level. we will talk about the detail of erase later.</a:t>
            </a:r>
            <a:endParaRPr lang="en-US" dirty="0"/>
          </a:p>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31</a:t>
            </a:fld>
            <a:endParaRPr lang="en-US"/>
          </a:p>
        </p:txBody>
      </p:sp>
    </p:spTree>
    <p:extLst>
      <p:ext uri="{BB962C8B-B14F-4D97-AF65-F5344CB8AC3E}">
        <p14:creationId xmlns:p14="http://schemas.microsoft.com/office/powerpoint/2010/main" val="353037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HDD is apparently not as shock resistant as SSDs – ability to sustain minor impact without damage to the internal mechanism… </a:t>
            </a:r>
          </a:p>
          <a:p>
            <a:endParaRPr lang="en-US" dirty="0"/>
          </a:p>
          <a:p>
            <a:r>
              <a:rPr lang="en-US" dirty="0"/>
              <a:t>SSD – PCB board which electrically connects electronic </a:t>
            </a:r>
            <a:r>
              <a:rPr lang="en-US" dirty="0" err="1"/>
              <a:t>componnets</a:t>
            </a:r>
            <a:r>
              <a:rPr lang="en-US" dirty="0"/>
              <a:t> using conductive tracks, pads, other features, etc.</a:t>
            </a:r>
          </a:p>
        </p:txBody>
      </p:sp>
      <p:sp>
        <p:nvSpPr>
          <p:cNvPr id="4" name="Slide Number Placeholder 3"/>
          <p:cNvSpPr>
            <a:spLocks noGrp="1"/>
          </p:cNvSpPr>
          <p:nvPr>
            <p:ph type="sldNum" sz="quarter" idx="5"/>
          </p:nvPr>
        </p:nvSpPr>
        <p:spPr/>
        <p:txBody>
          <a:bodyPr/>
          <a:lstStyle/>
          <a:p>
            <a:fld id="{FFFD9AD6-E456-435D-9323-9CB782D9BA97}" type="slidenum">
              <a:rPr lang="en-US" smtClean="0"/>
              <a:pPr/>
              <a:t>32</a:t>
            </a:fld>
            <a:endParaRPr lang="en-US"/>
          </a:p>
        </p:txBody>
      </p:sp>
    </p:spTree>
    <p:extLst>
      <p:ext uri="{BB962C8B-B14F-4D97-AF65-F5344CB8AC3E}">
        <p14:creationId xmlns:p14="http://schemas.microsoft.com/office/powerpoint/2010/main" val="1845232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excerpt from </a:t>
            </a:r>
            <a:r>
              <a:rPr lang="en-US" dirty="0" err="1"/>
              <a:t>eric</a:t>
            </a:r>
            <a:r>
              <a:rPr lang="en-US" dirty="0"/>
              <a:t> brewer’s white</a:t>
            </a:r>
            <a:r>
              <a:rPr lang="en-US" baseline="0" dirty="0"/>
              <a:t> paper that was published in FAST’16.</a:t>
            </a:r>
          </a:p>
          <a:p>
            <a:endParaRPr lang="en-US" baseline="0" dirty="0"/>
          </a:p>
          <a:p>
            <a:r>
              <a:rPr lang="en-US" baseline="0" dirty="0"/>
              <a:t>Basically what he discussed in this paragraph is that though flash is super fast compared to traditional </a:t>
            </a:r>
            <a:r>
              <a:rPr lang="en-US" baseline="0" dirty="0" err="1"/>
              <a:t>hdd</a:t>
            </a:r>
            <a:r>
              <a:rPr lang="en-US" baseline="0" dirty="0"/>
              <a:t>, </a:t>
            </a:r>
            <a:r>
              <a:rPr lang="en-US" baseline="0" dirty="0" err="1"/>
              <a:t>hdd</a:t>
            </a:r>
            <a:r>
              <a:rPr lang="en-US" baseline="0" dirty="0"/>
              <a:t> is still the main stream storage medium. why? because </a:t>
            </a:r>
            <a:r>
              <a:rPr lang="en-US" baseline="0" dirty="0" err="1"/>
              <a:t>hdd</a:t>
            </a:r>
            <a:r>
              <a:rPr lang="en-US" baseline="0" dirty="0"/>
              <a:t> has way higher density, and much cheaper cost per GB price. Where </a:t>
            </a:r>
            <a:r>
              <a:rPr lang="en-US" baseline="0" dirty="0" err="1"/>
              <a:t>ssd</a:t>
            </a:r>
            <a:r>
              <a:rPr lang="en-US" baseline="0" dirty="0"/>
              <a:t> can be used? SSDs can be used as a </a:t>
            </a:r>
            <a:r>
              <a:rPr lang="en-US" baseline="0" dirty="0" err="1"/>
              <a:t>hdd</a:t>
            </a:r>
            <a:r>
              <a:rPr lang="en-US" baseline="0" dirty="0"/>
              <a:t> cache to accelerate random </a:t>
            </a:r>
            <a:r>
              <a:rPr lang="en-US" baseline="0" dirty="0" err="1"/>
              <a:t>io</a:t>
            </a:r>
            <a:r>
              <a:rPr lang="en-US" baseline="0" dirty="0"/>
              <a:t> workloads, because its super fast for random read, it is expensive, and hence its small capacity has to be used cautiously.</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33</a:t>
            </a:fld>
            <a:endParaRPr lang="en-US"/>
          </a:p>
        </p:txBody>
      </p:sp>
    </p:spTree>
    <p:extLst>
      <p:ext uri="{BB962C8B-B14F-4D97-AF65-F5344CB8AC3E}">
        <p14:creationId xmlns:p14="http://schemas.microsoft.com/office/powerpoint/2010/main" val="2506655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Nearline storage: https://</a:t>
            </a:r>
            <a:r>
              <a:rPr lang="en-US" dirty="0" err="1"/>
              <a:t>en.wikipedia.org</a:t>
            </a:r>
            <a:r>
              <a:rPr lang="en-US" dirty="0"/>
              <a:t>/wiki/</a:t>
            </a:r>
            <a:r>
              <a:rPr lang="en-US" dirty="0" err="1"/>
              <a:t>Nearline_storage</a:t>
            </a:r>
            <a:r>
              <a:rPr lang="en-US" dirty="0"/>
              <a:t> </a:t>
            </a:r>
          </a:p>
          <a:p>
            <a:endParaRPr lang="en-US" dirty="0"/>
          </a:p>
        </p:txBody>
      </p:sp>
      <p:sp>
        <p:nvSpPr>
          <p:cNvPr id="4" name="Slide Number Placeholder 3"/>
          <p:cNvSpPr>
            <a:spLocks noGrp="1"/>
          </p:cNvSpPr>
          <p:nvPr>
            <p:ph type="sldNum" sz="quarter" idx="5"/>
          </p:nvPr>
        </p:nvSpPr>
        <p:spPr/>
        <p:txBody>
          <a:bodyPr/>
          <a:lstStyle/>
          <a:p>
            <a:fld id="{37CE3B1B-9E0E-1649-B65E-0F2FBCCECBDD}" type="slidenum">
              <a:rPr lang="en-US" smtClean="0"/>
              <a:t>34</a:t>
            </a:fld>
            <a:endParaRPr lang="en-US"/>
          </a:p>
        </p:txBody>
      </p:sp>
    </p:spTree>
    <p:extLst>
      <p:ext uri="{BB962C8B-B14F-4D97-AF65-F5344CB8AC3E}">
        <p14:creationId xmlns:p14="http://schemas.microsoft.com/office/powerpoint/2010/main" val="4062321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zoom in and take a look at the internal</a:t>
            </a:r>
            <a:r>
              <a:rPr lang="en-US" baseline="0" dirty="0"/>
              <a:t> architecture of flash</a:t>
            </a:r>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35</a:t>
            </a:fld>
            <a:endParaRPr lang="en-US"/>
          </a:p>
        </p:txBody>
      </p:sp>
    </p:spTree>
    <p:extLst>
      <p:ext uri="{BB962C8B-B14F-4D97-AF65-F5344CB8AC3E}">
        <p14:creationId xmlns:p14="http://schemas.microsoft.com/office/powerpoint/2010/main" val="357790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a:t>
            </a:fld>
            <a:endParaRPr lang="en-US"/>
          </a:p>
        </p:txBody>
      </p:sp>
    </p:spTree>
    <p:extLst>
      <p:ext uri="{BB962C8B-B14F-4D97-AF65-F5344CB8AC3E}">
        <p14:creationId xmlns:p14="http://schemas.microsoft.com/office/powerpoint/2010/main" val="4092752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an</a:t>
            </a:r>
            <a:r>
              <a:rPr lang="en-US" baseline="0" dirty="0"/>
              <a:t> empty </a:t>
            </a:r>
            <a:r>
              <a:rPr lang="en-US" baseline="0" dirty="0" err="1"/>
              <a:t>nand</a:t>
            </a:r>
            <a:r>
              <a:rPr lang="en-US" baseline="0" dirty="0"/>
              <a:t> cell within a flash. a flash may have thousands of millions of cells. each cell represents one single bit.</a:t>
            </a:r>
          </a:p>
          <a:p>
            <a:r>
              <a:rPr lang="en-US" baseline="0" dirty="0"/>
              <a:t>Y-axis is the electricity charge level.</a:t>
            </a:r>
          </a:p>
          <a:p>
            <a:endParaRPr lang="en-US" baseline="0" dirty="0"/>
          </a:p>
          <a:p>
            <a:r>
              <a:rPr lang="en-US" baseline="0" dirty="0"/>
              <a:t>NAND := NOT-AND (</a:t>
            </a:r>
            <a:r>
              <a:rPr lang="en-US" dirty="0"/>
              <a:t>In </a:t>
            </a:r>
            <a:r>
              <a:rPr lang="en-US" dirty="0">
                <a:hlinkClick r:id="rId3" tooltip="Digital electronics"/>
              </a:rPr>
              <a:t>digital electronics</a:t>
            </a:r>
            <a:r>
              <a:rPr lang="en-US" dirty="0"/>
              <a:t>, a </a:t>
            </a:r>
            <a:r>
              <a:rPr lang="en-US" b="1" dirty="0"/>
              <a:t>NAND gate</a:t>
            </a:r>
            <a:r>
              <a:rPr lang="en-US" dirty="0"/>
              <a:t> (</a:t>
            </a:r>
            <a:r>
              <a:rPr lang="en-US" b="1" dirty="0"/>
              <a:t>NOT-AND</a:t>
            </a:r>
            <a:r>
              <a:rPr lang="en-US" dirty="0"/>
              <a:t>) is a </a:t>
            </a:r>
            <a:r>
              <a:rPr lang="en-US" dirty="0">
                <a:hlinkClick r:id="rId4" tooltip="Logic gate"/>
              </a:rPr>
              <a:t>logic gate</a:t>
            </a:r>
            <a:r>
              <a:rPr lang="en-US" dirty="0"/>
              <a:t> which produces an output which is false only if all its inputs are true</a:t>
            </a:r>
            <a:r>
              <a:rPr lang="en-US" baseline="0" dirty="0"/>
              <a:t>)</a:t>
            </a:r>
          </a:p>
          <a:p>
            <a:r>
              <a:rPr lang="en-US" dirty="0"/>
              <a:t>NAND flash also uses </a:t>
            </a:r>
            <a:r>
              <a:rPr lang="en-US" dirty="0">
                <a:hlinkClick r:id="rId5" tooltip="Floating Gate MOSFET"/>
              </a:rPr>
              <a:t>floating-gate transistors</a:t>
            </a:r>
            <a:r>
              <a:rPr lang="en-US" dirty="0"/>
              <a:t>, but they are connected in a way that resembles a </a:t>
            </a:r>
            <a:r>
              <a:rPr lang="en-US" dirty="0">
                <a:hlinkClick r:id="rId6" tooltip="NAND gate"/>
              </a:rPr>
              <a:t>NAND gate</a:t>
            </a:r>
            <a:r>
              <a:rPr lang="en-US" dirty="0"/>
              <a:t>:</a:t>
            </a:r>
          </a:p>
        </p:txBody>
      </p:sp>
      <p:sp>
        <p:nvSpPr>
          <p:cNvPr id="4" name="Slide Number Placeholder 3"/>
          <p:cNvSpPr>
            <a:spLocks noGrp="1"/>
          </p:cNvSpPr>
          <p:nvPr>
            <p:ph type="sldNum" sz="quarter" idx="10"/>
          </p:nvPr>
        </p:nvSpPr>
        <p:spPr/>
        <p:txBody>
          <a:bodyPr/>
          <a:lstStyle/>
          <a:p>
            <a:fld id="{FFFD9AD6-E456-435D-9323-9CB782D9BA97}" type="slidenum">
              <a:rPr lang="en-US" smtClean="0"/>
              <a:pPr/>
              <a:t>36</a:t>
            </a:fld>
            <a:endParaRPr lang="en-US"/>
          </a:p>
        </p:txBody>
      </p:sp>
    </p:spTree>
    <p:extLst>
      <p:ext uri="{BB962C8B-B14F-4D97-AF65-F5344CB8AC3E}">
        <p14:creationId xmlns:p14="http://schemas.microsoft.com/office/powerpoint/2010/main" val="267358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SLC, which is single</a:t>
            </a:r>
            <a:r>
              <a:rPr lang="en-US" baseline="0" dirty="0"/>
              <a:t> level cell, it has a single level threshold. charge above this level represents 1</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37</a:t>
            </a:fld>
            <a:endParaRPr lang="en-US"/>
          </a:p>
        </p:txBody>
      </p:sp>
    </p:spTree>
    <p:extLst>
      <p:ext uri="{BB962C8B-B14F-4D97-AF65-F5344CB8AC3E}">
        <p14:creationId xmlns:p14="http://schemas.microsoft.com/office/powerpoint/2010/main" val="1064658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whereas charge below this level represents 0</a:t>
            </a:r>
          </a:p>
        </p:txBody>
      </p:sp>
      <p:sp>
        <p:nvSpPr>
          <p:cNvPr id="4" name="Slide Number Placeholder 3"/>
          <p:cNvSpPr>
            <a:spLocks noGrp="1"/>
          </p:cNvSpPr>
          <p:nvPr>
            <p:ph type="sldNum" sz="quarter" idx="10"/>
          </p:nvPr>
        </p:nvSpPr>
        <p:spPr/>
        <p:txBody>
          <a:bodyPr/>
          <a:lstStyle/>
          <a:p>
            <a:fld id="{FFFD9AD6-E456-435D-9323-9CB782D9BA97}" type="slidenum">
              <a:rPr lang="en-US" smtClean="0"/>
              <a:pPr/>
              <a:t>38</a:t>
            </a:fld>
            <a:endParaRPr lang="en-US"/>
          </a:p>
        </p:txBody>
      </p:sp>
    </p:spTree>
    <p:extLst>
      <p:ext uri="{BB962C8B-B14F-4D97-AF65-F5344CB8AC3E}">
        <p14:creationId xmlns:p14="http://schemas.microsoft.com/office/powerpoint/2010/main" val="2741773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counterpart of single level cell is the multi level cell;</a:t>
            </a:r>
          </a:p>
          <a:p>
            <a:r>
              <a:rPr lang="en-US" dirty="0"/>
              <a:t>MLC can be</a:t>
            </a:r>
            <a:r>
              <a:rPr lang="en-US" baseline="0" dirty="0"/>
              <a:t> used to represent two bits rather than one single binary bit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39</a:t>
            </a:fld>
            <a:endParaRPr lang="en-US"/>
          </a:p>
        </p:txBody>
      </p:sp>
    </p:spTree>
    <p:extLst>
      <p:ext uri="{BB962C8B-B14F-4D97-AF65-F5344CB8AC3E}">
        <p14:creationId xmlns:p14="http://schemas.microsoft.com/office/powerpoint/2010/main" val="31096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a:t>
            </a:r>
            <a:r>
              <a:rPr lang="en-US" baseline="0" dirty="0"/>
              <a:t> the mid level but slightly below the upmost level : 10</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41</a:t>
            </a:fld>
            <a:endParaRPr lang="en-US"/>
          </a:p>
        </p:txBody>
      </p:sp>
    </p:spTree>
    <p:extLst>
      <p:ext uri="{BB962C8B-B14F-4D97-AF65-F5344CB8AC3E}">
        <p14:creationId xmlns:p14="http://schemas.microsoft.com/office/powerpoint/2010/main" val="1943165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full charge represents 11</a:t>
            </a:r>
          </a:p>
        </p:txBody>
      </p:sp>
      <p:sp>
        <p:nvSpPr>
          <p:cNvPr id="4" name="Slide Number Placeholder 3"/>
          <p:cNvSpPr>
            <a:spLocks noGrp="1"/>
          </p:cNvSpPr>
          <p:nvPr>
            <p:ph type="sldNum" sz="quarter" idx="10"/>
          </p:nvPr>
        </p:nvSpPr>
        <p:spPr/>
        <p:txBody>
          <a:bodyPr/>
          <a:lstStyle/>
          <a:p>
            <a:fld id="{FFFD9AD6-E456-435D-9323-9CB782D9BA97}" type="slidenum">
              <a:rPr lang="en-US" smtClean="0"/>
              <a:pPr/>
              <a:t>42</a:t>
            </a:fld>
            <a:endParaRPr lang="en-US"/>
          </a:p>
        </p:txBody>
      </p:sp>
    </p:spTree>
    <p:extLst>
      <p:ext uri="{BB962C8B-B14F-4D97-AF65-F5344CB8AC3E}">
        <p14:creationId xmlns:p14="http://schemas.microsoft.com/office/powerpoint/2010/main" val="1966253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3D NAND</a:t>
            </a:r>
            <a:r>
              <a:rPr lang="en-US" dirty="0"/>
              <a:t>, as the name implies, involves cutting multiple layers into the silicon, stacking memory cells to increase storage density. By stacking cells in 32 layers, we can reach much higher storage density in each die, as well as allowing the cells to space out more on each plane, helping reduce interference issues between the cells. </a:t>
            </a:r>
          </a:p>
        </p:txBody>
      </p:sp>
      <p:sp>
        <p:nvSpPr>
          <p:cNvPr id="4" name="Slide Number Placeholder 3"/>
          <p:cNvSpPr>
            <a:spLocks noGrp="1"/>
          </p:cNvSpPr>
          <p:nvPr>
            <p:ph type="sldNum" sz="quarter" idx="5"/>
          </p:nvPr>
        </p:nvSpPr>
        <p:spPr/>
        <p:txBody>
          <a:bodyPr/>
          <a:lstStyle/>
          <a:p>
            <a:fld id="{FFFD9AD6-E456-435D-9323-9CB782D9BA97}" type="slidenum">
              <a:rPr lang="en-US" smtClean="0"/>
              <a:pPr/>
              <a:t>43</a:t>
            </a:fld>
            <a:endParaRPr lang="en-US"/>
          </a:p>
        </p:txBody>
      </p:sp>
    </p:spTree>
    <p:extLst>
      <p:ext uri="{BB962C8B-B14F-4D97-AF65-F5344CB8AC3E}">
        <p14:creationId xmlns:p14="http://schemas.microsoft.com/office/powerpoint/2010/main" val="682230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level cell is more expensive</a:t>
            </a:r>
            <a:r>
              <a:rPr lang="en-US" baseline="0" dirty="0"/>
              <a:t> but provides better robustness, compared to multi level cell.</a:t>
            </a:r>
          </a:p>
          <a:p>
            <a:endParaRPr lang="en-US" baseline="0" dirty="0"/>
          </a:p>
          <a:p>
            <a:r>
              <a:rPr lang="en-US" baseline="0" dirty="0"/>
              <a:t>To explain why MLC is cheaper and more sensitive, we need to understand the </a:t>
            </a:r>
            <a:r>
              <a:rPr lang="en-US" baseline="0" dirty="0" err="1"/>
              <a:t>wearout</a:t>
            </a:r>
            <a:r>
              <a:rPr lang="en-US" baseline="0" dirty="0"/>
              <a:t> issue of flash devices.</a:t>
            </a:r>
          </a:p>
          <a:p>
            <a:r>
              <a:rPr lang="en-US" baseline="0" dirty="0"/>
              <a:t>[why multi level cell is more sensitive simply because its more error prone, and the when writing many times, it may be </a:t>
            </a:r>
            <a:r>
              <a:rPr lang="en-US" baseline="0" dirty="0" err="1"/>
              <a:t>wornout</a:t>
            </a:r>
            <a:r>
              <a:rPr lang="en-US" baseline="0" dirty="0"/>
              <a:t> within a short time.]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44</a:t>
            </a:fld>
            <a:endParaRPr lang="en-US"/>
          </a:p>
        </p:txBody>
      </p:sp>
    </p:spTree>
    <p:extLst>
      <p:ext uri="{BB962C8B-B14F-4D97-AF65-F5344CB8AC3E}">
        <p14:creationId xmlns:p14="http://schemas.microsoft.com/office/powerpoint/2010/main" val="4249364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might be faced with risk of not working properly after this many</a:t>
            </a:r>
            <a:r>
              <a:rPr lang="en-US" baseline="0" dirty="0"/>
              <a:t> times of erasures.</a:t>
            </a:r>
          </a:p>
          <a:p>
            <a:r>
              <a:rPr lang="en-US" baseline="0" dirty="0"/>
              <a:t>it might stop working correctly and start give errors after this lifespan limit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45</a:t>
            </a:fld>
            <a:endParaRPr lang="en-US"/>
          </a:p>
        </p:txBody>
      </p:sp>
    </p:spTree>
    <p:extLst>
      <p:ext uri="{BB962C8B-B14F-4D97-AF65-F5344CB8AC3E}">
        <p14:creationId xmlns:p14="http://schemas.microsoft.com/office/powerpoint/2010/main" val="1996655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idea of flash wear leveling is to provide write balancing across all cells. to prevent some cells from</a:t>
            </a:r>
            <a:r>
              <a:rPr lang="en-US" baseline="0" dirty="0"/>
              <a:t> being worn out while others still fresh</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46</a:t>
            </a:fld>
            <a:endParaRPr lang="en-US"/>
          </a:p>
        </p:txBody>
      </p:sp>
    </p:spTree>
    <p:extLst>
      <p:ext uri="{BB962C8B-B14F-4D97-AF65-F5344CB8AC3E}">
        <p14:creationId xmlns:p14="http://schemas.microsoft.com/office/powerpoint/2010/main" val="256555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Magnetization: magnetizable material (magnetic film) </a:t>
            </a:r>
          </a:p>
          <a:p>
            <a:r>
              <a:rPr lang="en-US" dirty="0"/>
              <a:t>Longitudinal recording vs. perpendicular recording: only needs two stable magnetic states</a:t>
            </a:r>
          </a:p>
        </p:txBody>
      </p:sp>
      <p:sp>
        <p:nvSpPr>
          <p:cNvPr id="4" name="Slide Number Placeholder 3"/>
          <p:cNvSpPr>
            <a:spLocks noGrp="1"/>
          </p:cNvSpPr>
          <p:nvPr>
            <p:ph type="sldNum" sz="quarter" idx="5"/>
          </p:nvPr>
        </p:nvSpPr>
        <p:spPr/>
        <p:txBody>
          <a:bodyPr/>
          <a:lstStyle/>
          <a:p>
            <a:fld id="{FFFD9AD6-E456-435D-9323-9CB782D9BA97}" type="slidenum">
              <a:rPr lang="en-US" smtClean="0"/>
              <a:pPr/>
              <a:t>3</a:t>
            </a:fld>
            <a:endParaRPr lang="en-US"/>
          </a:p>
        </p:txBody>
      </p:sp>
    </p:spTree>
    <p:extLst>
      <p:ext uri="{BB962C8B-B14F-4D97-AF65-F5344CB8AC3E}">
        <p14:creationId xmlns:p14="http://schemas.microsoft.com/office/powerpoint/2010/main" val="639388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flash devices can be divided into multiple</a:t>
            </a:r>
            <a:r>
              <a:rPr lang="en-US" baseline="0" dirty="0"/>
              <a:t> banks, multiple banks can be accessed in parallel;</a:t>
            </a:r>
          </a:p>
          <a:p>
            <a:r>
              <a:rPr lang="en-US" baseline="0" dirty="0"/>
              <a:t>this further improves the flash performance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47</a:t>
            </a:fld>
            <a:endParaRPr lang="en-US"/>
          </a:p>
        </p:txBody>
      </p:sp>
    </p:spTree>
    <p:extLst>
      <p:ext uri="{BB962C8B-B14F-4D97-AF65-F5344CB8AC3E}">
        <p14:creationId xmlns:p14="http://schemas.microsoft.com/office/powerpoint/2010/main" val="4113416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how flash handles</a:t>
            </a:r>
            <a:r>
              <a:rPr lang="en-US" baseline="0" dirty="0"/>
              <a:t> writes</a:t>
            </a:r>
          </a:p>
          <a:p>
            <a:endParaRPr lang="en-US" baseline="0" dirty="0"/>
          </a:p>
          <a:p>
            <a:r>
              <a:rPr lang="en-US" baseline="0" dirty="0"/>
              <a:t>like other storage medium, flash represents data in binary form. but flash distinguishes 0 based writes from 1-based writes. </a:t>
            </a:r>
          </a:p>
          <a:p>
            <a:r>
              <a:rPr lang="en-US" baseline="0" dirty="0"/>
              <a:t>writing 0’s can be fast and fine-grained, whereas writing 1’s can be slow and coarse grained.</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50</a:t>
            </a:fld>
            <a:endParaRPr lang="en-US"/>
          </a:p>
        </p:txBody>
      </p:sp>
    </p:spTree>
    <p:extLst>
      <p:ext uri="{BB962C8B-B14F-4D97-AF65-F5344CB8AC3E}">
        <p14:creationId xmlns:p14="http://schemas.microsoft.com/office/powerpoint/2010/main" val="2389182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0</a:t>
            </a:r>
            <a:r>
              <a:rPr lang="mr-IN" dirty="0"/>
              <a:t>–</a:t>
            </a:r>
            <a:r>
              <a:rPr lang="en-US" baseline="0" dirty="0"/>
              <a:t> called program phase, which can be treated as disk write</a:t>
            </a:r>
          </a:p>
          <a:p>
            <a:endParaRPr lang="en-US" baseline="0" dirty="0"/>
          </a:p>
          <a:p>
            <a:r>
              <a:rPr lang="en-US" baseline="0" dirty="0"/>
              <a:t>writing 1 called erase phase, which is used by flash to clean up old data before accepting new writes</a:t>
            </a:r>
          </a:p>
          <a:p>
            <a:endParaRPr lang="en-US" baseline="0" dirty="0"/>
          </a:p>
          <a:p>
            <a:r>
              <a:rPr lang="en-US" baseline="0" dirty="0"/>
              <a:t>there is a mismatch </a:t>
            </a:r>
            <a:r>
              <a:rPr lang="en-US" baseline="0" dirty="0" err="1"/>
              <a:t>interms</a:t>
            </a:r>
            <a:r>
              <a:rPr lang="en-US" baseline="0" dirty="0"/>
              <a:t> of </a:t>
            </a:r>
            <a:r>
              <a:rPr lang="en-US" baseline="0" dirty="0" err="1"/>
              <a:t>granulary</a:t>
            </a:r>
            <a:r>
              <a:rPr lang="en-US" baseline="0" dirty="0"/>
              <a:t> for program and erase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51</a:t>
            </a:fld>
            <a:endParaRPr lang="en-US"/>
          </a:p>
        </p:txBody>
      </p:sp>
    </p:spTree>
    <p:extLst>
      <p:ext uri="{BB962C8B-B14F-4D97-AF65-F5344CB8AC3E}">
        <p14:creationId xmlns:p14="http://schemas.microsoft.com/office/powerpoint/2010/main" val="364398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phase is in finer granularity, which is at page level</a:t>
            </a:r>
          </a:p>
          <a:p>
            <a:r>
              <a:rPr lang="en-US" dirty="0"/>
              <a:t>while </a:t>
            </a:r>
            <a:r>
              <a:rPr lang="en-US" dirty="0" err="1"/>
              <a:t>erasue</a:t>
            </a:r>
            <a:r>
              <a:rPr lang="en-US" dirty="0"/>
              <a:t> is at coarse </a:t>
            </a:r>
            <a:r>
              <a:rPr lang="en-US" dirty="0" err="1"/>
              <a:t>granulariy</a:t>
            </a:r>
            <a:r>
              <a:rPr lang="en-US" dirty="0"/>
              <a:t> which is at block level</a:t>
            </a:r>
          </a:p>
          <a:p>
            <a:endParaRPr lang="en-US" dirty="0"/>
          </a:p>
          <a:p>
            <a:r>
              <a:rPr lang="en-US" dirty="0"/>
              <a:t>blocks contain</a:t>
            </a:r>
            <a:r>
              <a:rPr lang="en-US" baseline="0" dirty="0"/>
              <a:t> multiple pages. pages are basic units of flash reads and writes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52</a:t>
            </a:fld>
            <a:endParaRPr lang="en-US"/>
          </a:p>
        </p:txBody>
      </p:sp>
    </p:spTree>
    <p:extLst>
      <p:ext uri="{BB962C8B-B14F-4D97-AF65-F5344CB8AC3E}">
        <p14:creationId xmlns:p14="http://schemas.microsoft.com/office/powerpoint/2010/main" val="1140048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flash can only write new</a:t>
            </a:r>
            <a:r>
              <a:rPr lang="en-US" baseline="0" dirty="0"/>
              <a:t> data into clean pages, clean page contains all 1’s. which are the pages that have been erased.</a:t>
            </a:r>
          </a:p>
          <a:p>
            <a:endParaRPr lang="en-US" baseline="0" dirty="0"/>
          </a:p>
          <a:p>
            <a:r>
              <a:rPr lang="en-US" baseline="0" dirty="0"/>
              <a:t>one important attribute of flash is that flash does not support in-place overwrite. it always has to erase the old data if the page is not clean, then program or write new data in.</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53</a:t>
            </a:fld>
            <a:endParaRPr lang="en-US"/>
          </a:p>
        </p:txBody>
      </p:sp>
    </p:spTree>
    <p:extLst>
      <p:ext uri="{BB962C8B-B14F-4D97-AF65-F5344CB8AC3E}">
        <p14:creationId xmlns:p14="http://schemas.microsoft.com/office/powerpoint/2010/main" val="1095926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erase all pages</a:t>
            </a:r>
            <a:r>
              <a:rPr lang="en-US" baseline="0" dirty="0"/>
              <a:t> in this block</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64</a:t>
            </a:fld>
            <a:endParaRPr lang="en-US"/>
          </a:p>
        </p:txBody>
      </p:sp>
    </p:spTree>
    <p:extLst>
      <p:ext uri="{BB962C8B-B14F-4D97-AF65-F5344CB8AC3E}">
        <p14:creationId xmlns:p14="http://schemas.microsoft.com/office/powerpoint/2010/main" val="306866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67</a:t>
            </a:fld>
            <a:endParaRPr lang="en-US"/>
          </a:p>
        </p:txBody>
      </p:sp>
    </p:spTree>
    <p:extLst>
      <p:ext uri="{BB962C8B-B14F-4D97-AF65-F5344CB8AC3E}">
        <p14:creationId xmlns:p14="http://schemas.microsoft.com/office/powerpoint/2010/main" val="3139686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better idea how it works internally, lets revisit flash perf</a:t>
            </a:r>
          </a:p>
        </p:txBody>
      </p:sp>
      <p:sp>
        <p:nvSpPr>
          <p:cNvPr id="4" name="Slide Number Placeholder 3"/>
          <p:cNvSpPr>
            <a:spLocks noGrp="1"/>
          </p:cNvSpPr>
          <p:nvPr>
            <p:ph type="sldNum" sz="quarter" idx="10"/>
          </p:nvPr>
        </p:nvSpPr>
        <p:spPr/>
        <p:txBody>
          <a:bodyPr/>
          <a:lstStyle/>
          <a:p>
            <a:fld id="{FFFD9AD6-E456-435D-9323-9CB782D9BA97}" type="slidenum">
              <a:rPr lang="en-US" smtClean="0"/>
              <a:pPr/>
              <a:t>71</a:t>
            </a:fld>
            <a:endParaRPr lang="en-US"/>
          </a:p>
        </p:txBody>
      </p:sp>
    </p:spTree>
    <p:extLst>
      <p:ext uri="{BB962C8B-B14F-4D97-AF65-F5344CB8AC3E}">
        <p14:creationId xmlns:p14="http://schemas.microsoft.com/office/powerpoint/2010/main" val="9002022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use flash </a:t>
            </a:r>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72</a:t>
            </a:fld>
            <a:endParaRPr lang="en-US"/>
          </a:p>
        </p:txBody>
      </p:sp>
    </p:spTree>
    <p:extLst>
      <p:ext uri="{BB962C8B-B14F-4D97-AF65-F5344CB8AC3E}">
        <p14:creationId xmlns:p14="http://schemas.microsoft.com/office/powerpoint/2010/main" val="4101874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file system exposes </a:t>
            </a:r>
            <a:r>
              <a:rPr lang="en-US" dirty="0" err="1"/>
              <a:t>apis</a:t>
            </a:r>
            <a:r>
              <a:rPr lang="en-US" dirty="0"/>
              <a:t> to read and write sectors </a:t>
            </a:r>
          </a:p>
          <a:p>
            <a:r>
              <a:rPr lang="en-US" dirty="0"/>
              <a:t>which is under the assumption</a:t>
            </a:r>
            <a:r>
              <a:rPr lang="en-US" baseline="0" dirty="0"/>
              <a:t> that the storage medium is </a:t>
            </a:r>
            <a:r>
              <a:rPr lang="en-US" baseline="0" dirty="0" err="1"/>
              <a:t>hdds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73</a:t>
            </a:fld>
            <a:endParaRPr lang="en-US"/>
          </a:p>
        </p:txBody>
      </p:sp>
    </p:spTree>
    <p:extLst>
      <p:ext uri="{BB962C8B-B14F-4D97-AF65-F5344CB8AC3E}">
        <p14:creationId xmlns:p14="http://schemas.microsoft.com/office/powerpoint/2010/main" val="3640773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track contains</a:t>
            </a:r>
            <a:r>
              <a:rPr lang="en-US" baseline="0" dirty="0"/>
              <a:t> sectors in clock wise direction from sec 0 to sec 11. a total of 12 sectors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a:t>
            </a:fld>
            <a:endParaRPr lang="en-US"/>
          </a:p>
        </p:txBody>
      </p:sp>
    </p:spTree>
    <p:extLst>
      <p:ext uri="{BB962C8B-B14F-4D97-AF65-F5344CB8AC3E}">
        <p14:creationId xmlns:p14="http://schemas.microsoft.com/office/powerpoint/2010/main" val="3729880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a clear mismatch for fs </a:t>
            </a:r>
            <a:r>
              <a:rPr lang="en-US" baseline="0" dirty="0" err="1"/>
              <a:t>apis</a:t>
            </a:r>
            <a:r>
              <a:rPr lang="en-US" baseline="0" dirty="0"/>
              <a:t> </a:t>
            </a:r>
            <a:r>
              <a:rPr lang="en-US" baseline="0" dirty="0" err="1"/>
              <a:t>bw</a:t>
            </a:r>
            <a:r>
              <a:rPr lang="en-US" baseline="0" dirty="0"/>
              <a:t> </a:t>
            </a:r>
            <a:r>
              <a:rPr lang="en-US" baseline="0" dirty="0" err="1"/>
              <a:t>hdd</a:t>
            </a:r>
            <a:r>
              <a:rPr lang="en-US" baseline="0" dirty="0"/>
              <a:t> and flash devices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74</a:t>
            </a:fld>
            <a:endParaRPr lang="en-US"/>
          </a:p>
        </p:txBody>
      </p:sp>
    </p:spTree>
    <p:extLst>
      <p:ext uri="{BB962C8B-B14F-4D97-AF65-F5344CB8AC3E}">
        <p14:creationId xmlns:p14="http://schemas.microsoft.com/office/powerpoint/2010/main" val="2555339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naïve approach for solving this mismatch</a:t>
            </a:r>
            <a:r>
              <a:rPr lang="en-US" baseline="0" dirty="0"/>
              <a:t> is by providing a  traditional </a:t>
            </a:r>
            <a:r>
              <a:rPr lang="en-US" baseline="0" dirty="0" err="1"/>
              <a:t>api</a:t>
            </a:r>
            <a:r>
              <a:rPr lang="en-US" baseline="0" dirty="0"/>
              <a:t> wrapper around flash </a:t>
            </a:r>
            <a:r>
              <a:rPr lang="en-US" baseline="0" dirty="0" err="1"/>
              <a:t>apis</a:t>
            </a:r>
            <a:endParaRPr lang="en-US" baseline="0" dirty="0"/>
          </a:p>
          <a:p>
            <a:endParaRPr lang="en-US" baseline="0" dirty="0"/>
          </a:p>
          <a:p>
            <a:r>
              <a:rPr lang="en-US" baseline="0" dirty="0"/>
              <a:t>[whiteboard: list traditional </a:t>
            </a:r>
            <a:r>
              <a:rPr lang="en-US" baseline="0" dirty="0" err="1"/>
              <a:t>apis</a:t>
            </a:r>
            <a:r>
              <a:rPr lang="en-US" baseline="0" dirty="0"/>
              <a:t>, list flash </a:t>
            </a:r>
            <a:r>
              <a:rPr lang="en-US" baseline="0" dirty="0" err="1"/>
              <a:t>apis</a:t>
            </a:r>
            <a:r>
              <a:rPr lang="en-US" baseline="0" dirty="0"/>
              <a:t>]</a:t>
            </a:r>
          </a:p>
          <a:p>
            <a:endParaRPr lang="en-US" baseline="0" dirty="0"/>
          </a:p>
          <a:p>
            <a:r>
              <a:rPr lang="en-US" baseline="0" dirty="0"/>
              <a:t>traditional </a:t>
            </a:r>
            <a:r>
              <a:rPr lang="en-US" baseline="0" dirty="0" err="1"/>
              <a:t>apis</a:t>
            </a:r>
            <a:r>
              <a:rPr lang="en-US" baseline="0" dirty="0"/>
              <a:t> are read and write, which are oblivious of the flash device.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75</a:t>
            </a:fld>
            <a:endParaRPr lang="en-US"/>
          </a:p>
        </p:txBody>
      </p:sp>
    </p:spTree>
    <p:extLst>
      <p:ext uri="{BB962C8B-B14F-4D97-AF65-F5344CB8AC3E}">
        <p14:creationId xmlns:p14="http://schemas.microsoft.com/office/powerpoint/2010/main" val="2229822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whats</a:t>
            </a:r>
            <a:r>
              <a:rPr lang="en-US" dirty="0"/>
              <a:t> the problem</a:t>
            </a:r>
            <a:r>
              <a:rPr lang="en-US" baseline="0" dirty="0"/>
              <a:t> with this naïve </a:t>
            </a:r>
            <a:r>
              <a:rPr lang="en-US" baseline="0" dirty="0" err="1"/>
              <a:t>api</a:t>
            </a:r>
            <a:r>
              <a:rPr lang="en-US" baseline="0" dirty="0"/>
              <a:t> wrapper based approach?</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86</a:t>
            </a:fld>
            <a:endParaRPr lang="en-US"/>
          </a:p>
        </p:txBody>
      </p:sp>
    </p:spTree>
    <p:extLst>
      <p:ext uri="{BB962C8B-B14F-4D97-AF65-F5344CB8AC3E}">
        <p14:creationId xmlns:p14="http://schemas.microsoft.com/office/powerpoint/2010/main" val="42843040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 is the write amplification.</a:t>
            </a:r>
          </a:p>
          <a:p>
            <a:endParaRPr lang="en-US" dirty="0"/>
          </a:p>
          <a:p>
            <a:r>
              <a:rPr lang="en-US" dirty="0"/>
              <a:t>in our</a:t>
            </a:r>
            <a:r>
              <a:rPr lang="en-US" baseline="0" dirty="0"/>
              <a:t> example, we want to write to a single page of 4KB. you have to bring the whole block of 256kb into memory, modify the single page that you target, and then erase the whole block before you can write new data into device.</a:t>
            </a:r>
          </a:p>
          <a:p>
            <a:endParaRPr lang="en-US" baseline="0" dirty="0"/>
          </a:p>
          <a:p>
            <a:r>
              <a:rPr lang="en-US" baseline="0" dirty="0"/>
              <a:t>By </a:t>
            </a:r>
            <a:r>
              <a:rPr lang="en-US" baseline="0"/>
              <a:t>write amplification</a:t>
            </a:r>
            <a:r>
              <a:rPr lang="en-US" baseline="0" dirty="0"/>
              <a:t>, it means the a small random write can get dramatically amplified to a huge write which touches all data within this particular block.</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87</a:t>
            </a:fld>
            <a:endParaRPr lang="en-US"/>
          </a:p>
        </p:txBody>
      </p:sp>
    </p:spTree>
    <p:extLst>
      <p:ext uri="{BB962C8B-B14F-4D97-AF65-F5344CB8AC3E}">
        <p14:creationId xmlns:p14="http://schemas.microsoft.com/office/powerpoint/2010/main" val="40317498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issue, </a:t>
            </a:r>
            <a:r>
              <a:rPr lang="en-US" dirty="0" err="1"/>
              <a:t>ppl</a:t>
            </a:r>
            <a:r>
              <a:rPr lang="en-US" baseline="0" dirty="0"/>
              <a:t> propose a scheme called flash translation layer or </a:t>
            </a:r>
            <a:r>
              <a:rPr lang="en-US" baseline="0" dirty="0" err="1"/>
              <a:t>ftl</a:t>
            </a:r>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88</a:t>
            </a:fld>
            <a:endParaRPr lang="en-US"/>
          </a:p>
        </p:txBody>
      </p:sp>
    </p:spTree>
    <p:extLst>
      <p:ext uri="{BB962C8B-B14F-4D97-AF65-F5344CB8AC3E}">
        <p14:creationId xmlns:p14="http://schemas.microsoft.com/office/powerpoint/2010/main" val="22255490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idea of </a:t>
            </a:r>
            <a:r>
              <a:rPr lang="en-US" dirty="0" err="1"/>
              <a:t>ftl</a:t>
            </a:r>
            <a:r>
              <a:rPr lang="en-US" dirty="0"/>
              <a:t> is adding</a:t>
            </a:r>
            <a:r>
              <a:rPr lang="en-US" baseline="0" dirty="0"/>
              <a:t> one address translation layer to map the logical disk </a:t>
            </a:r>
            <a:r>
              <a:rPr lang="en-US" baseline="0" dirty="0" err="1"/>
              <a:t>addr</a:t>
            </a:r>
            <a:r>
              <a:rPr lang="en-US" baseline="0" dirty="0"/>
              <a:t> into the physical flash </a:t>
            </a:r>
            <a:r>
              <a:rPr lang="en-US" baseline="0" dirty="0" err="1"/>
              <a:t>addr</a:t>
            </a:r>
            <a:r>
              <a:rPr lang="en-US" baseline="0" dirty="0"/>
              <a:t>, and to convert random in-place writes into append based writes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89</a:t>
            </a:fld>
            <a:endParaRPr lang="en-US"/>
          </a:p>
        </p:txBody>
      </p:sp>
    </p:spTree>
    <p:extLst>
      <p:ext uri="{BB962C8B-B14F-4D97-AF65-F5344CB8AC3E}">
        <p14:creationId xmlns:p14="http://schemas.microsoft.com/office/powerpoint/2010/main" val="19264482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ssd</a:t>
            </a:r>
            <a:r>
              <a:rPr lang="en-US" dirty="0"/>
              <a:t> provides disk like interfaces for fs to interact</a:t>
            </a:r>
            <a:r>
              <a:rPr lang="en-US" baseline="0" dirty="0"/>
              <a:t> with flash device.</a:t>
            </a:r>
          </a:p>
          <a:p>
            <a:endParaRPr lang="en-US" baseline="0" dirty="0"/>
          </a:p>
          <a:p>
            <a:r>
              <a:rPr lang="en-US" baseline="0" dirty="0"/>
              <a:t>fs uses logical </a:t>
            </a:r>
            <a:r>
              <a:rPr lang="en-US" baseline="0" dirty="0" err="1"/>
              <a:t>addr</a:t>
            </a:r>
            <a:r>
              <a:rPr lang="en-US" baseline="0" dirty="0"/>
              <a:t> which gets translated into physical </a:t>
            </a:r>
            <a:r>
              <a:rPr lang="en-US" baseline="0" dirty="0" err="1"/>
              <a:t>addr</a:t>
            </a:r>
            <a:r>
              <a:rPr lang="en-US" baseline="0" dirty="0"/>
              <a:t> using </a:t>
            </a:r>
            <a:r>
              <a:rPr lang="en-US" baseline="0" dirty="0" err="1"/>
              <a:t>ftl</a:t>
            </a:r>
            <a:r>
              <a:rPr lang="en-US" baseline="0" dirty="0"/>
              <a:t>. </a:t>
            </a:r>
            <a:r>
              <a:rPr lang="en-US" baseline="0" dirty="0" err="1"/>
              <a:t>ftl</a:t>
            </a:r>
            <a:r>
              <a:rPr lang="en-US" baseline="0" dirty="0"/>
              <a:t> refers to the mapping table structure stored in device’s </a:t>
            </a:r>
            <a:r>
              <a:rPr lang="en-US" baseline="0" dirty="0" err="1"/>
              <a:t>sram</a:t>
            </a:r>
            <a:r>
              <a:rPr lang="en-US" baseline="0" dirty="0"/>
              <a:t> for doing locating, </a:t>
            </a:r>
            <a:r>
              <a:rPr lang="en-US" baseline="0" dirty="0" err="1"/>
              <a:t>etc</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91</a:t>
            </a:fld>
            <a:endParaRPr lang="en-US"/>
          </a:p>
        </p:txBody>
      </p:sp>
    </p:spTree>
    <p:extLst>
      <p:ext uri="{BB962C8B-B14F-4D97-AF65-F5344CB8AC3E}">
        <p14:creationId xmlns:p14="http://schemas.microsoft.com/office/powerpoint/2010/main" val="12005163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6E05D8-277B-7D45-BC29-AAF6596B7B3B}" type="slidenum">
              <a:rPr lang="en-US" smtClean="0"/>
              <a:pPr>
                <a:defRPr/>
              </a:pPr>
              <a:t>93</a:t>
            </a:fld>
            <a:endParaRPr lang="en-US"/>
          </a:p>
        </p:txBody>
      </p:sp>
    </p:spTree>
    <p:extLst>
      <p:ext uri="{BB962C8B-B14F-4D97-AF65-F5344CB8AC3E}">
        <p14:creationId xmlns:p14="http://schemas.microsoft.com/office/powerpoint/2010/main" val="29679576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99</a:t>
            </a:fld>
            <a:endParaRPr lang="en-US"/>
          </a:p>
        </p:txBody>
      </p:sp>
    </p:spTree>
    <p:extLst>
      <p:ext uri="{BB962C8B-B14F-4D97-AF65-F5344CB8AC3E}">
        <p14:creationId xmlns:p14="http://schemas.microsoft.com/office/powerpoint/2010/main" val="994204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a:t>
            </a:r>
            <a:r>
              <a:rPr lang="en-US" baseline="0" dirty="0"/>
              <a:t> all </a:t>
            </a:r>
            <a:r>
              <a:rPr lang="en-US" baseline="0" dirty="0" err="1"/>
              <a:t>whats</a:t>
            </a:r>
            <a:r>
              <a:rPr lang="en-US" baseline="0" dirty="0"/>
              <a:t> a file? a file is an array of bytes stored on disk.</a:t>
            </a:r>
          </a:p>
          <a:p>
            <a:r>
              <a:rPr lang="en-US" baseline="0" dirty="0"/>
              <a:t>all data are essentially files, music, video, images, source code, disk images, etc.</a:t>
            </a:r>
          </a:p>
          <a:p>
            <a:endParaRPr lang="en-US" baseline="0" dirty="0"/>
          </a:p>
          <a:p>
            <a:r>
              <a:rPr lang="en-US" baseline="0" dirty="0"/>
              <a:t>when we are talking about a file, we need to know its name; each and every file has its name.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100</a:t>
            </a:fld>
            <a:endParaRPr lang="en-US"/>
          </a:p>
        </p:txBody>
      </p:sp>
    </p:spTree>
    <p:extLst>
      <p:ext uri="{BB962C8B-B14F-4D97-AF65-F5344CB8AC3E}">
        <p14:creationId xmlns:p14="http://schemas.microsoft.com/office/powerpoint/2010/main" val="1074631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E3B1B-9E0E-1649-B65E-0F2FBCCECBDD}" type="slidenum">
              <a:rPr lang="en-US" smtClean="0"/>
              <a:t>17</a:t>
            </a:fld>
            <a:endParaRPr lang="en-US"/>
          </a:p>
        </p:txBody>
      </p:sp>
    </p:spTree>
    <p:extLst>
      <p:ext uri="{BB962C8B-B14F-4D97-AF65-F5344CB8AC3E}">
        <p14:creationId xmlns:p14="http://schemas.microsoft.com/office/powerpoint/2010/main" val="13156177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a file has three types</a:t>
            </a:r>
            <a:r>
              <a:rPr lang="en-US" baseline="0" dirty="0"/>
              <a:t> of names; </a:t>
            </a:r>
          </a:p>
          <a:p>
            <a:r>
              <a:rPr lang="en-US" baseline="0" dirty="0"/>
              <a:t>1</a:t>
            </a:r>
            <a:r>
              <a:rPr lang="en-US" baseline="30000" dirty="0"/>
              <a:t>st</a:t>
            </a:r>
            <a:r>
              <a:rPr lang="en-US" baseline="0" dirty="0"/>
              <a:t>, </a:t>
            </a:r>
            <a:r>
              <a:rPr lang="en-US" baseline="0" dirty="0" err="1"/>
              <a:t>inode</a:t>
            </a:r>
            <a:r>
              <a:rPr lang="en-US" baseline="0" dirty="0"/>
              <a:t>, or some low level name that only machine can understand; </a:t>
            </a:r>
          </a:p>
          <a:p>
            <a:r>
              <a:rPr lang="en-US" baseline="0" dirty="0"/>
              <a:t>2</a:t>
            </a:r>
            <a:r>
              <a:rPr lang="en-US" baseline="30000" dirty="0"/>
              <a:t>nd</a:t>
            </a:r>
            <a:r>
              <a:rPr lang="en-US" baseline="0" dirty="0"/>
              <a:t>, path, which is human readable; path consists of multiple directories each of which is essentially a file (a good analogy here is that you can think of an </a:t>
            </a:r>
            <a:r>
              <a:rPr lang="en-US" baseline="0" dirty="0" err="1"/>
              <a:t>inode</a:t>
            </a:r>
            <a:r>
              <a:rPr lang="en-US" baseline="0" dirty="0"/>
              <a:t> as some sort of binary machine code which can be understood by machine, whereas the directory is like high level programming language such as C or Java, which is written by human)</a:t>
            </a:r>
          </a:p>
          <a:p>
            <a:r>
              <a:rPr lang="en-US" baseline="0" dirty="0"/>
              <a:t>3</a:t>
            </a:r>
            <a:r>
              <a:rPr lang="en-US" baseline="30000" dirty="0"/>
              <a:t>rd</a:t>
            </a:r>
            <a:r>
              <a:rPr lang="en-US" baseline="0" dirty="0"/>
              <a:t>, file descriptor, which is used to represent the runtime status of an open file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101</a:t>
            </a:fld>
            <a:endParaRPr lang="en-US"/>
          </a:p>
        </p:txBody>
      </p:sp>
    </p:spTree>
    <p:extLst>
      <p:ext uri="{BB962C8B-B14F-4D97-AF65-F5344CB8AC3E}">
        <p14:creationId xmlns:p14="http://schemas.microsoft.com/office/powerpoint/2010/main" val="24249082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talk</a:t>
            </a:r>
            <a:r>
              <a:rPr lang="en-US" baseline="0" dirty="0"/>
              <a:t> about </a:t>
            </a:r>
            <a:r>
              <a:rPr lang="en-US" baseline="0" dirty="0" err="1"/>
              <a:t>inodes</a:t>
            </a:r>
            <a:r>
              <a:rPr lang="en-US" baseline="0" dirty="0"/>
              <a:t> within a fs. </a:t>
            </a:r>
          </a:p>
          <a:p>
            <a:r>
              <a:rPr lang="en-US" baseline="0" dirty="0" err="1"/>
              <a:t>inode</a:t>
            </a:r>
            <a:r>
              <a:rPr lang="en-US" baseline="0" dirty="0"/>
              <a:t> is unique across files; each file has exactly one </a:t>
            </a:r>
            <a:r>
              <a:rPr lang="en-US" baseline="0" dirty="0" err="1"/>
              <a:t>inode</a:t>
            </a:r>
            <a:r>
              <a:rPr lang="en-US" baseline="0" dirty="0"/>
              <a:t> #.</a:t>
            </a:r>
          </a:p>
          <a:p>
            <a:endParaRPr lang="en-US" baseline="0" dirty="0"/>
          </a:p>
          <a:p>
            <a:r>
              <a:rPr lang="en-US" baseline="0" dirty="0"/>
              <a:t>this </a:t>
            </a:r>
            <a:r>
              <a:rPr lang="en-US" baseline="0" dirty="0" err="1"/>
              <a:t>inode</a:t>
            </a:r>
            <a:r>
              <a:rPr lang="en-US" baseline="0" dirty="0"/>
              <a:t> # can be recycled and reused after that particular file is deleted. </a:t>
            </a:r>
          </a:p>
          <a:p>
            <a:r>
              <a:rPr lang="en-US" baseline="0" dirty="0"/>
              <a:t>[example on whiteboard] </a:t>
            </a:r>
            <a:r>
              <a:rPr lang="en-US" baseline="0" dirty="0" err="1"/>
              <a:t>inode</a:t>
            </a:r>
            <a:r>
              <a:rPr lang="en-US" baseline="0" dirty="0"/>
              <a:t> # are reusable resources of fs.</a:t>
            </a:r>
          </a:p>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102</a:t>
            </a:fld>
            <a:endParaRPr lang="en-US"/>
          </a:p>
        </p:txBody>
      </p:sp>
    </p:spTree>
    <p:extLst>
      <p:ext uri="{BB962C8B-B14F-4D97-AF65-F5344CB8AC3E}">
        <p14:creationId xmlns:p14="http://schemas.microsoft.com/office/powerpoint/2010/main" val="31661864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snapshot</a:t>
            </a:r>
            <a:r>
              <a:rPr lang="en-US" baseline="0" dirty="0"/>
              <a:t> of a terminal showing ‘stat’ result;</a:t>
            </a:r>
          </a:p>
          <a:p>
            <a:r>
              <a:rPr lang="en-US" baseline="0" dirty="0"/>
              <a:t>in this example, we want check status of a file called </a:t>
            </a:r>
            <a:r>
              <a:rPr lang="en-US" baseline="0" dirty="0" err="1"/>
              <a:t>test.dat</a:t>
            </a:r>
            <a:r>
              <a:rPr lang="en-US" baseline="0" dirty="0"/>
              <a:t>; on line # 2, it shows the </a:t>
            </a:r>
            <a:r>
              <a:rPr lang="en-US" baseline="0" dirty="0" err="1"/>
              <a:t>inode</a:t>
            </a:r>
            <a:r>
              <a:rPr lang="en-US" baseline="0" dirty="0"/>
              <a:t> number 119341128.</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104</a:t>
            </a:fld>
            <a:endParaRPr lang="en-US"/>
          </a:p>
        </p:txBody>
      </p:sp>
    </p:spTree>
    <p:extLst>
      <p:ext uri="{BB962C8B-B14F-4D97-AF65-F5344CB8AC3E}">
        <p14:creationId xmlns:p14="http://schemas.microsoft.com/office/powerpoint/2010/main" val="30657877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a:t>
            </a:r>
            <a:r>
              <a:rPr lang="en-US" baseline="30000" dirty="0"/>
              <a:t>nd</a:t>
            </a:r>
            <a:r>
              <a:rPr lang="en-US" dirty="0"/>
              <a:t> type of file name is what is called a path. </a:t>
            </a:r>
          </a:p>
          <a:p>
            <a:r>
              <a:rPr lang="en-US" dirty="0"/>
              <a:t>a path consists of multiple directories, where each directory is essentially a file associated with on </a:t>
            </a:r>
            <a:r>
              <a:rPr lang="en-US" dirty="0" err="1"/>
              <a:t>inode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105</a:t>
            </a:fld>
            <a:endParaRPr lang="en-US"/>
          </a:p>
        </p:txBody>
      </p:sp>
    </p:spTree>
    <p:extLst>
      <p:ext uri="{BB962C8B-B14F-4D97-AF65-F5344CB8AC3E}">
        <p14:creationId xmlns:p14="http://schemas.microsoft.com/office/powerpoint/2010/main" val="26322022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readable name is the directory name, and the low</a:t>
            </a:r>
            <a:r>
              <a:rPr lang="en-US" baseline="0" dirty="0"/>
              <a:t> level name is the </a:t>
            </a:r>
            <a:r>
              <a:rPr lang="en-US" baseline="0" dirty="0" err="1"/>
              <a:t>inode</a:t>
            </a:r>
            <a:r>
              <a:rPr lang="en-US" baseline="0" dirty="0"/>
              <a:t> number associated with it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107</a:t>
            </a:fld>
            <a:endParaRPr lang="en-US"/>
          </a:p>
        </p:txBody>
      </p:sp>
    </p:spTree>
    <p:extLst>
      <p:ext uri="{BB962C8B-B14F-4D97-AF65-F5344CB8AC3E}">
        <p14:creationId xmlns:p14="http://schemas.microsoft.com/office/powerpoint/2010/main" val="610483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directories organized as some sort</a:t>
            </a:r>
            <a:r>
              <a:rPr lang="en-US" baseline="0" dirty="0"/>
              <a:t> of tree based hierarchical structure.</a:t>
            </a:r>
            <a:endParaRPr lang="en-US" dirty="0"/>
          </a:p>
          <a:p>
            <a:r>
              <a:rPr lang="en-US" dirty="0"/>
              <a:t>[whiteboard example]</a:t>
            </a:r>
          </a:p>
        </p:txBody>
      </p:sp>
      <p:sp>
        <p:nvSpPr>
          <p:cNvPr id="4" name="Slide Number Placeholder 3"/>
          <p:cNvSpPr>
            <a:spLocks noGrp="1"/>
          </p:cNvSpPr>
          <p:nvPr>
            <p:ph type="sldNum" sz="quarter" idx="10"/>
          </p:nvPr>
        </p:nvSpPr>
        <p:spPr/>
        <p:txBody>
          <a:bodyPr/>
          <a:lstStyle/>
          <a:p>
            <a:fld id="{FFFD9AD6-E456-435D-9323-9CB782D9BA97}" type="slidenum">
              <a:rPr lang="en-US" smtClean="0"/>
              <a:pPr/>
              <a:t>108</a:t>
            </a:fld>
            <a:endParaRPr lang="en-US"/>
          </a:p>
        </p:txBody>
      </p:sp>
    </p:spTree>
    <p:extLst>
      <p:ext uri="{BB962C8B-B14F-4D97-AF65-F5344CB8AC3E}">
        <p14:creationId xmlns:p14="http://schemas.microsoft.com/office/powerpoint/2010/main" val="21749562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things</a:t>
            </a:r>
            <a:r>
              <a:rPr lang="en-US" baseline="0" dirty="0"/>
              <a:t> you need to note here: 1. same name</a:t>
            </a:r>
          </a:p>
          <a:p>
            <a:endParaRPr lang="en-US" dirty="0"/>
          </a:p>
          <a:p>
            <a:r>
              <a:rPr lang="en-US" dirty="0"/>
              <a:t>2. extension names:</a:t>
            </a:r>
          </a:p>
          <a:p>
            <a:r>
              <a:rPr lang="en-US" dirty="0"/>
              <a:t>[do a demo of naming convention]</a:t>
            </a:r>
          </a:p>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109</a:t>
            </a:fld>
            <a:endParaRPr lang="en-US"/>
          </a:p>
        </p:txBody>
      </p:sp>
    </p:spTree>
    <p:extLst>
      <p:ext uri="{BB962C8B-B14F-4D97-AF65-F5344CB8AC3E}">
        <p14:creationId xmlns:p14="http://schemas.microsoft.com/office/powerpoint/2010/main" val="24053401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dot: current working </a:t>
            </a:r>
            <a:r>
              <a:rPr lang="en-US" dirty="0" err="1"/>
              <a:t>dir</a:t>
            </a:r>
            <a:endParaRPr lang="en-US" dirty="0"/>
          </a:p>
          <a:p>
            <a:r>
              <a:rPr lang="en-US" dirty="0" err="1"/>
              <a:t>dotdot</a:t>
            </a:r>
            <a:r>
              <a:rPr lang="en-US" dirty="0"/>
              <a:t>: parent </a:t>
            </a:r>
            <a:r>
              <a:rPr lang="en-US" dirty="0" err="1"/>
              <a:t>dir</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110</a:t>
            </a:fld>
            <a:endParaRPr lang="en-US"/>
          </a:p>
        </p:txBody>
      </p:sp>
    </p:spTree>
    <p:extLst>
      <p:ext uri="{BB962C8B-B14F-4D97-AF65-F5344CB8AC3E}">
        <p14:creationId xmlns:p14="http://schemas.microsoft.com/office/powerpoint/2010/main" val="37761098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t>
            </a:r>
            <a:r>
              <a:rPr lang="en-US" dirty="0" err="1"/>
              <a:t>im</a:t>
            </a:r>
            <a:r>
              <a:rPr lang="en-US" dirty="0"/>
              <a:t> </a:t>
            </a:r>
            <a:r>
              <a:rPr lang="en-US" dirty="0" err="1"/>
              <a:t>gonna</a:t>
            </a:r>
            <a:r>
              <a:rPr lang="en-US" dirty="0"/>
              <a:t> talk about some of the fs</a:t>
            </a:r>
            <a:r>
              <a:rPr lang="en-US" baseline="0" dirty="0"/>
              <a:t> interfaces that are commonly used in </a:t>
            </a:r>
            <a:r>
              <a:rPr lang="en-US" baseline="0" dirty="0" err="1"/>
              <a:t>unix</a:t>
            </a:r>
            <a:r>
              <a:rPr lang="en-US" baseline="0" dirty="0"/>
              <a:t> like </a:t>
            </a:r>
            <a:r>
              <a:rPr lang="en-US" baseline="0" dirty="0" err="1"/>
              <a:t>os</a:t>
            </a:r>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111</a:t>
            </a:fld>
            <a:endParaRPr lang="en-US"/>
          </a:p>
        </p:txBody>
      </p:sp>
    </p:spTree>
    <p:extLst>
      <p:ext uri="{BB962C8B-B14F-4D97-AF65-F5344CB8AC3E}">
        <p14:creationId xmlns:p14="http://schemas.microsoft.com/office/powerpoint/2010/main" val="41084147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30000" dirty="0"/>
              <a:t>st</a:t>
            </a:r>
            <a:r>
              <a:rPr lang="en-US" dirty="0"/>
              <a:t> </a:t>
            </a:r>
            <a:r>
              <a:rPr lang="en-US" dirty="0" err="1"/>
              <a:t>api</a:t>
            </a:r>
            <a:r>
              <a:rPr lang="en-US" dirty="0"/>
              <a:t> you need to know is the interface</a:t>
            </a:r>
            <a:r>
              <a:rPr lang="en-US" baseline="0" dirty="0"/>
              <a:t> used to create a new file</a:t>
            </a:r>
          </a:p>
          <a:p>
            <a:r>
              <a:rPr lang="en-US" baseline="0" dirty="0"/>
              <a:t>in </a:t>
            </a:r>
            <a:r>
              <a:rPr lang="en-US" baseline="0" dirty="0" err="1"/>
              <a:t>unix</a:t>
            </a:r>
            <a:r>
              <a:rPr lang="en-US" baseline="0" dirty="0"/>
              <a:t> like </a:t>
            </a:r>
            <a:r>
              <a:rPr lang="en-US" baseline="0" dirty="0" err="1"/>
              <a:t>os</a:t>
            </a:r>
            <a:r>
              <a:rPr lang="en-US" baseline="0" dirty="0"/>
              <a:t>, you can do this by calling open() </a:t>
            </a:r>
            <a:r>
              <a:rPr lang="en-US" baseline="0" dirty="0" err="1"/>
              <a:t>syscall</a:t>
            </a:r>
            <a:endParaRPr lang="en-US" baseline="0" dirty="0"/>
          </a:p>
          <a:p>
            <a:endParaRPr lang="en-US" baseline="0" dirty="0"/>
          </a:p>
          <a:p>
            <a:r>
              <a:rPr lang="en-US" baseline="0" dirty="0"/>
              <a:t>Flag: </a:t>
            </a:r>
            <a:r>
              <a:rPr lang="en-US" dirty="0"/>
              <a:t>A bitwise 'or' separated list of values that determine the method in which the file is to be opened (whether it should be read only, read/write, whether it should be cleared when opened, </a:t>
            </a:r>
            <a:r>
              <a:rPr lang="en-US" dirty="0" err="1"/>
              <a:t>etc</a:t>
            </a:r>
            <a:r>
              <a:rPr lang="en-US" dirty="0"/>
              <a:t>). See a list of legal values for this field at the end.</a:t>
            </a:r>
          </a:p>
          <a:p>
            <a:r>
              <a:rPr lang="en-US" baseline="0" dirty="0"/>
              <a:t>Mode: </a:t>
            </a:r>
            <a:r>
              <a:rPr lang="en-US" dirty="0"/>
              <a:t>A bitwise 'or' separated list of values that determine the permissions of the file if it is created. See a list of legal values at the end.</a:t>
            </a:r>
            <a:endParaRPr lang="en-US" baseline="0" dirty="0"/>
          </a:p>
          <a:p>
            <a:endParaRPr lang="en-US" baseline="0" dirty="0"/>
          </a:p>
          <a:p>
            <a:r>
              <a:rPr lang="en-US" baseline="0" dirty="0"/>
              <a:t>two formats: returns an </a:t>
            </a:r>
            <a:r>
              <a:rPr lang="en-US" baseline="0" dirty="0" err="1"/>
              <a:t>int</a:t>
            </a:r>
            <a:r>
              <a:rPr lang="en-US" baseline="0" dirty="0"/>
              <a:t> typed </a:t>
            </a:r>
            <a:r>
              <a:rPr lang="en-US" baseline="0" dirty="0" err="1"/>
              <a:t>fd</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112</a:t>
            </a:fld>
            <a:endParaRPr lang="en-US"/>
          </a:p>
        </p:txBody>
      </p:sp>
    </p:spTree>
    <p:extLst>
      <p:ext uri="{BB962C8B-B14F-4D97-AF65-F5344CB8AC3E}">
        <p14:creationId xmlns:p14="http://schemas.microsoft.com/office/powerpoint/2010/main" val="252372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good rule of thumb when</a:t>
            </a:r>
            <a:r>
              <a:rPr lang="en-US" baseline="0" dirty="0"/>
              <a:t> calculating </a:t>
            </a:r>
            <a:r>
              <a:rPr lang="en-US" baseline="0" dirty="0" err="1"/>
              <a:t>avg</a:t>
            </a:r>
            <a:r>
              <a:rPr lang="en-US" baseline="0" dirty="0"/>
              <a:t> rotate time is by dividing the single track rotation time by half</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18</a:t>
            </a:fld>
            <a:endParaRPr lang="en-US"/>
          </a:p>
        </p:txBody>
      </p:sp>
    </p:spTree>
    <p:extLst>
      <p:ext uri="{BB962C8B-B14F-4D97-AF65-F5344CB8AC3E}">
        <p14:creationId xmlns:p14="http://schemas.microsoft.com/office/powerpoint/2010/main" val="41957988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fd</a:t>
            </a:r>
            <a:r>
              <a:rPr lang="en-US" dirty="0"/>
              <a:t> is an integer; each </a:t>
            </a:r>
            <a:r>
              <a:rPr lang="en-US" dirty="0" err="1"/>
              <a:t>fd</a:t>
            </a:r>
            <a:r>
              <a:rPr lang="en-US" baseline="0" dirty="0"/>
              <a:t> is a private resource of a process; the </a:t>
            </a:r>
            <a:r>
              <a:rPr lang="en-US" baseline="0" dirty="0" err="1"/>
              <a:t>fd</a:t>
            </a:r>
            <a:r>
              <a:rPr lang="en-US" baseline="0" dirty="0"/>
              <a:t> managed and owned by a process is not visible to other processes.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113</a:t>
            </a:fld>
            <a:endParaRPr lang="en-US"/>
          </a:p>
        </p:txBody>
      </p:sp>
    </p:spTree>
    <p:extLst>
      <p:ext uri="{BB962C8B-B14F-4D97-AF65-F5344CB8AC3E}">
        <p14:creationId xmlns:p14="http://schemas.microsoft.com/office/powerpoint/2010/main" val="30994514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one example</a:t>
            </a:r>
            <a:r>
              <a:rPr lang="en-US" baseline="0" dirty="0"/>
              <a:t>;</a:t>
            </a:r>
          </a:p>
          <a:p>
            <a:r>
              <a:rPr lang="en-US" baseline="0" dirty="0"/>
              <a:t>in this example, this process performs 4 operations on a single file named </a:t>
            </a:r>
            <a:r>
              <a:rPr lang="en-US" baseline="0" dirty="0" err="1"/>
              <a:t>file.txt</a:t>
            </a:r>
            <a:endParaRPr lang="en-US" baseline="0" dirty="0"/>
          </a:p>
          <a:p>
            <a:endParaRPr lang="en-US" baseline="0" dirty="0"/>
          </a:p>
          <a:p>
            <a:r>
              <a:rPr lang="mr-IN" baseline="0" dirty="0"/>
              <a:t>…</a:t>
            </a:r>
            <a:r>
              <a:rPr lang="en-US" baseline="0" dirty="0"/>
              <a:t> dup duplicates a </a:t>
            </a:r>
            <a:r>
              <a:rPr lang="en-US" baseline="0" dirty="0" err="1"/>
              <a:t>fd</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114</a:t>
            </a:fld>
            <a:endParaRPr lang="en-US"/>
          </a:p>
        </p:txBody>
      </p:sp>
    </p:spTree>
    <p:extLst>
      <p:ext uri="{BB962C8B-B14F-4D97-AF65-F5344CB8AC3E}">
        <p14:creationId xmlns:p14="http://schemas.microsoft.com/office/powerpoint/2010/main" val="18457503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animation</a:t>
            </a:r>
            <a:r>
              <a:rPr lang="en-US" baseline="0" dirty="0"/>
              <a:t> to illustrate the whole process</a:t>
            </a:r>
          </a:p>
          <a:p>
            <a:endParaRPr lang="en-US" baseline="0" dirty="0"/>
          </a:p>
          <a:p>
            <a:r>
              <a:rPr lang="en-US" baseline="0" dirty="0"/>
              <a:t>the array data </a:t>
            </a:r>
            <a:r>
              <a:rPr lang="en-US" baseline="0" dirty="0" err="1"/>
              <a:t>struc</a:t>
            </a:r>
            <a:r>
              <a:rPr lang="en-US" baseline="0" dirty="0"/>
              <a:t> on the right hand side is a </a:t>
            </a:r>
            <a:r>
              <a:rPr lang="en-US" baseline="0" dirty="0" err="1"/>
              <a:t>fd</a:t>
            </a:r>
            <a:r>
              <a:rPr lang="en-US" baseline="0" dirty="0"/>
              <a:t> table which is owned by this particular process; used to keep track of all open files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115</a:t>
            </a:fld>
            <a:endParaRPr lang="en-US"/>
          </a:p>
        </p:txBody>
      </p:sp>
    </p:spTree>
    <p:extLst>
      <p:ext uri="{BB962C8B-B14F-4D97-AF65-F5344CB8AC3E}">
        <p14:creationId xmlns:p14="http://schemas.microsoft.com/office/powerpoint/2010/main" val="4456469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reads a number</a:t>
            </a:r>
            <a:r>
              <a:rPr lang="en-US" baseline="0" dirty="0"/>
              <a:t> of bytes into the string buffer, and change the file offset from 0 to 8.</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116</a:t>
            </a:fld>
            <a:endParaRPr lang="en-US"/>
          </a:p>
        </p:txBody>
      </p:sp>
    </p:spTree>
    <p:extLst>
      <p:ext uri="{BB962C8B-B14F-4D97-AF65-F5344CB8AC3E}">
        <p14:creationId xmlns:p14="http://schemas.microsoft.com/office/powerpoint/2010/main" val="32762722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calls open again,</a:t>
            </a:r>
            <a:r>
              <a:rPr lang="en-US" baseline="0" dirty="0"/>
              <a:t> correspondingly the process populates the array item under index 4.</a:t>
            </a:r>
          </a:p>
          <a:p>
            <a:r>
              <a:rPr lang="en-US" baseline="0" dirty="0"/>
              <a:t>this new array item is pointing to this newly created </a:t>
            </a:r>
            <a:r>
              <a:rPr lang="en-US" baseline="0" dirty="0" err="1"/>
              <a:t>fd</a:t>
            </a:r>
            <a:r>
              <a:rPr lang="en-US" baseline="0" dirty="0"/>
              <a:t> data structure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117</a:t>
            </a:fld>
            <a:endParaRPr lang="en-US"/>
          </a:p>
        </p:txBody>
      </p:sp>
    </p:spTree>
    <p:extLst>
      <p:ext uri="{BB962C8B-B14F-4D97-AF65-F5344CB8AC3E}">
        <p14:creationId xmlns:p14="http://schemas.microsoft.com/office/powerpoint/2010/main" val="2459365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calling</a:t>
            </a:r>
            <a:r>
              <a:rPr lang="en-US" baseline="0" dirty="0"/>
              <a:t> dup you basically duplicates an pointer in the array, which points to an existing </a:t>
            </a:r>
            <a:r>
              <a:rPr lang="en-US" baseline="0" dirty="0" err="1"/>
              <a:t>fd</a:t>
            </a:r>
            <a:r>
              <a:rPr lang="en-US" baseline="0" dirty="0"/>
              <a:t> </a:t>
            </a:r>
            <a:r>
              <a:rPr lang="en-US" baseline="0" dirty="0" err="1"/>
              <a:t>struct</a:t>
            </a:r>
            <a:r>
              <a:rPr lang="en-US" baseline="0" dirty="0"/>
              <a:t>.</a:t>
            </a:r>
          </a:p>
          <a:p>
            <a:r>
              <a:rPr lang="en-US" baseline="0" dirty="0"/>
              <a:t>dup returns a new </a:t>
            </a:r>
            <a:r>
              <a:rPr lang="en-US" baseline="0" dirty="0" err="1"/>
              <a:t>fd</a:t>
            </a:r>
            <a:r>
              <a:rPr lang="en-US" baseline="0" dirty="0"/>
              <a:t> fd3 w/ a new value of 5 which is exactly the index number of the newly created pointer element in the array.</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118</a:t>
            </a:fld>
            <a:endParaRPr lang="en-US"/>
          </a:p>
        </p:txBody>
      </p:sp>
    </p:spTree>
    <p:extLst>
      <p:ext uri="{BB962C8B-B14F-4D97-AF65-F5344CB8AC3E}">
        <p14:creationId xmlns:p14="http://schemas.microsoft.com/office/powerpoint/2010/main" val="9184536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read and write, you pass in 1</a:t>
            </a:r>
            <a:r>
              <a:rPr lang="en-US" baseline="30000" dirty="0"/>
              <a:t>st</a:t>
            </a:r>
            <a:r>
              <a:rPr lang="en-US" dirty="0"/>
              <a:t> parameter</a:t>
            </a:r>
            <a:r>
              <a:rPr lang="en-US" baseline="0" dirty="0"/>
              <a:t> which is the </a:t>
            </a:r>
            <a:r>
              <a:rPr lang="en-US" baseline="0" dirty="0" err="1"/>
              <a:t>fd</a:t>
            </a:r>
            <a:r>
              <a:rPr lang="en-US" baseline="0" dirty="0"/>
              <a:t> of the target file; 2</a:t>
            </a:r>
            <a:r>
              <a:rPr lang="en-US" baseline="30000" dirty="0"/>
              <a:t>nd</a:t>
            </a:r>
            <a:r>
              <a:rPr lang="en-US" baseline="0" dirty="0"/>
              <a:t> parameter is the buffer. in case of read, </a:t>
            </a:r>
            <a:r>
              <a:rPr lang="en-US" baseline="0" dirty="0" err="1"/>
              <a:t>buf</a:t>
            </a:r>
            <a:r>
              <a:rPr lang="en-US" baseline="0" dirty="0"/>
              <a:t> will be used to store the data you read from the file </a:t>
            </a:r>
            <a:r>
              <a:rPr lang="en-US" baseline="0" dirty="0" err="1"/>
              <a:t>specificed</a:t>
            </a:r>
            <a:r>
              <a:rPr lang="en-US" baseline="0" dirty="0"/>
              <a:t> as </a:t>
            </a:r>
            <a:r>
              <a:rPr lang="en-US" baseline="0" dirty="0" err="1"/>
              <a:t>fd</a:t>
            </a:r>
            <a:r>
              <a:rPr lang="en-US" baseline="0" dirty="0"/>
              <a:t>. reading how many bytes is determined by 3</a:t>
            </a:r>
            <a:r>
              <a:rPr lang="en-US" baseline="30000" dirty="0"/>
              <a:t>rd</a:t>
            </a:r>
            <a:r>
              <a:rPr lang="en-US" baseline="0" dirty="0"/>
              <a:t> parameter count. </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119</a:t>
            </a:fld>
            <a:endParaRPr lang="en-US"/>
          </a:p>
        </p:txBody>
      </p:sp>
    </p:spTree>
    <p:extLst>
      <p:ext uri="{BB962C8B-B14F-4D97-AF65-F5344CB8AC3E}">
        <p14:creationId xmlns:p14="http://schemas.microsoft.com/office/powerpoint/2010/main" val="14732869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in this example, we </a:t>
            </a:r>
            <a:r>
              <a:rPr lang="en-US" dirty="0" err="1"/>
              <a:t>wanna</a:t>
            </a:r>
            <a:r>
              <a:rPr lang="en-US" baseline="0" dirty="0"/>
              <a:t> store a string ‘hello’ into a new file named </a:t>
            </a:r>
            <a:r>
              <a:rPr lang="en-US" baseline="0" dirty="0" err="1"/>
              <a:t>file.txt</a:t>
            </a:r>
            <a:r>
              <a:rPr lang="en-US" baseline="0" dirty="0"/>
              <a:t>; and then display the content of the file by using the command cat.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120</a:t>
            </a:fld>
            <a:endParaRPr lang="en-US"/>
          </a:p>
        </p:txBody>
      </p:sp>
    </p:spTree>
    <p:extLst>
      <p:ext uri="{BB962C8B-B14F-4D97-AF65-F5344CB8AC3E}">
        <p14:creationId xmlns:p14="http://schemas.microsoft.com/office/powerpoint/2010/main" val="10586734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trace the </a:t>
            </a:r>
            <a:r>
              <a:rPr lang="en-US" dirty="0" err="1"/>
              <a:t>syscall</a:t>
            </a:r>
            <a:r>
              <a:rPr lang="en-US" dirty="0"/>
              <a:t> involved</a:t>
            </a:r>
            <a:r>
              <a:rPr lang="en-US" baseline="0" dirty="0"/>
              <a:t> in this ‘cat’ process by using </a:t>
            </a:r>
            <a:r>
              <a:rPr lang="en-US" baseline="0" dirty="0" err="1"/>
              <a:t>strace</a:t>
            </a:r>
            <a:r>
              <a:rPr lang="en-US" baseline="0" dirty="0"/>
              <a:t>. here the only </a:t>
            </a:r>
            <a:r>
              <a:rPr lang="en-US" baseline="0" dirty="0" err="1"/>
              <a:t>syscalls</a:t>
            </a:r>
            <a:r>
              <a:rPr lang="en-US" baseline="0" dirty="0"/>
              <a:t> that we are interested in are those related to reading and writing files. </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121</a:t>
            </a:fld>
            <a:endParaRPr lang="en-US"/>
          </a:p>
        </p:txBody>
      </p:sp>
    </p:spTree>
    <p:extLst>
      <p:ext uri="{BB962C8B-B14F-4D97-AF65-F5344CB8AC3E}">
        <p14:creationId xmlns:p14="http://schemas.microsoft.com/office/powerpoint/2010/main" val="4025643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only, it returns</a:t>
            </a:r>
            <a:r>
              <a:rPr lang="en-US" baseline="0" dirty="0"/>
              <a:t> </a:t>
            </a:r>
            <a:r>
              <a:rPr lang="en-US" baseline="0" dirty="0" err="1"/>
              <a:t>fd</a:t>
            </a:r>
            <a:r>
              <a:rPr lang="en-US" baseline="0" dirty="0"/>
              <a:t> 3</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122</a:t>
            </a:fld>
            <a:endParaRPr lang="en-US"/>
          </a:p>
        </p:txBody>
      </p:sp>
    </p:spTree>
    <p:extLst>
      <p:ext uri="{BB962C8B-B14F-4D97-AF65-F5344CB8AC3E}">
        <p14:creationId xmlns:p14="http://schemas.microsoft.com/office/powerpoint/2010/main" val="58238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E3B1B-9E0E-1649-B65E-0F2FBCCECBDD}" type="slidenum">
              <a:rPr lang="en-US" smtClean="0"/>
              <a:t>19</a:t>
            </a:fld>
            <a:endParaRPr lang="en-US"/>
          </a:p>
        </p:txBody>
      </p:sp>
    </p:spTree>
    <p:extLst>
      <p:ext uri="{BB962C8B-B14F-4D97-AF65-F5344CB8AC3E}">
        <p14:creationId xmlns:p14="http://schemas.microsoft.com/office/powerpoint/2010/main" val="27308872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which file, specified as </a:t>
            </a:r>
            <a:r>
              <a:rPr lang="en-US" dirty="0" err="1"/>
              <a:t>fd</a:t>
            </a:r>
            <a:r>
              <a:rPr lang="en-US" dirty="0"/>
              <a:t>, which is 3.</a:t>
            </a:r>
          </a:p>
          <a:p>
            <a:r>
              <a:rPr lang="en-US" dirty="0"/>
              <a:t>read the content of file into the 2</a:t>
            </a:r>
            <a:r>
              <a:rPr lang="en-US" baseline="30000" dirty="0"/>
              <a:t>nd</a:t>
            </a:r>
            <a:r>
              <a:rPr lang="en-US" dirty="0"/>
              <a:t> parameter</a:t>
            </a:r>
          </a:p>
        </p:txBody>
      </p:sp>
      <p:sp>
        <p:nvSpPr>
          <p:cNvPr id="4" name="Slide Number Placeholder 3"/>
          <p:cNvSpPr>
            <a:spLocks noGrp="1"/>
          </p:cNvSpPr>
          <p:nvPr>
            <p:ph type="sldNum" sz="quarter" idx="10"/>
          </p:nvPr>
        </p:nvSpPr>
        <p:spPr/>
        <p:txBody>
          <a:bodyPr/>
          <a:lstStyle/>
          <a:p>
            <a:fld id="{FFFD9AD6-E456-435D-9323-9CB782D9BA97}" type="slidenum">
              <a:rPr lang="en-US" smtClean="0"/>
              <a:pPr/>
              <a:t>123</a:t>
            </a:fld>
            <a:endParaRPr lang="en-US"/>
          </a:p>
        </p:txBody>
      </p:sp>
    </p:spTree>
    <p:extLst>
      <p:ext uri="{BB962C8B-B14F-4D97-AF65-F5344CB8AC3E}">
        <p14:creationId xmlns:p14="http://schemas.microsoft.com/office/powerpoint/2010/main" val="37613829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the string to </a:t>
            </a:r>
            <a:r>
              <a:rPr lang="en-US" dirty="0" err="1"/>
              <a:t>fd</a:t>
            </a:r>
            <a:r>
              <a:rPr lang="en-US" dirty="0"/>
              <a:t> 1, which is standard output. the size of the write is 6 bytes. </a:t>
            </a:r>
          </a:p>
          <a:p>
            <a:endParaRPr lang="en-US" dirty="0"/>
          </a:p>
          <a:p>
            <a:r>
              <a:rPr lang="en-US" dirty="0"/>
              <a:t>a</a:t>
            </a:r>
            <a:r>
              <a:rPr lang="en-US" baseline="0" dirty="0"/>
              <a:t> typical race condition situation: two processes: </a:t>
            </a:r>
            <a:r>
              <a:rPr lang="en-US" baseline="0" dirty="0" err="1"/>
              <a:t>strace</a:t>
            </a:r>
            <a:r>
              <a:rPr lang="en-US" baseline="0" dirty="0"/>
              <a:t> and cat; </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124</a:t>
            </a:fld>
            <a:endParaRPr lang="en-US"/>
          </a:p>
        </p:txBody>
      </p:sp>
    </p:spTree>
    <p:extLst>
      <p:ext uri="{BB962C8B-B14F-4D97-AF65-F5344CB8AC3E}">
        <p14:creationId xmlns:p14="http://schemas.microsoft.com/office/powerpoint/2010/main" val="3196090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a:t>
            </a:r>
            <a:r>
              <a:rPr lang="en-US" baseline="0" dirty="0"/>
              <a:t> reaches a new line \n and wants to read more, but reaches </a:t>
            </a:r>
            <a:r>
              <a:rPr lang="en-US" baseline="0" dirty="0" err="1"/>
              <a:t>eof</a:t>
            </a:r>
            <a:r>
              <a:rPr lang="en-US" baseline="0" dirty="0"/>
              <a:t> end of file, so it stops there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125</a:t>
            </a:fld>
            <a:endParaRPr lang="en-US"/>
          </a:p>
        </p:txBody>
      </p:sp>
    </p:spTree>
    <p:extLst>
      <p:ext uri="{BB962C8B-B14F-4D97-AF65-F5344CB8AC3E}">
        <p14:creationId xmlns:p14="http://schemas.microsoft.com/office/powerpoint/2010/main" val="35820787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close the file specified using </a:t>
            </a:r>
            <a:r>
              <a:rPr lang="en-US" dirty="0" err="1"/>
              <a:t>fd</a:t>
            </a:r>
            <a:r>
              <a:rPr lang="en-US" dirty="0"/>
              <a:t> 3</a:t>
            </a:r>
          </a:p>
        </p:txBody>
      </p:sp>
      <p:sp>
        <p:nvSpPr>
          <p:cNvPr id="4" name="Slide Number Placeholder 3"/>
          <p:cNvSpPr>
            <a:spLocks noGrp="1"/>
          </p:cNvSpPr>
          <p:nvPr>
            <p:ph type="sldNum" sz="quarter" idx="10"/>
          </p:nvPr>
        </p:nvSpPr>
        <p:spPr/>
        <p:txBody>
          <a:bodyPr/>
          <a:lstStyle/>
          <a:p>
            <a:fld id="{FFFD9AD6-E456-435D-9323-9CB782D9BA97}" type="slidenum">
              <a:rPr lang="en-US" smtClean="0"/>
              <a:pPr/>
              <a:t>126</a:t>
            </a:fld>
            <a:endParaRPr lang="en-US"/>
          </a:p>
        </p:txBody>
      </p:sp>
    </p:spTree>
    <p:extLst>
      <p:ext uri="{BB962C8B-B14F-4D97-AF65-F5344CB8AC3E}">
        <p14:creationId xmlns:p14="http://schemas.microsoft.com/office/powerpoint/2010/main" val="29861571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calling</a:t>
            </a:r>
            <a:r>
              <a:rPr lang="en-US" baseline="0" dirty="0"/>
              <a:t> </a:t>
            </a:r>
            <a:r>
              <a:rPr lang="en-US" baseline="0" dirty="0" err="1"/>
              <a:t>lseek</a:t>
            </a:r>
            <a:r>
              <a:rPr lang="en-US" baseline="0" dirty="0"/>
              <a:t> does not necessarily </a:t>
            </a:r>
            <a:r>
              <a:rPr lang="en-US" baseline="0" dirty="0" err="1"/>
              <a:t>perofrm</a:t>
            </a:r>
            <a:r>
              <a:rPr lang="en-US" baseline="0" dirty="0"/>
              <a:t> a disk seek; it simply changes the </a:t>
            </a:r>
            <a:r>
              <a:rPr lang="en-US" baseline="0" dirty="0" err="1"/>
              <a:t>fd</a:t>
            </a:r>
            <a:r>
              <a:rPr lang="en-US" baseline="0" dirty="0"/>
              <a:t> status by shifting the offset to a new location. whenever there is a new read or write, this new read or write will follow this newly set offset.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129</a:t>
            </a:fld>
            <a:endParaRPr lang="en-US"/>
          </a:p>
        </p:txBody>
      </p:sp>
    </p:spTree>
    <p:extLst>
      <p:ext uri="{BB962C8B-B14F-4D97-AF65-F5344CB8AC3E}">
        <p14:creationId xmlns:p14="http://schemas.microsoft.com/office/powerpoint/2010/main" val="4053035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time for performance consideration</a:t>
            </a:r>
            <a:r>
              <a:rPr lang="en-US" baseline="0" dirty="0"/>
              <a:t> fs does not immediately flush written data to the disk. </a:t>
            </a:r>
          </a:p>
          <a:p>
            <a:r>
              <a:rPr lang="en-US" baseline="0" dirty="0"/>
              <a:t>if you want instant reflection of writes on disk data, you can use </a:t>
            </a:r>
            <a:r>
              <a:rPr lang="en-US" baseline="0" dirty="0" err="1"/>
              <a:t>fsync</a:t>
            </a:r>
            <a:r>
              <a:rPr lang="en-US" baseline="0" dirty="0"/>
              <a:t>() </a:t>
            </a:r>
            <a:r>
              <a:rPr lang="en-US" baseline="0" dirty="0" err="1"/>
              <a:t>syscall</a:t>
            </a:r>
            <a:r>
              <a:rPr lang="en-US" baseline="0" dirty="0"/>
              <a: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130</a:t>
            </a:fld>
            <a:endParaRPr lang="en-US"/>
          </a:p>
        </p:txBody>
      </p:sp>
    </p:spTree>
    <p:extLst>
      <p:ext uri="{BB962C8B-B14F-4D97-AF65-F5344CB8AC3E}">
        <p14:creationId xmlns:p14="http://schemas.microsoft.com/office/powerpoint/2010/main" val="23236525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rename()</a:t>
            </a:r>
            <a:r>
              <a:rPr lang="en-US" baseline="0" dirty="0"/>
              <a:t> </a:t>
            </a:r>
            <a:r>
              <a:rPr lang="en-US" baseline="0" dirty="0" err="1"/>
              <a:t>syscall</a:t>
            </a:r>
            <a:r>
              <a:rPr lang="en-US" baseline="0" dirty="0"/>
              <a:t> is commonly used in real world apps;</a:t>
            </a:r>
          </a:p>
          <a:p>
            <a:endParaRPr lang="en-US" baseline="0" dirty="0"/>
          </a:p>
          <a:p>
            <a:r>
              <a:rPr lang="en-US" baseline="0" dirty="0"/>
              <a:t>a typical example is the vim editor; </a:t>
            </a:r>
          </a:p>
          <a:p>
            <a:r>
              <a:rPr lang="en-US" baseline="0" dirty="0"/>
              <a:t>when you open up a file using vim editor, perform some edits, and save and quit using colon w and q</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134</a:t>
            </a:fld>
            <a:endParaRPr lang="en-US"/>
          </a:p>
        </p:txBody>
      </p:sp>
    </p:spTree>
    <p:extLst>
      <p:ext uri="{BB962C8B-B14F-4D97-AF65-F5344CB8AC3E}">
        <p14:creationId xmlns:p14="http://schemas.microsoft.com/office/powerpoint/2010/main" val="3022559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rename()</a:t>
            </a:r>
            <a:r>
              <a:rPr lang="en-US" baseline="0" dirty="0"/>
              <a:t> </a:t>
            </a:r>
            <a:r>
              <a:rPr lang="en-US" baseline="0" dirty="0" err="1"/>
              <a:t>syscall</a:t>
            </a:r>
            <a:r>
              <a:rPr lang="en-US" baseline="0" dirty="0"/>
              <a:t> is commonly used in real world apps;</a:t>
            </a:r>
          </a:p>
          <a:p>
            <a:endParaRPr lang="en-US" baseline="0" dirty="0"/>
          </a:p>
          <a:p>
            <a:r>
              <a:rPr lang="en-US" baseline="0" dirty="0"/>
              <a:t>a typical example is the vim editor; </a:t>
            </a:r>
          </a:p>
          <a:p>
            <a:r>
              <a:rPr lang="en-US" baseline="0" dirty="0"/>
              <a:t>when you open up a file using vim editor, perform some edits, and save and quit using colon w and q</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135</a:t>
            </a:fld>
            <a:endParaRPr lang="en-US"/>
          </a:p>
        </p:txBody>
      </p:sp>
    </p:spTree>
    <p:extLst>
      <p:ext uri="{BB962C8B-B14F-4D97-AF65-F5344CB8AC3E}">
        <p14:creationId xmlns:p14="http://schemas.microsoft.com/office/powerpoint/2010/main" val="26315109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a:t>
            </a:r>
            <a:r>
              <a:rPr lang="en-US" baseline="0" dirty="0"/>
              <a:t> is happening under the hood:</a:t>
            </a:r>
            <a:endParaRPr lang="en-US" dirty="0"/>
          </a:p>
          <a:p>
            <a:endParaRPr lang="en-US" dirty="0"/>
          </a:p>
          <a:p>
            <a:r>
              <a:rPr lang="en-US" dirty="0"/>
              <a:t>you would see something like a </a:t>
            </a:r>
            <a:r>
              <a:rPr lang="en-US" dirty="0" err="1"/>
              <a:t>tmp</a:t>
            </a:r>
            <a:r>
              <a:rPr lang="en-US" dirty="0"/>
              <a:t> file named with dot and some</a:t>
            </a:r>
            <a:r>
              <a:rPr lang="en-US" baseline="0" dirty="0"/>
              <a:t> weird extension name;</a:t>
            </a:r>
          </a:p>
          <a:p>
            <a:r>
              <a:rPr lang="en-US" baseline="0" dirty="0"/>
              <a:t>essentially how vim works is it opens up a </a:t>
            </a:r>
            <a:r>
              <a:rPr lang="en-US" baseline="0" dirty="0" err="1"/>
              <a:t>tmp</a:t>
            </a:r>
            <a:r>
              <a:rPr lang="en-US" baseline="0" dirty="0"/>
              <a:t> file and write all updates in this </a:t>
            </a:r>
            <a:r>
              <a:rPr lang="en-US" baseline="0" dirty="0" err="1"/>
              <a:t>tmp</a:t>
            </a:r>
            <a:r>
              <a:rPr lang="en-US" baseline="0" dirty="0"/>
              <a:t> file; whenever vim is quitted, it </a:t>
            </a:r>
            <a:r>
              <a:rPr lang="en-US" baseline="0" dirty="0" err="1"/>
              <a:t>lfushes</a:t>
            </a:r>
            <a:r>
              <a:rPr lang="en-US" baseline="0" dirty="0"/>
              <a:t> data using </a:t>
            </a:r>
            <a:r>
              <a:rPr lang="en-US" baseline="0" dirty="0" err="1"/>
              <a:t>fsync</a:t>
            </a:r>
            <a:r>
              <a:rPr lang="en-US" baseline="0" dirty="0"/>
              <a:t> and close the </a:t>
            </a:r>
            <a:r>
              <a:rPr lang="en-US" baseline="0" dirty="0" err="1"/>
              <a:t>tmp</a:t>
            </a:r>
            <a:r>
              <a:rPr lang="en-US" baseline="0" dirty="0"/>
              <a:t> file; last step is rename </a:t>
            </a:r>
            <a:r>
              <a:rPr lang="en-US" baseline="0" dirty="0" err="1"/>
              <a:t>tmp</a:t>
            </a:r>
            <a:r>
              <a:rPr lang="en-US" baseline="0" dirty="0"/>
              <a:t> file and replaces old file with this new </a:t>
            </a:r>
            <a:r>
              <a:rPr lang="en-US" baseline="0" dirty="0" err="1"/>
              <a:t>tmp</a:t>
            </a:r>
            <a:r>
              <a:rPr lang="en-US" baseline="0" dirty="0"/>
              <a:t> file.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136</a:t>
            </a:fld>
            <a:endParaRPr lang="en-US"/>
          </a:p>
        </p:txBody>
      </p:sp>
    </p:spTree>
    <p:extLst>
      <p:ext uri="{BB962C8B-B14F-4D97-AF65-F5344CB8AC3E}">
        <p14:creationId xmlns:p14="http://schemas.microsoft.com/office/powerpoint/2010/main" val="278365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avoid</a:t>
            </a:r>
            <a:r>
              <a:rPr lang="en-US" baseline="0" dirty="0"/>
              <a:t> random </a:t>
            </a:r>
            <a:r>
              <a:rPr lang="en-US" baseline="0" dirty="0" err="1"/>
              <a:t>io</a:t>
            </a:r>
            <a:r>
              <a:rPr lang="en-US" baseline="0" dirty="0"/>
              <a:t> as much as you can unless you have to.</a:t>
            </a:r>
          </a:p>
          <a:p>
            <a:r>
              <a:rPr lang="en-US" baseline="0" dirty="0"/>
              <a:t>quick sort if dataset is huge and cannot fit in mem; its terribly slow.</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21</a:t>
            </a:fld>
            <a:endParaRPr lang="en-US"/>
          </a:p>
        </p:txBody>
      </p:sp>
    </p:spTree>
    <p:extLst>
      <p:ext uri="{BB962C8B-B14F-4D97-AF65-F5344CB8AC3E}">
        <p14:creationId xmlns:p14="http://schemas.microsoft.com/office/powerpoint/2010/main" val="1693934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few lectures, we’ve covered topics related to mechanical hard disk drives. Today we are going to discuss</a:t>
            </a:r>
            <a:r>
              <a:rPr lang="en-US" baseline="0" dirty="0"/>
              <a:t> flash: a faster storage medium which is also commonly used everywhere</a:t>
            </a:r>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25</a:t>
            </a:fld>
            <a:endParaRPr lang="en-US"/>
          </a:p>
        </p:txBody>
      </p:sp>
    </p:spTree>
    <p:extLst>
      <p:ext uri="{BB962C8B-B14F-4D97-AF65-F5344CB8AC3E}">
        <p14:creationId xmlns:p14="http://schemas.microsoft.com/office/powerpoint/2010/main" val="204861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atin typeface="Helvetica" pitchFamily="2"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atin typeface="Helvetica" pitchFamily="2"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Helvetica" pitchFamily="2" charset="0"/>
              </a:defRPr>
            </a:lvl1pPr>
          </a:lstStyle>
          <a:p>
            <a:r>
              <a:rPr lang="en-US"/>
              <a:t>Y. Cheng</a:t>
            </a:r>
          </a:p>
        </p:txBody>
      </p:sp>
      <p:sp>
        <p:nvSpPr>
          <p:cNvPr id="5" name="Footer Placeholder 4"/>
          <p:cNvSpPr>
            <a:spLocks noGrp="1"/>
          </p:cNvSpPr>
          <p:nvPr>
            <p:ph type="ftr" sz="quarter" idx="11"/>
          </p:nvPr>
        </p:nvSpPr>
        <p:spPr/>
        <p:txBody>
          <a:bodyPr/>
          <a:lstStyle>
            <a:lvl1pPr>
              <a:defRPr>
                <a:latin typeface="Helvetica" pitchFamily="2" charset="0"/>
              </a:defRPr>
            </a:lvl1pPr>
          </a:lstStyle>
          <a:p>
            <a:r>
              <a:rPr lang="en-US"/>
              <a:t>GMU CS571 Spring 2022</a:t>
            </a:r>
            <a:endParaRPr lang="en-US" dirty="0"/>
          </a:p>
        </p:txBody>
      </p:sp>
      <p:sp>
        <p:nvSpPr>
          <p:cNvPr id="6" name="Slide Number Placeholder 5"/>
          <p:cNvSpPr>
            <a:spLocks noGrp="1"/>
          </p:cNvSpPr>
          <p:nvPr>
            <p:ph type="sldNum" sz="quarter" idx="12"/>
          </p:nvPr>
        </p:nvSpPr>
        <p:spPr/>
        <p:txBody>
          <a:bodyPr/>
          <a:lstStyle>
            <a:lvl1pPr>
              <a:defRPr>
                <a:latin typeface="Helvetica" pitchFamily="2" charset="0"/>
              </a:defRPr>
            </a:lvl1pPr>
          </a:lstStyle>
          <a:p>
            <a:fld id="{3FEAB63E-74B1-D643-A3C6-246018F1E4D4}" type="slidenum">
              <a:rPr lang="en-US" smtClean="0"/>
              <a:pPr/>
              <a:t>‹#›</a:t>
            </a:fld>
            <a:endParaRPr lang="en-US"/>
          </a:p>
        </p:txBody>
      </p:sp>
    </p:spTree>
    <p:extLst>
      <p:ext uri="{BB962C8B-B14F-4D97-AF65-F5344CB8AC3E}">
        <p14:creationId xmlns:p14="http://schemas.microsoft.com/office/powerpoint/2010/main" val="237236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 Cheng</a:t>
            </a:r>
          </a:p>
        </p:txBody>
      </p:sp>
      <p:sp>
        <p:nvSpPr>
          <p:cNvPr id="5" name="Footer Placeholder 4"/>
          <p:cNvSpPr>
            <a:spLocks noGrp="1"/>
          </p:cNvSpPr>
          <p:nvPr>
            <p:ph type="ftr" sz="quarter" idx="11"/>
          </p:nvPr>
        </p:nvSpPr>
        <p:spPr/>
        <p:txBody>
          <a:bodyPr/>
          <a:lstStyle/>
          <a:p>
            <a:r>
              <a:rPr lang="en-US"/>
              <a:t>GMU CS571 Spring 2022</a:t>
            </a:r>
          </a:p>
        </p:txBody>
      </p:sp>
      <p:sp>
        <p:nvSpPr>
          <p:cNvPr id="6" name="Slide Number Placeholder 5"/>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70140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 Cheng</a:t>
            </a:r>
          </a:p>
        </p:txBody>
      </p:sp>
      <p:sp>
        <p:nvSpPr>
          <p:cNvPr id="5" name="Footer Placeholder 4"/>
          <p:cNvSpPr>
            <a:spLocks noGrp="1"/>
          </p:cNvSpPr>
          <p:nvPr>
            <p:ph type="ftr" sz="quarter" idx="11"/>
          </p:nvPr>
        </p:nvSpPr>
        <p:spPr/>
        <p:txBody>
          <a:bodyPr/>
          <a:lstStyle/>
          <a:p>
            <a:r>
              <a:rPr lang="en-US"/>
              <a:t>GMU CS571 Spring 2022</a:t>
            </a:r>
          </a:p>
        </p:txBody>
      </p:sp>
      <p:sp>
        <p:nvSpPr>
          <p:cNvPr id="6" name="Slide Number Placeholder 5"/>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354453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55400"/>
            <a:ext cx="7886700" cy="1325563"/>
          </a:xfrm>
        </p:spPr>
        <p:txBody>
          <a:bodyPr/>
          <a:lstStyle>
            <a:lvl1pPr>
              <a:defRPr b="0" i="0">
                <a:latin typeface="Franklin Gothic Medium Cond" panose="020B0606030402020204" pitchFamily="34" charset="0"/>
                <a:ea typeface="Helvetica Neue" panose="02000503000000020004" pitchFamily="2" charset="0"/>
                <a:cs typeface="Arial Narrow"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577131"/>
            <a:ext cx="7886700" cy="4790114"/>
          </a:xfrm>
        </p:spPr>
        <p:txBody>
          <a:bodyPr/>
          <a:lstStyle>
            <a:lvl1pPr>
              <a:defRPr b="0" i="0">
                <a:latin typeface="Helvetica Neue Light" panose="02000403000000020004" pitchFamily="2" charset="0"/>
                <a:ea typeface="Helvetica Neue Light" panose="02000403000000020004" pitchFamily="2" charset="0"/>
                <a:cs typeface="Helvetica Neue" panose="02000503000000020004" pitchFamily="2" charset="0"/>
              </a:defRPr>
            </a:lvl1pPr>
            <a:lvl2pPr>
              <a:defRPr b="0" i="0">
                <a:latin typeface="Helvetica Neue Light" panose="02000403000000020004" pitchFamily="2" charset="0"/>
                <a:ea typeface="Helvetica Neue Light" panose="02000403000000020004" pitchFamily="2" charset="0"/>
                <a:cs typeface="Helvetica Neue" panose="02000503000000020004" pitchFamily="2" charset="0"/>
              </a:defRPr>
            </a:lvl2pPr>
            <a:lvl3pPr>
              <a:defRPr b="0" i="0">
                <a:latin typeface="Helvetica Neue Light" panose="02000403000000020004" pitchFamily="2" charset="0"/>
                <a:ea typeface="Helvetica Neue Light" panose="02000403000000020004" pitchFamily="2" charset="0"/>
                <a:cs typeface="Helvetica Neue" panose="02000503000000020004" pitchFamily="2" charset="0"/>
              </a:defRPr>
            </a:lvl3pPr>
            <a:lvl4pPr>
              <a:defRPr b="0" i="0">
                <a:latin typeface="Helvetica Neue Light" panose="02000403000000020004" pitchFamily="2" charset="0"/>
                <a:ea typeface="Helvetica Neue Light" panose="02000403000000020004" pitchFamily="2" charset="0"/>
                <a:cs typeface="Helvetica Neue" panose="02000503000000020004" pitchFamily="2" charset="0"/>
              </a:defRPr>
            </a:lvl4pPr>
            <a:lvl5pPr>
              <a:defRPr b="0" i="0">
                <a:latin typeface="Helvetica Neue Light" panose="02000403000000020004" pitchFamily="2" charset="0"/>
                <a:ea typeface="Helvetica Neue Light" panose="02000403000000020004" pitchFamily="2" charset="0"/>
                <a:cs typeface="Helvetica Neue" panose="02000503000000020004"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28650" y="6465408"/>
            <a:ext cx="2057400" cy="365125"/>
          </a:xfrm>
        </p:spPr>
        <p:txBody>
          <a:bodyPr/>
          <a:lstStyle>
            <a:lvl1pPr>
              <a:defRPr b="0" i="0">
                <a:latin typeface="Gill Sans" panose="020B0502020104020203" pitchFamily="34" charset="-79"/>
                <a:cs typeface="Gill Sans" panose="020B0502020104020203" pitchFamily="34" charset="-79"/>
              </a:defRPr>
            </a:lvl1pPr>
          </a:lstStyle>
          <a:p>
            <a:r>
              <a:rPr lang="en-US"/>
              <a:t>Y. Cheng</a:t>
            </a:r>
            <a:endParaRPr lang="en-US" dirty="0"/>
          </a:p>
        </p:txBody>
      </p:sp>
      <p:sp>
        <p:nvSpPr>
          <p:cNvPr id="5" name="Footer Placeholder 4"/>
          <p:cNvSpPr>
            <a:spLocks noGrp="1"/>
          </p:cNvSpPr>
          <p:nvPr>
            <p:ph type="ftr" sz="quarter" idx="11"/>
          </p:nvPr>
        </p:nvSpPr>
        <p:spPr>
          <a:xfrm>
            <a:off x="3028950" y="6465408"/>
            <a:ext cx="3086100" cy="365125"/>
          </a:xfrm>
        </p:spPr>
        <p:txBody>
          <a:bodyPr/>
          <a:lstStyle>
            <a:lvl1pPr>
              <a:defRPr b="0" i="0">
                <a:latin typeface="Gill Sans" panose="020B0502020104020203" pitchFamily="34" charset="-79"/>
                <a:cs typeface="Gill Sans" panose="020B0502020104020203" pitchFamily="34" charset="-79"/>
              </a:defRPr>
            </a:lvl1pPr>
          </a:lstStyle>
          <a:p>
            <a:r>
              <a:rPr lang="en-US"/>
              <a:t>GMU CS571 Spring 2022</a:t>
            </a:r>
            <a:endParaRPr lang="en-US" dirty="0"/>
          </a:p>
        </p:txBody>
      </p:sp>
      <p:sp>
        <p:nvSpPr>
          <p:cNvPr id="6" name="Slide Number Placeholder 5"/>
          <p:cNvSpPr>
            <a:spLocks noGrp="1"/>
          </p:cNvSpPr>
          <p:nvPr>
            <p:ph type="sldNum" sz="quarter" idx="12"/>
          </p:nvPr>
        </p:nvSpPr>
        <p:spPr>
          <a:xfrm>
            <a:off x="6457950" y="6465408"/>
            <a:ext cx="2057400" cy="365125"/>
          </a:xfrm>
        </p:spPr>
        <p:txBody>
          <a:bodyPr/>
          <a:lstStyle>
            <a:lvl1pPr>
              <a:defRPr b="0" i="0">
                <a:latin typeface="Gill Sans" panose="020B0502020104020203" pitchFamily="34" charset="-79"/>
                <a:cs typeface="Gill Sans" panose="020B0502020104020203" pitchFamily="34" charset="-79"/>
              </a:defRPr>
            </a:lvl1pPr>
          </a:lstStyle>
          <a:p>
            <a:fld id="{3FEAB63E-74B1-D643-A3C6-246018F1E4D4}" type="slidenum">
              <a:rPr lang="en-US" smtClean="0"/>
              <a:pPr/>
              <a:t>‹#›</a:t>
            </a:fld>
            <a:endParaRPr lang="en-US"/>
          </a:p>
        </p:txBody>
      </p:sp>
    </p:spTree>
    <p:extLst>
      <p:ext uri="{BB962C8B-B14F-4D97-AF65-F5344CB8AC3E}">
        <p14:creationId xmlns:p14="http://schemas.microsoft.com/office/powerpoint/2010/main" val="158823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 Cheng</a:t>
            </a:r>
          </a:p>
        </p:txBody>
      </p:sp>
      <p:sp>
        <p:nvSpPr>
          <p:cNvPr id="5" name="Footer Placeholder 4"/>
          <p:cNvSpPr>
            <a:spLocks noGrp="1"/>
          </p:cNvSpPr>
          <p:nvPr>
            <p:ph type="ftr" sz="quarter" idx="11"/>
          </p:nvPr>
        </p:nvSpPr>
        <p:spPr/>
        <p:txBody>
          <a:bodyPr/>
          <a:lstStyle/>
          <a:p>
            <a:r>
              <a:rPr lang="en-US"/>
              <a:t>GMU CS571 Spring 2022</a:t>
            </a:r>
            <a:endParaRPr lang="en-US" dirty="0"/>
          </a:p>
        </p:txBody>
      </p:sp>
      <p:sp>
        <p:nvSpPr>
          <p:cNvPr id="6" name="Slide Number Placeholder 5"/>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30574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Y. Cheng</a:t>
            </a:r>
          </a:p>
        </p:txBody>
      </p:sp>
      <p:sp>
        <p:nvSpPr>
          <p:cNvPr id="6" name="Footer Placeholder 5"/>
          <p:cNvSpPr>
            <a:spLocks noGrp="1"/>
          </p:cNvSpPr>
          <p:nvPr>
            <p:ph type="ftr" sz="quarter" idx="11"/>
          </p:nvPr>
        </p:nvSpPr>
        <p:spPr/>
        <p:txBody>
          <a:bodyPr/>
          <a:lstStyle/>
          <a:p>
            <a:r>
              <a:rPr lang="en-US"/>
              <a:t>GMU CS571 Spring 2022</a:t>
            </a:r>
            <a:endParaRPr lang="en-US" dirty="0"/>
          </a:p>
        </p:txBody>
      </p:sp>
      <p:sp>
        <p:nvSpPr>
          <p:cNvPr id="7" name="Slide Number Placeholder 6"/>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74504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Y. Cheng</a:t>
            </a:r>
          </a:p>
        </p:txBody>
      </p:sp>
      <p:sp>
        <p:nvSpPr>
          <p:cNvPr id="8" name="Footer Placeholder 7"/>
          <p:cNvSpPr>
            <a:spLocks noGrp="1"/>
          </p:cNvSpPr>
          <p:nvPr>
            <p:ph type="ftr" sz="quarter" idx="11"/>
          </p:nvPr>
        </p:nvSpPr>
        <p:spPr/>
        <p:txBody>
          <a:bodyPr/>
          <a:lstStyle/>
          <a:p>
            <a:r>
              <a:rPr lang="en-US"/>
              <a:t>GMU CS571 Spring 2022</a:t>
            </a:r>
            <a:endParaRPr lang="en-US" dirty="0"/>
          </a:p>
        </p:txBody>
      </p:sp>
      <p:sp>
        <p:nvSpPr>
          <p:cNvPr id="9" name="Slide Number Placeholder 8"/>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6474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Y. Cheng</a:t>
            </a:r>
          </a:p>
        </p:txBody>
      </p:sp>
      <p:sp>
        <p:nvSpPr>
          <p:cNvPr id="4" name="Footer Placeholder 3"/>
          <p:cNvSpPr>
            <a:spLocks noGrp="1"/>
          </p:cNvSpPr>
          <p:nvPr>
            <p:ph type="ftr" sz="quarter" idx="11"/>
          </p:nvPr>
        </p:nvSpPr>
        <p:spPr/>
        <p:txBody>
          <a:bodyPr/>
          <a:lstStyle/>
          <a:p>
            <a:r>
              <a:rPr lang="en-US"/>
              <a:t>GMU CS571 Spring 2022</a:t>
            </a:r>
          </a:p>
        </p:txBody>
      </p:sp>
      <p:sp>
        <p:nvSpPr>
          <p:cNvPr id="5" name="Slide Number Placeholder 4"/>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26803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 Cheng</a:t>
            </a:r>
          </a:p>
        </p:txBody>
      </p:sp>
      <p:sp>
        <p:nvSpPr>
          <p:cNvPr id="3" name="Footer Placeholder 2"/>
          <p:cNvSpPr>
            <a:spLocks noGrp="1"/>
          </p:cNvSpPr>
          <p:nvPr>
            <p:ph type="ftr" sz="quarter" idx="11"/>
          </p:nvPr>
        </p:nvSpPr>
        <p:spPr/>
        <p:txBody>
          <a:bodyPr/>
          <a:lstStyle/>
          <a:p>
            <a:r>
              <a:rPr lang="en-US"/>
              <a:t>GMU CS571 Spring 2022</a:t>
            </a:r>
          </a:p>
        </p:txBody>
      </p:sp>
      <p:sp>
        <p:nvSpPr>
          <p:cNvPr id="4" name="Slide Number Placeholder 3"/>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1535933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Y. Cheng</a:t>
            </a:r>
          </a:p>
        </p:txBody>
      </p:sp>
      <p:sp>
        <p:nvSpPr>
          <p:cNvPr id="6" name="Footer Placeholder 5"/>
          <p:cNvSpPr>
            <a:spLocks noGrp="1"/>
          </p:cNvSpPr>
          <p:nvPr>
            <p:ph type="ftr" sz="quarter" idx="11"/>
          </p:nvPr>
        </p:nvSpPr>
        <p:spPr/>
        <p:txBody>
          <a:bodyPr/>
          <a:lstStyle/>
          <a:p>
            <a:r>
              <a:rPr lang="en-US"/>
              <a:t>GMU CS571 Spring 2022</a:t>
            </a:r>
          </a:p>
        </p:txBody>
      </p:sp>
      <p:sp>
        <p:nvSpPr>
          <p:cNvPr id="7" name="Slide Number Placeholder 6"/>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358751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Y. Cheng</a:t>
            </a:r>
          </a:p>
        </p:txBody>
      </p:sp>
      <p:sp>
        <p:nvSpPr>
          <p:cNvPr id="6" name="Footer Placeholder 5"/>
          <p:cNvSpPr>
            <a:spLocks noGrp="1"/>
          </p:cNvSpPr>
          <p:nvPr>
            <p:ph type="ftr" sz="quarter" idx="11"/>
          </p:nvPr>
        </p:nvSpPr>
        <p:spPr/>
        <p:txBody>
          <a:bodyPr/>
          <a:lstStyle/>
          <a:p>
            <a:r>
              <a:rPr lang="en-US"/>
              <a:t>GMU CS571 Spring 2022</a:t>
            </a:r>
          </a:p>
        </p:txBody>
      </p:sp>
      <p:sp>
        <p:nvSpPr>
          <p:cNvPr id="7" name="Slide Number Placeholder 6"/>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179324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panose="020B0502020104020203" pitchFamily="34" charset="-79"/>
                <a:cs typeface="Gill Sans" panose="020B0502020104020203" pitchFamily="34" charset="-79"/>
              </a:defRPr>
            </a:lvl1pPr>
          </a:lstStyle>
          <a:p>
            <a:r>
              <a:rPr lang="en-US"/>
              <a:t>Y. Cheng</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panose="020B0502020104020203" pitchFamily="34" charset="-79"/>
                <a:cs typeface="Gill Sans" panose="020B0502020104020203" pitchFamily="34" charset="-79"/>
              </a:defRPr>
            </a:lvl1pPr>
          </a:lstStyle>
          <a:p>
            <a:r>
              <a:rPr lang="en-US"/>
              <a:t>GMU CS571 Spring 2022</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panose="020B0502020104020203" pitchFamily="34" charset="-79"/>
                <a:cs typeface="Gill Sans" panose="020B0502020104020203" pitchFamily="34" charset="-79"/>
              </a:defRPr>
            </a:lvl1pPr>
          </a:lstStyle>
          <a:p>
            <a:fld id="{3FEAB63E-74B1-D643-A3C6-246018F1E4D4}" type="slidenum">
              <a:rPr lang="en-US" smtClean="0"/>
              <a:pPr/>
              <a:t>‹#›</a:t>
            </a:fld>
            <a:endParaRPr lang="en-US"/>
          </a:p>
        </p:txBody>
      </p:sp>
    </p:spTree>
    <p:extLst>
      <p:ext uri="{BB962C8B-B14F-4D97-AF65-F5344CB8AC3E}">
        <p14:creationId xmlns:p14="http://schemas.microsoft.com/office/powerpoint/2010/main" val="2413079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377" rtl="0" eaLnBrk="1" latinLnBrk="0" hangingPunct="1">
        <a:lnSpc>
          <a:spcPct val="90000"/>
        </a:lnSpc>
        <a:spcBef>
          <a:spcPct val="0"/>
        </a:spcBef>
        <a:buNone/>
        <a:defRPr sz="4400" b="0" i="0" kern="1200">
          <a:solidFill>
            <a:schemeClr val="tx1"/>
          </a:solidFill>
          <a:latin typeface="Franklin Gothic Medium Cond" panose="020B0606030402020204" pitchFamily="34"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customXml" Target="../ink/ink25.xml"/></Relationships>
</file>

<file path=ppt/slides/_rels/slide10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customXml" Target="../ink/ink26.xml"/></Relationships>
</file>

<file path=ppt/slides/_rels/slide10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customXml" Target="../ink/ink2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15.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16.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17.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8.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0.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21.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2.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23.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24.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25.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9eMWG3fwiEU&amp;feature=youtu.be&amp;t=30s"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5.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9.xml"/></Relationships>
</file>

<file path=ppt/slides/_rels/slide33.xml.rels><?xml version="1.0" encoding="UTF-8" standalone="yes"?>
<Relationships xmlns="http://schemas.openxmlformats.org/package/2006/relationships"><Relationship Id="rId3" Type="http://schemas.openxmlformats.org/officeDocument/2006/relationships/hyperlink" Target="https://static.googleusercontent.com/media/research.google.com/en/pubs/archive/44830.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10.xml"/><Relationship Id="rId4" Type="http://schemas.openxmlformats.org/officeDocument/2006/relationships/hyperlink" Target="https://www.enterprisestorageforum.com/storage-hardware/ssd-vs-hdd.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7C2F94-70A3-934D-B3B8-37EFF2B23C97}"/>
              </a:ext>
            </a:extLst>
          </p:cNvPr>
          <p:cNvPicPr>
            <a:picLocks noChangeAspect="1"/>
          </p:cNvPicPr>
          <p:nvPr/>
        </p:nvPicPr>
        <p:blipFill>
          <a:blip r:embed="rId3">
            <a:alphaModFix amt="50000"/>
          </a:blip>
          <a:stretch>
            <a:fillRect/>
          </a:stretch>
        </p:blipFill>
        <p:spPr>
          <a:xfrm>
            <a:off x="4474827" y="0"/>
            <a:ext cx="4766346" cy="6858000"/>
          </a:xfrm>
          <a:prstGeom prst="rect">
            <a:avLst/>
          </a:prstGeom>
        </p:spPr>
      </p:pic>
      <p:pic>
        <p:nvPicPr>
          <p:cNvPr id="8" name="Picture 4" descr="http://img.funnytab.net/gallery/computers/10MB_Hard_Disk.jpg">
            <a:extLst>
              <a:ext uri="{FF2B5EF4-FFF2-40B4-BE49-F238E27FC236}">
                <a16:creationId xmlns:a16="http://schemas.microsoft.com/office/drawing/2014/main" id="{240BC70E-B8A1-3441-B831-E18BBA6F9289}"/>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137160" y="8263"/>
            <a:ext cx="4724400" cy="6861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58B1CE-3582-994D-8513-90709B7B40AE}"/>
              </a:ext>
            </a:extLst>
          </p:cNvPr>
          <p:cNvSpPr>
            <a:spLocks noGrp="1"/>
          </p:cNvSpPr>
          <p:nvPr>
            <p:ph type="ctrTitle"/>
          </p:nvPr>
        </p:nvSpPr>
        <p:spPr>
          <a:xfrm>
            <a:off x="13838" y="2614535"/>
            <a:ext cx="9107302" cy="1309273"/>
          </a:xfrm>
          <a:solidFill>
            <a:schemeClr val="bg1">
              <a:alpha val="80000"/>
            </a:schemeClr>
          </a:solidFill>
        </p:spPr>
        <p:txBody>
          <a:bodyPr anchor="ctr">
            <a:normAutofit fontScale="90000"/>
          </a:bodyPr>
          <a:lstStyle/>
          <a:p>
            <a:r>
              <a:rPr lang="en-US" sz="4800" b="1" dirty="0"/>
              <a:t>Persistence: HDDs, SSDs, </a:t>
            </a:r>
            <a:br>
              <a:rPr lang="en-US" sz="4800" b="1" dirty="0"/>
            </a:br>
            <a:r>
              <a:rPr lang="en-US" sz="4800" b="1" dirty="0"/>
              <a:t>and File System Abstraction</a:t>
            </a:r>
          </a:p>
        </p:txBody>
      </p:sp>
      <p:sp>
        <p:nvSpPr>
          <p:cNvPr id="3" name="Subtitle 2">
            <a:extLst>
              <a:ext uri="{FF2B5EF4-FFF2-40B4-BE49-F238E27FC236}">
                <a16:creationId xmlns:a16="http://schemas.microsoft.com/office/drawing/2014/main" id="{BB609BE2-BF1C-444B-AB2A-69B2E7B4D865}"/>
              </a:ext>
            </a:extLst>
          </p:cNvPr>
          <p:cNvSpPr>
            <a:spLocks noGrp="1"/>
          </p:cNvSpPr>
          <p:nvPr>
            <p:ph type="subTitle" idx="1"/>
          </p:nvPr>
        </p:nvSpPr>
        <p:spPr>
          <a:xfrm>
            <a:off x="13838" y="3923808"/>
            <a:ext cx="9107302" cy="1191889"/>
          </a:xfrm>
          <a:solidFill>
            <a:schemeClr val="bg1">
              <a:alpha val="80000"/>
            </a:schemeClr>
          </a:solidFill>
        </p:spPr>
        <p:txBody>
          <a:bodyPr anchor="ctr">
            <a:normAutofit fontScale="85000" lnSpcReduction="20000"/>
          </a:bodyPr>
          <a:lstStyle/>
          <a:p>
            <a:r>
              <a:rPr lang="en-US" sz="2800" i="1" dirty="0">
                <a:latin typeface="Helvetica Neue Light" panose="02000403000000020004" pitchFamily="2" charset="0"/>
                <a:ea typeface="Helvetica Neue Light" panose="02000403000000020004" pitchFamily="2" charset="0"/>
              </a:rPr>
              <a:t>CS 571: Operating Systems (Spring 2022)</a:t>
            </a:r>
          </a:p>
          <a:p>
            <a:r>
              <a:rPr lang="en-US" sz="2800" dirty="0">
                <a:latin typeface="Helvetica Neue Light" panose="02000403000000020004" pitchFamily="2" charset="0"/>
                <a:ea typeface="Helvetica Neue Light" panose="02000403000000020004" pitchFamily="2" charset="0"/>
              </a:rPr>
              <a:t>Lecture 8</a:t>
            </a:r>
            <a:endParaRPr lang="en-US" sz="2800" dirty="0"/>
          </a:p>
          <a:p>
            <a:r>
              <a:rPr lang="en-US" sz="2800" dirty="0"/>
              <a:t>Yue Cheng</a:t>
            </a:r>
          </a:p>
        </p:txBody>
      </p:sp>
      <p:pic>
        <p:nvPicPr>
          <p:cNvPr id="17" name="Picture 16">
            <a:extLst>
              <a:ext uri="{FF2B5EF4-FFF2-40B4-BE49-F238E27FC236}">
                <a16:creationId xmlns:a16="http://schemas.microsoft.com/office/drawing/2014/main" id="{1165C0CB-8D6B-7540-B4CE-AC2F71F1238C}"/>
              </a:ext>
            </a:extLst>
          </p:cNvPr>
          <p:cNvPicPr>
            <a:picLocks noChangeAspect="1"/>
          </p:cNvPicPr>
          <p:nvPr/>
        </p:nvPicPr>
        <p:blipFill>
          <a:blip r:embed="rId5">
            <a:alphaModFix amt="15000"/>
          </a:blip>
          <a:stretch>
            <a:fillRect/>
          </a:stretch>
        </p:blipFill>
        <p:spPr>
          <a:xfrm>
            <a:off x="4567489" y="15159"/>
            <a:ext cx="1475959" cy="953223"/>
          </a:xfrm>
          <a:prstGeom prst="rect">
            <a:avLst/>
          </a:prstGeom>
        </p:spPr>
      </p:pic>
      <p:sp>
        <p:nvSpPr>
          <p:cNvPr id="6" name="TextBox 5">
            <a:extLst>
              <a:ext uri="{FF2B5EF4-FFF2-40B4-BE49-F238E27FC236}">
                <a16:creationId xmlns:a16="http://schemas.microsoft.com/office/drawing/2014/main" id="{46BD751B-AE4C-F143-BBC1-DA9CC440246B}"/>
              </a:ext>
            </a:extLst>
          </p:cNvPr>
          <p:cNvSpPr txBox="1"/>
          <p:nvPr/>
        </p:nvSpPr>
        <p:spPr>
          <a:xfrm>
            <a:off x="16846" y="6265760"/>
            <a:ext cx="6497053" cy="577081"/>
          </a:xfrm>
          <a:prstGeom prst="rect">
            <a:avLst/>
          </a:prstGeom>
          <a:noFill/>
        </p:spPr>
        <p:txBody>
          <a:bodyPr wrap="square" rtlCol="0">
            <a:spAutoFit/>
          </a:bodyPr>
          <a:lstStyle/>
          <a:p>
            <a:r>
              <a:rPr lang="en-US" sz="1050" dirty="0">
                <a:solidFill>
                  <a:schemeClr val="bg1"/>
                </a:solidFill>
                <a:latin typeface="Helvetica Neue Light" panose="02000403000000020004" pitchFamily="2" charset="0"/>
                <a:ea typeface="Helvetica Neue Light" panose="02000403000000020004" pitchFamily="2" charset="0"/>
              </a:rPr>
              <a:t>Some material taken/derived from: </a:t>
            </a:r>
          </a:p>
          <a:p>
            <a:pPr marL="171450" indent="-171450">
              <a:buFont typeface="Arial" panose="020B0604020202020204" pitchFamily="34" charset="0"/>
              <a:buChar char="•"/>
            </a:pPr>
            <a:r>
              <a:rPr lang="en-US" sz="1050" dirty="0">
                <a:solidFill>
                  <a:schemeClr val="bg1"/>
                </a:solidFill>
                <a:latin typeface="Helvetica Neue Light" panose="02000403000000020004" pitchFamily="2" charset="0"/>
                <a:ea typeface="Helvetica Neue Light" panose="02000403000000020004" pitchFamily="2" charset="0"/>
              </a:rPr>
              <a:t>Wisconsin CS-537 materials by </a:t>
            </a:r>
            <a:r>
              <a:rPr lang="en-US" sz="1050" dirty="0" err="1">
                <a:solidFill>
                  <a:schemeClr val="bg1"/>
                </a:solidFill>
                <a:latin typeface="Helvetica Neue Light" panose="02000403000000020004" pitchFamily="2" charset="0"/>
                <a:ea typeface="Helvetica Neue Light" panose="02000403000000020004" pitchFamily="2" charset="0"/>
              </a:rPr>
              <a:t>Remzi</a:t>
            </a:r>
            <a:r>
              <a:rPr lang="en-US" sz="1050" dirty="0">
                <a:solidFill>
                  <a:schemeClr val="bg1"/>
                </a:solidFill>
                <a:latin typeface="Helvetica Neue Light" panose="02000403000000020004" pitchFamily="2" charset="0"/>
                <a:ea typeface="Helvetica Neue Light" panose="02000403000000020004" pitchFamily="2" charset="0"/>
              </a:rPr>
              <a:t> </a:t>
            </a:r>
            <a:r>
              <a:rPr lang="en-US" sz="1050" dirty="0" err="1">
                <a:solidFill>
                  <a:schemeClr val="bg1"/>
                </a:solidFill>
                <a:latin typeface="Helvetica Neue Light" panose="02000403000000020004" pitchFamily="2" charset="0"/>
                <a:ea typeface="Helvetica Neue Light" panose="02000403000000020004" pitchFamily="2" charset="0"/>
              </a:rPr>
              <a:t>Arpaci-Dusseau</a:t>
            </a:r>
            <a:r>
              <a:rPr lang="en-US" sz="1050" dirty="0">
                <a:solidFill>
                  <a:schemeClr val="bg1"/>
                </a:solidFill>
                <a:latin typeface="Helvetica Neue Light" panose="02000403000000020004" pitchFamily="2" charset="0"/>
                <a:ea typeface="Helvetica Neue Light" panose="02000403000000020004" pitchFamily="2" charset="0"/>
              </a:rPr>
              <a:t> + Harvard CS-161 materials by James Mickens.</a:t>
            </a:r>
          </a:p>
          <a:p>
            <a:r>
              <a:rPr lang="en-US" sz="1050" dirty="0">
                <a:solidFill>
                  <a:schemeClr val="bg1"/>
                </a:solidFill>
                <a:latin typeface="Helvetica Neue Light" panose="02000403000000020004" pitchFamily="2" charset="0"/>
                <a:ea typeface="Helvetica Neue Light" panose="02000403000000020004" pitchFamily="2" charset="0"/>
              </a:rPr>
              <a:t>Licensed for use under a Creative Commons Attribution-</a:t>
            </a:r>
            <a:r>
              <a:rPr lang="en-US" sz="1050" dirty="0" err="1">
                <a:solidFill>
                  <a:schemeClr val="bg1"/>
                </a:solidFill>
                <a:latin typeface="Helvetica Neue Light" panose="02000403000000020004" pitchFamily="2" charset="0"/>
                <a:ea typeface="Helvetica Neue Light" panose="02000403000000020004" pitchFamily="2" charset="0"/>
              </a:rPr>
              <a:t>NonCommercial</a:t>
            </a:r>
            <a:r>
              <a:rPr lang="en-US" sz="1050" dirty="0">
                <a:solidFill>
                  <a:schemeClr val="bg1"/>
                </a:solidFill>
                <a:latin typeface="Helvetica Neue Light" panose="02000403000000020004" pitchFamily="2" charset="0"/>
                <a:ea typeface="Helvetica Neue Light" panose="02000403000000020004" pitchFamily="2" charset="0"/>
              </a:rPr>
              <a:t>-</a:t>
            </a:r>
            <a:r>
              <a:rPr lang="en-US" sz="1050" dirty="0" err="1">
                <a:solidFill>
                  <a:schemeClr val="bg1"/>
                </a:solidFill>
                <a:latin typeface="Helvetica Neue Light" panose="02000403000000020004" pitchFamily="2" charset="0"/>
                <a:ea typeface="Helvetica Neue Light" panose="02000403000000020004" pitchFamily="2" charset="0"/>
              </a:rPr>
              <a:t>ShareAlike</a:t>
            </a:r>
            <a:r>
              <a:rPr lang="en-US" sz="1050" dirty="0">
                <a:solidFill>
                  <a:schemeClr val="bg1"/>
                </a:solidFill>
                <a:latin typeface="Helvetica Neue Light" panose="02000403000000020004" pitchFamily="2" charset="0"/>
                <a:ea typeface="Helvetica Neue Light" panose="02000403000000020004" pitchFamily="2" charset="0"/>
              </a:rPr>
              <a:t> 3.0 </a:t>
            </a:r>
            <a:r>
              <a:rPr lang="en-US" sz="1050" dirty="0" err="1">
                <a:solidFill>
                  <a:schemeClr val="bg1"/>
                </a:solidFill>
                <a:latin typeface="Helvetica Neue Light" panose="02000403000000020004" pitchFamily="2" charset="0"/>
                <a:ea typeface="Helvetica Neue Light" panose="02000403000000020004" pitchFamily="2" charset="0"/>
              </a:rPr>
              <a:t>Unported</a:t>
            </a:r>
            <a:r>
              <a:rPr lang="en-US" sz="1050" dirty="0">
                <a:solidFill>
                  <a:schemeClr val="bg1"/>
                </a:solidFill>
                <a:latin typeface="Helvetica Neue Light" panose="02000403000000020004" pitchFamily="2" charset="0"/>
                <a:ea typeface="Helvetica Neue Light" panose="02000403000000020004" pitchFamily="2" charset="0"/>
              </a:rPr>
              <a:t> License.</a:t>
            </a:r>
          </a:p>
        </p:txBody>
      </p:sp>
    </p:spTree>
    <p:extLst>
      <p:ext uri="{BB962C8B-B14F-4D97-AF65-F5344CB8AC3E}">
        <p14:creationId xmlns:p14="http://schemas.microsoft.com/office/powerpoint/2010/main" val="74357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sp>
        <p:nvSpPr>
          <p:cNvPr id="7" name="TextBox 6"/>
          <p:cNvSpPr txBox="1"/>
          <p:nvPr/>
        </p:nvSpPr>
        <p:spPr>
          <a:xfrm>
            <a:off x="241788" y="3283803"/>
            <a:ext cx="4177812" cy="830997"/>
          </a:xfrm>
          <a:prstGeom prst="rect">
            <a:avLst/>
          </a:prstGeom>
          <a:noFill/>
        </p:spPr>
        <p:txBody>
          <a:bodyPr wrap="square" rtlCol="0">
            <a:spAutoFit/>
          </a:bodyPr>
          <a:lstStyle/>
          <a:p>
            <a:pPr algn="r"/>
            <a:r>
              <a:rPr lang="en-US" sz="2400" dirty="0">
                <a:latin typeface="Helvetica" charset="0"/>
                <a:ea typeface="Helvetica" charset="0"/>
                <a:cs typeface="Helvetica" charset="0"/>
              </a:rPr>
              <a:t>A single track + an arm + </a:t>
            </a:r>
          </a:p>
          <a:p>
            <a:pPr algn="r"/>
            <a:r>
              <a:rPr lang="en-US" sz="2400" dirty="0">
                <a:latin typeface="Helvetica" charset="0"/>
                <a:ea typeface="Helvetica" charset="0"/>
                <a:cs typeface="Helvetica" charset="0"/>
              </a:rPr>
              <a:t>a head</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212" y="1752600"/>
            <a:ext cx="4291227" cy="3788349"/>
          </a:xfrm>
        </p:spPr>
      </p:pic>
      <p:sp>
        <p:nvSpPr>
          <p:cNvPr id="5" name="Footer Placeholder 4">
            <a:extLst>
              <a:ext uri="{FF2B5EF4-FFF2-40B4-BE49-F238E27FC236}">
                <a16:creationId xmlns:a16="http://schemas.microsoft.com/office/drawing/2014/main" id="{4B76BC04-2C26-044F-A847-8F5AA64652F6}"/>
              </a:ext>
            </a:extLst>
          </p:cNvPr>
          <p:cNvSpPr>
            <a:spLocks noGrp="1"/>
          </p:cNvSpPr>
          <p:nvPr>
            <p:ph type="ftr" sz="quarter" idx="11"/>
          </p:nvPr>
        </p:nvSpPr>
        <p:spPr/>
        <p:txBody>
          <a:bodyPr/>
          <a:lstStyle/>
          <a:p>
            <a:r>
              <a:rPr lang="en-US"/>
              <a:t>GMU CS571 Spring 2022</a:t>
            </a:r>
            <a:endParaRPr lang="en-US" dirty="0"/>
          </a:p>
        </p:txBody>
      </p:sp>
      <p:sp>
        <p:nvSpPr>
          <p:cNvPr id="8" name="Date Placeholder 7">
            <a:extLst>
              <a:ext uri="{FF2B5EF4-FFF2-40B4-BE49-F238E27FC236}">
                <a16:creationId xmlns:a16="http://schemas.microsoft.com/office/drawing/2014/main" id="{5C96B21C-FFA3-8C43-9EFB-E70863A09A3D}"/>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719F4198-ED27-DD47-9DE7-970656D00031}"/>
              </a:ext>
            </a:extLst>
          </p:cNvPr>
          <p:cNvSpPr>
            <a:spLocks noGrp="1"/>
          </p:cNvSpPr>
          <p:nvPr>
            <p:ph type="sldNum" sz="quarter" idx="12"/>
          </p:nvPr>
        </p:nvSpPr>
        <p:spPr/>
        <p:txBody>
          <a:bodyPr/>
          <a:lstStyle/>
          <a:p>
            <a:fld id="{3FEAB63E-74B1-D643-A3C6-246018F1E4D4}" type="slidenum">
              <a:rPr lang="en-US" smtClean="0"/>
              <a:pPr/>
              <a:t>10</a:t>
            </a:fld>
            <a:endParaRPr lang="en-US"/>
          </a:p>
        </p:txBody>
      </p:sp>
    </p:spTree>
    <p:extLst>
      <p:ext uri="{BB962C8B-B14F-4D97-AF65-F5344CB8AC3E}">
        <p14:creationId xmlns:p14="http://schemas.microsoft.com/office/powerpoint/2010/main" val="17330846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File?</a:t>
            </a:r>
          </a:p>
        </p:txBody>
      </p:sp>
      <p:sp>
        <p:nvSpPr>
          <p:cNvPr id="3" name="Content Placeholder 2"/>
          <p:cNvSpPr>
            <a:spLocks noGrp="1"/>
          </p:cNvSpPr>
          <p:nvPr>
            <p:ph idx="1"/>
          </p:nvPr>
        </p:nvSpPr>
        <p:spPr/>
        <p:txBody>
          <a:bodyPr>
            <a:normAutofit/>
          </a:bodyPr>
          <a:lstStyle/>
          <a:p>
            <a:r>
              <a:rPr lang="en-US" dirty="0"/>
              <a:t>File: Array of bytes</a:t>
            </a:r>
          </a:p>
          <a:p>
            <a:pPr lvl="1"/>
            <a:r>
              <a:rPr lang="en-US" dirty="0"/>
              <a:t>Ranges of bytes can be read/written</a:t>
            </a:r>
          </a:p>
          <a:p>
            <a:endParaRPr lang="en-US" dirty="0"/>
          </a:p>
          <a:p>
            <a:r>
              <a:rPr lang="en-US" dirty="0"/>
              <a:t>File system (FS) consists of many files</a:t>
            </a:r>
          </a:p>
          <a:p>
            <a:endParaRPr lang="en-US" dirty="0"/>
          </a:p>
          <a:p>
            <a:r>
              <a:rPr lang="en-US" dirty="0"/>
              <a:t>Files need names so programs can choose the right one</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100</a:t>
            </a:fld>
            <a:endParaRPr lang="en-US" dirty="0"/>
          </a:p>
        </p:txBody>
      </p:sp>
      <p:sp>
        <p:nvSpPr>
          <p:cNvPr id="5" name="Date Placeholder 4">
            <a:extLst>
              <a:ext uri="{FF2B5EF4-FFF2-40B4-BE49-F238E27FC236}">
                <a16:creationId xmlns:a16="http://schemas.microsoft.com/office/drawing/2014/main" id="{CE22064E-B6D8-C640-870E-FFE006DEC907}"/>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1F0104D0-470D-6B4F-98E1-DDCF5FA6EF46}"/>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22751211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Names</a:t>
            </a:r>
          </a:p>
        </p:txBody>
      </p:sp>
      <p:sp>
        <p:nvSpPr>
          <p:cNvPr id="3" name="Content Placeholder 2"/>
          <p:cNvSpPr>
            <a:spLocks noGrp="1"/>
          </p:cNvSpPr>
          <p:nvPr>
            <p:ph idx="1"/>
          </p:nvPr>
        </p:nvSpPr>
        <p:spPr/>
        <p:txBody>
          <a:bodyPr/>
          <a:lstStyle/>
          <a:p>
            <a:r>
              <a:rPr lang="en-US" dirty="0"/>
              <a:t>Three types of names (abstractions)</a:t>
            </a:r>
          </a:p>
          <a:p>
            <a:pPr lvl="1"/>
            <a:r>
              <a:rPr lang="en-US" b="1" dirty="0" err="1">
                <a:solidFill>
                  <a:srgbClr val="0070C0"/>
                </a:solidFill>
              </a:rPr>
              <a:t>inode</a:t>
            </a:r>
            <a:r>
              <a:rPr lang="en-US" dirty="0">
                <a:solidFill>
                  <a:srgbClr val="0070C0"/>
                </a:solidFill>
              </a:rPr>
              <a:t> </a:t>
            </a:r>
            <a:r>
              <a:rPr lang="en-US" dirty="0"/>
              <a:t>(low-level names)</a:t>
            </a:r>
          </a:p>
          <a:p>
            <a:pPr lvl="1"/>
            <a:r>
              <a:rPr lang="en-US" b="1" dirty="0">
                <a:solidFill>
                  <a:srgbClr val="C00000"/>
                </a:solidFill>
              </a:rPr>
              <a:t>path </a:t>
            </a:r>
            <a:r>
              <a:rPr lang="en-US" dirty="0"/>
              <a:t>(human readable)</a:t>
            </a:r>
          </a:p>
          <a:p>
            <a:pPr lvl="1"/>
            <a:r>
              <a:rPr lang="en-US" b="1" dirty="0">
                <a:solidFill>
                  <a:srgbClr val="00B050"/>
                </a:solidFill>
              </a:rPr>
              <a:t>file descriptor </a:t>
            </a:r>
            <a:r>
              <a:rPr lang="en-US" dirty="0"/>
              <a:t>(runtime state)</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101</a:t>
            </a:fld>
            <a:endParaRPr lang="en-US" dirty="0"/>
          </a:p>
        </p:txBody>
      </p:sp>
      <p:sp>
        <p:nvSpPr>
          <p:cNvPr id="5" name="Date Placeholder 4">
            <a:extLst>
              <a:ext uri="{FF2B5EF4-FFF2-40B4-BE49-F238E27FC236}">
                <a16:creationId xmlns:a16="http://schemas.microsoft.com/office/drawing/2014/main" id="{71F02786-85F5-A34E-86E5-573CC36DE0E7}"/>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F4B9A55C-2FB5-4E48-8916-A7004EDFA11C}"/>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3E5FF6B-B51C-1D41-9857-5E349E8678E9}"/>
                  </a:ext>
                </a:extLst>
              </p14:cNvPr>
              <p14:cNvContentPartPr/>
              <p14:nvPr/>
            </p14:nvContentPartPr>
            <p14:xfrm>
              <a:off x="597240" y="2145240"/>
              <a:ext cx="469080" cy="553320"/>
            </p14:xfrm>
          </p:contentPart>
        </mc:Choice>
        <mc:Fallback>
          <p:pic>
            <p:nvPicPr>
              <p:cNvPr id="7" name="Ink 6">
                <a:extLst>
                  <a:ext uri="{FF2B5EF4-FFF2-40B4-BE49-F238E27FC236}">
                    <a16:creationId xmlns:a16="http://schemas.microsoft.com/office/drawing/2014/main" id="{53E5FF6B-B51C-1D41-9857-5E349E8678E9}"/>
                  </a:ext>
                </a:extLst>
              </p:cNvPr>
              <p:cNvPicPr/>
              <p:nvPr/>
            </p:nvPicPr>
            <p:blipFill>
              <a:blip r:embed="rId4"/>
              <a:stretch>
                <a:fillRect/>
              </a:stretch>
            </p:blipFill>
            <p:spPr>
              <a:xfrm>
                <a:off x="581040" y="2129040"/>
                <a:ext cx="501480" cy="585720"/>
              </a:xfrm>
              <a:prstGeom prst="rect">
                <a:avLst/>
              </a:prstGeom>
            </p:spPr>
          </p:pic>
        </mc:Fallback>
      </mc:AlternateContent>
    </p:spTree>
    <p:extLst>
      <p:ext uri="{BB962C8B-B14F-4D97-AF65-F5344CB8AC3E}">
        <p14:creationId xmlns:p14="http://schemas.microsoft.com/office/powerpoint/2010/main" val="21566954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Inodes</a:t>
            </a:r>
            <a:endParaRPr lang="en-US" dirty="0"/>
          </a:p>
        </p:txBody>
      </p:sp>
      <p:sp>
        <p:nvSpPr>
          <p:cNvPr id="3" name="Content Placeholder 2"/>
          <p:cNvSpPr>
            <a:spLocks noGrp="1"/>
          </p:cNvSpPr>
          <p:nvPr>
            <p:ph idx="1"/>
          </p:nvPr>
        </p:nvSpPr>
        <p:spPr/>
        <p:txBody>
          <a:bodyPr/>
          <a:lstStyle/>
          <a:p>
            <a:r>
              <a:rPr lang="en-US" dirty="0"/>
              <a:t>Each file has exactly one </a:t>
            </a:r>
            <a:r>
              <a:rPr lang="en-US" dirty="0" err="1"/>
              <a:t>inode</a:t>
            </a:r>
            <a:r>
              <a:rPr lang="en-US" dirty="0"/>
              <a:t> number</a:t>
            </a:r>
          </a:p>
          <a:p>
            <a:endParaRPr lang="en-US" dirty="0"/>
          </a:p>
          <a:p>
            <a:r>
              <a:rPr lang="en-US" dirty="0" err="1"/>
              <a:t>Inodes</a:t>
            </a:r>
            <a:r>
              <a:rPr lang="en-US" dirty="0"/>
              <a:t> are unique (at a given time) within a FS</a:t>
            </a:r>
          </a:p>
          <a:p>
            <a:endParaRPr lang="en-US" dirty="0"/>
          </a:p>
          <a:p>
            <a:r>
              <a:rPr lang="en-US" dirty="0"/>
              <a:t>Numbers may be recycled after deletes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102</a:t>
            </a:fld>
            <a:endParaRPr lang="en-US" dirty="0"/>
          </a:p>
        </p:txBody>
      </p:sp>
      <p:sp>
        <p:nvSpPr>
          <p:cNvPr id="5" name="Date Placeholder 4">
            <a:extLst>
              <a:ext uri="{FF2B5EF4-FFF2-40B4-BE49-F238E27FC236}">
                <a16:creationId xmlns:a16="http://schemas.microsoft.com/office/drawing/2014/main" id="{54E329A4-F1B6-7341-BBB6-9962C4A054AB}"/>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8668F3B7-A242-3F42-9A2C-C5C3A3D7CF6E}"/>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18805531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Inodes</a:t>
            </a:r>
            <a:endParaRPr lang="en-US" dirty="0"/>
          </a:p>
        </p:txBody>
      </p:sp>
      <p:sp>
        <p:nvSpPr>
          <p:cNvPr id="3" name="Content Placeholder 2"/>
          <p:cNvSpPr>
            <a:spLocks noGrp="1"/>
          </p:cNvSpPr>
          <p:nvPr>
            <p:ph idx="1"/>
          </p:nvPr>
        </p:nvSpPr>
        <p:spPr/>
        <p:txBody>
          <a:bodyPr/>
          <a:lstStyle/>
          <a:p>
            <a:r>
              <a:rPr lang="en-US" dirty="0"/>
              <a:t>Each file has exactly one </a:t>
            </a:r>
            <a:r>
              <a:rPr lang="en-US" dirty="0" err="1"/>
              <a:t>inode</a:t>
            </a:r>
            <a:r>
              <a:rPr lang="en-US" dirty="0"/>
              <a:t> number</a:t>
            </a:r>
          </a:p>
          <a:p>
            <a:endParaRPr lang="en-US" dirty="0"/>
          </a:p>
          <a:p>
            <a:r>
              <a:rPr lang="en-US" dirty="0" err="1"/>
              <a:t>Inodes</a:t>
            </a:r>
            <a:r>
              <a:rPr lang="en-US" dirty="0"/>
              <a:t> are unique (at a given time) within a FS</a:t>
            </a:r>
          </a:p>
          <a:p>
            <a:endParaRPr lang="en-US" dirty="0"/>
          </a:p>
          <a:p>
            <a:r>
              <a:rPr lang="en-US" dirty="0"/>
              <a:t>Numbers may be recycled after deletes</a:t>
            </a:r>
          </a:p>
          <a:p>
            <a:endParaRPr lang="en-US" dirty="0"/>
          </a:p>
          <a:p>
            <a:r>
              <a:rPr lang="en-US" dirty="0"/>
              <a:t>Show </a:t>
            </a:r>
            <a:r>
              <a:rPr lang="en-US" dirty="0" err="1"/>
              <a:t>inodes</a:t>
            </a:r>
            <a:r>
              <a:rPr lang="en-US" dirty="0"/>
              <a:t> via </a:t>
            </a:r>
            <a:r>
              <a:rPr lang="en-US" dirty="0">
                <a:latin typeface="PT Mono" charset="0"/>
                <a:ea typeface="PT Mono" charset="0"/>
                <a:cs typeface="PT Mono" charset="0"/>
              </a:rPr>
              <a:t>stat</a:t>
            </a:r>
          </a:p>
          <a:p>
            <a:pPr lvl="1"/>
            <a:r>
              <a:rPr lang="en-US" dirty="0">
                <a:latin typeface="PT Mono" charset="0"/>
                <a:ea typeface="PT Mono" charset="0"/>
                <a:cs typeface="PT Mono" charset="0"/>
              </a:rPr>
              <a:t>$ stat &lt;file or </a:t>
            </a:r>
            <a:r>
              <a:rPr lang="en-US" dirty="0" err="1">
                <a:latin typeface="PT Mono" charset="0"/>
                <a:ea typeface="PT Mono" charset="0"/>
                <a:cs typeface="PT Mono" charset="0"/>
              </a:rPr>
              <a:t>dir</a:t>
            </a:r>
            <a:r>
              <a:rPr lang="en-US" dirty="0">
                <a:latin typeface="PT Mono" charset="0"/>
                <a:ea typeface="PT Mono" charset="0"/>
                <a:cs typeface="PT Mono" charset="0"/>
              </a:rPr>
              <a:t>&gt;</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103</a:t>
            </a:fld>
            <a:endParaRPr lang="en-US" dirty="0"/>
          </a:p>
        </p:txBody>
      </p:sp>
      <p:sp>
        <p:nvSpPr>
          <p:cNvPr id="5" name="Date Placeholder 4">
            <a:extLst>
              <a:ext uri="{FF2B5EF4-FFF2-40B4-BE49-F238E27FC236}">
                <a16:creationId xmlns:a16="http://schemas.microsoft.com/office/drawing/2014/main" id="{292CEFE7-94F2-0642-94BD-3B3B7F2639C7}"/>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CB3AD9B7-391A-1845-849F-BCF647C0A357}"/>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40744737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sz="4000" dirty="0">
                <a:latin typeface="Consolas" panose="020B0609020204030204" pitchFamily="49" charset="0"/>
                <a:ea typeface="PT Mono" charset="0"/>
                <a:cs typeface="Consolas" panose="020B0609020204030204" pitchFamily="49" charset="0"/>
              </a:rPr>
              <a:t>stat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1400" dirty="0">
                <a:latin typeface="PT Mono" charset="0"/>
                <a:ea typeface="PT Mono" charset="0"/>
                <a:cs typeface="PT Mono" charset="0"/>
              </a:rPr>
              <a:t>PROMPT&gt;: stat </a:t>
            </a:r>
            <a:r>
              <a:rPr lang="en-US" sz="1400" dirty="0" err="1">
                <a:latin typeface="PT Mono" charset="0"/>
                <a:ea typeface="PT Mono" charset="0"/>
                <a:cs typeface="PT Mono" charset="0"/>
              </a:rPr>
              <a:t>test.dat</a:t>
            </a:r>
            <a:endParaRPr lang="en-US" sz="1400" dirty="0">
              <a:latin typeface="PT Mono" charset="0"/>
              <a:ea typeface="PT Mono" charset="0"/>
              <a:cs typeface="PT Mono" charset="0"/>
            </a:endParaRPr>
          </a:p>
          <a:p>
            <a:pPr marL="0" indent="0">
              <a:buNone/>
            </a:pPr>
            <a:r>
              <a:rPr lang="mr-IN" sz="1400" dirty="0" err="1">
                <a:latin typeface="PT Mono" charset="0"/>
                <a:ea typeface="PT Mono" charset="0"/>
                <a:cs typeface="PT Mono" charset="0"/>
              </a:rPr>
              <a:t>File</a:t>
            </a:r>
            <a:r>
              <a:rPr lang="mr-IN" sz="1400" dirty="0">
                <a:latin typeface="PT Mono" charset="0"/>
                <a:ea typeface="PT Mono" charset="0"/>
                <a:cs typeface="PT Mono" charset="0"/>
              </a:rPr>
              <a:t>: ‘</a:t>
            </a:r>
            <a:r>
              <a:rPr lang="mr-IN" sz="1400" dirty="0" err="1">
                <a:latin typeface="PT Mono" charset="0"/>
                <a:ea typeface="PT Mono" charset="0"/>
                <a:cs typeface="PT Mono" charset="0"/>
              </a:rPr>
              <a:t>test.dat</a:t>
            </a:r>
            <a:r>
              <a:rPr lang="mr-IN" sz="1400" dirty="0">
                <a:latin typeface="PT Mono" charset="0"/>
                <a:ea typeface="PT Mono" charset="0"/>
                <a:cs typeface="PT Mono" charset="0"/>
              </a:rPr>
              <a:t>’  </a:t>
            </a:r>
            <a:r>
              <a:rPr lang="mr-IN" sz="1400" dirty="0" err="1">
                <a:latin typeface="PT Mono" charset="0"/>
                <a:ea typeface="PT Mono" charset="0"/>
                <a:cs typeface="PT Mono" charset="0"/>
              </a:rPr>
              <a:t>Size</a:t>
            </a:r>
            <a:r>
              <a:rPr lang="mr-IN" sz="1400" dirty="0">
                <a:latin typeface="PT Mono" charset="0"/>
                <a:ea typeface="PT Mono" charset="0"/>
                <a:cs typeface="PT Mono" charset="0"/>
              </a:rPr>
              <a:t>: 5     </a:t>
            </a:r>
            <a:r>
              <a:rPr lang="mr-IN" sz="1400" dirty="0" err="1">
                <a:latin typeface="PT Mono" charset="0"/>
                <a:ea typeface="PT Mono" charset="0"/>
                <a:cs typeface="PT Mono" charset="0"/>
              </a:rPr>
              <a:t>Blocks</a:t>
            </a:r>
            <a:r>
              <a:rPr lang="mr-IN" sz="1400" dirty="0">
                <a:latin typeface="PT Mono" charset="0"/>
                <a:ea typeface="PT Mono" charset="0"/>
                <a:cs typeface="PT Mono" charset="0"/>
              </a:rPr>
              <a:t>: 8     IO </a:t>
            </a:r>
            <a:r>
              <a:rPr lang="mr-IN" sz="1400" dirty="0" err="1">
                <a:latin typeface="PT Mono" charset="0"/>
                <a:ea typeface="PT Mono" charset="0"/>
                <a:cs typeface="PT Mono" charset="0"/>
              </a:rPr>
              <a:t>Block</a:t>
            </a:r>
            <a:r>
              <a:rPr lang="mr-IN" sz="1400" dirty="0">
                <a:latin typeface="PT Mono" charset="0"/>
                <a:ea typeface="PT Mono" charset="0"/>
                <a:cs typeface="PT Mono" charset="0"/>
              </a:rPr>
              <a:t>: 4096   </a:t>
            </a:r>
            <a:r>
              <a:rPr lang="mr-IN" sz="1400" dirty="0" err="1">
                <a:latin typeface="PT Mono" charset="0"/>
                <a:ea typeface="PT Mono" charset="0"/>
                <a:cs typeface="PT Mono" charset="0"/>
              </a:rPr>
              <a:t>regular</a:t>
            </a:r>
            <a:r>
              <a:rPr lang="mr-IN" sz="1400" dirty="0">
                <a:latin typeface="PT Mono" charset="0"/>
                <a:ea typeface="PT Mono" charset="0"/>
                <a:cs typeface="PT Mono" charset="0"/>
              </a:rPr>
              <a:t> </a:t>
            </a:r>
            <a:r>
              <a:rPr lang="mr-IN" sz="1400" dirty="0" err="1">
                <a:latin typeface="PT Mono" charset="0"/>
                <a:ea typeface="PT Mono" charset="0"/>
                <a:cs typeface="PT Mono" charset="0"/>
              </a:rPr>
              <a:t>file</a:t>
            </a:r>
            <a:endParaRPr lang="en-US" sz="1400" dirty="0">
              <a:latin typeface="PT Mono" charset="0"/>
              <a:ea typeface="PT Mono" charset="0"/>
              <a:cs typeface="PT Mono" charset="0"/>
            </a:endParaRPr>
          </a:p>
          <a:p>
            <a:pPr marL="0" indent="0">
              <a:buNone/>
            </a:pPr>
            <a:r>
              <a:rPr lang="mr-IN" sz="1400" dirty="0" err="1">
                <a:latin typeface="PT Mono" charset="0"/>
                <a:ea typeface="PT Mono" charset="0"/>
                <a:cs typeface="PT Mono" charset="0"/>
              </a:rPr>
              <a:t>Device</a:t>
            </a:r>
            <a:r>
              <a:rPr lang="mr-IN" sz="1400" dirty="0">
                <a:latin typeface="PT Mono" charset="0"/>
                <a:ea typeface="PT Mono" charset="0"/>
                <a:cs typeface="PT Mono" charset="0"/>
              </a:rPr>
              <a:t>: 803h/2051d	</a:t>
            </a:r>
            <a:r>
              <a:rPr lang="mr-IN" sz="1400" b="1" dirty="0" err="1">
                <a:solidFill>
                  <a:srgbClr val="C00000"/>
                </a:solidFill>
                <a:latin typeface="PT Mono" charset="0"/>
                <a:ea typeface="PT Mono" charset="0"/>
                <a:cs typeface="PT Mono" charset="0"/>
              </a:rPr>
              <a:t>Inode</a:t>
            </a:r>
            <a:r>
              <a:rPr lang="mr-IN" sz="1400" b="1" dirty="0">
                <a:solidFill>
                  <a:srgbClr val="C00000"/>
                </a:solidFill>
                <a:latin typeface="PT Mono" charset="0"/>
                <a:ea typeface="PT Mono" charset="0"/>
                <a:cs typeface="PT Mono" charset="0"/>
              </a:rPr>
              <a:t>: 119341128   </a:t>
            </a:r>
            <a:r>
              <a:rPr lang="mr-IN" sz="1400" dirty="0">
                <a:latin typeface="PT Mono" charset="0"/>
                <a:ea typeface="PT Mono" charset="0"/>
                <a:cs typeface="PT Mono" charset="0"/>
              </a:rPr>
              <a:t>Links: 1</a:t>
            </a:r>
            <a:endParaRPr lang="en-US" sz="1400" dirty="0">
              <a:latin typeface="PT Mono" charset="0"/>
              <a:ea typeface="PT Mono" charset="0"/>
              <a:cs typeface="PT Mono" charset="0"/>
            </a:endParaRPr>
          </a:p>
          <a:p>
            <a:pPr marL="0" indent="0">
              <a:buNone/>
            </a:pPr>
            <a:r>
              <a:rPr lang="mr-IN" sz="1400" dirty="0" err="1">
                <a:latin typeface="PT Mono" charset="0"/>
                <a:ea typeface="PT Mono" charset="0"/>
                <a:cs typeface="PT Mono" charset="0"/>
              </a:rPr>
              <a:t>Access</a:t>
            </a:r>
            <a:r>
              <a:rPr lang="mr-IN" sz="1400" dirty="0">
                <a:latin typeface="PT Mono" charset="0"/>
                <a:ea typeface="PT Mono" charset="0"/>
                <a:cs typeface="PT Mono" charset="0"/>
              </a:rPr>
              <a:t>: (0664/-</a:t>
            </a:r>
            <a:r>
              <a:rPr lang="mr-IN" sz="1400" dirty="0" err="1">
                <a:latin typeface="PT Mono" charset="0"/>
                <a:ea typeface="PT Mono" charset="0"/>
                <a:cs typeface="PT Mono" charset="0"/>
              </a:rPr>
              <a:t>rw</a:t>
            </a:r>
            <a:r>
              <a:rPr lang="mr-IN" sz="1400" dirty="0">
                <a:latin typeface="PT Mono" charset="0"/>
                <a:ea typeface="PT Mono" charset="0"/>
                <a:cs typeface="PT Mono" charset="0"/>
              </a:rPr>
              <a:t>-</a:t>
            </a:r>
            <a:r>
              <a:rPr lang="mr-IN" sz="1400" dirty="0" err="1">
                <a:latin typeface="PT Mono" charset="0"/>
                <a:ea typeface="PT Mono" charset="0"/>
                <a:cs typeface="PT Mono" charset="0"/>
              </a:rPr>
              <a:t>rw</a:t>
            </a:r>
            <a:r>
              <a:rPr lang="mr-IN" sz="1400" dirty="0">
                <a:latin typeface="PT Mono" charset="0"/>
                <a:ea typeface="PT Mono" charset="0"/>
                <a:cs typeface="PT Mono" charset="0"/>
              </a:rPr>
              <a:t>-</a:t>
            </a:r>
            <a:r>
              <a:rPr lang="mr-IN" sz="1400" dirty="0" err="1">
                <a:latin typeface="PT Mono" charset="0"/>
                <a:ea typeface="PT Mono" charset="0"/>
                <a:cs typeface="PT Mono" charset="0"/>
              </a:rPr>
              <a:t>r</a:t>
            </a:r>
            <a:r>
              <a:rPr lang="mr-IN" sz="1400" dirty="0">
                <a:latin typeface="PT Mono" charset="0"/>
                <a:ea typeface="PT Mono" charset="0"/>
                <a:cs typeface="PT Mono" charset="0"/>
              </a:rPr>
              <a:t>--)  </a:t>
            </a:r>
            <a:r>
              <a:rPr lang="mr-IN" sz="1400" dirty="0" err="1">
                <a:latin typeface="PT Mono" charset="0"/>
                <a:ea typeface="PT Mono" charset="0"/>
                <a:cs typeface="PT Mono" charset="0"/>
              </a:rPr>
              <a:t>Uid</a:t>
            </a:r>
            <a:r>
              <a:rPr lang="mr-IN" sz="1400" dirty="0">
                <a:latin typeface="PT Mono" charset="0"/>
                <a:ea typeface="PT Mono" charset="0"/>
                <a:cs typeface="PT Mono" charset="0"/>
              </a:rPr>
              <a:t>: ( 1001/     </a:t>
            </a:r>
            <a:r>
              <a:rPr lang="mr-IN" sz="1400" dirty="0" err="1">
                <a:latin typeface="PT Mono" charset="0"/>
                <a:ea typeface="PT Mono" charset="0"/>
                <a:cs typeface="PT Mono" charset="0"/>
              </a:rPr>
              <a:t>yue</a:t>
            </a:r>
            <a:r>
              <a:rPr lang="mr-IN" sz="1400" dirty="0">
                <a:latin typeface="PT Mono" charset="0"/>
                <a:ea typeface="PT Mono" charset="0"/>
                <a:cs typeface="PT Mono" charset="0"/>
              </a:rPr>
              <a:t>)   </a:t>
            </a:r>
            <a:r>
              <a:rPr lang="mr-IN" sz="1400" dirty="0" err="1">
                <a:latin typeface="PT Mono" charset="0"/>
                <a:ea typeface="PT Mono" charset="0"/>
                <a:cs typeface="PT Mono" charset="0"/>
              </a:rPr>
              <a:t>Gid</a:t>
            </a:r>
            <a:r>
              <a:rPr lang="mr-IN" sz="1400" dirty="0">
                <a:latin typeface="PT Mono" charset="0"/>
                <a:ea typeface="PT Mono" charset="0"/>
                <a:cs typeface="PT Mono" charset="0"/>
              </a:rPr>
              <a:t>: ( 1001/     </a:t>
            </a:r>
            <a:r>
              <a:rPr lang="mr-IN" sz="1400" dirty="0" err="1">
                <a:latin typeface="PT Mono" charset="0"/>
                <a:ea typeface="PT Mono" charset="0"/>
                <a:cs typeface="PT Mono" charset="0"/>
              </a:rPr>
              <a:t>yue</a:t>
            </a:r>
            <a:r>
              <a:rPr lang="mr-IN" sz="1400" dirty="0">
                <a:latin typeface="PT Mono" charset="0"/>
                <a:ea typeface="PT Mono" charset="0"/>
                <a:cs typeface="PT Mono" charset="0"/>
              </a:rPr>
              <a:t>)</a:t>
            </a:r>
            <a:endParaRPr lang="en-US" sz="1400" dirty="0">
              <a:latin typeface="PT Mono" charset="0"/>
              <a:ea typeface="PT Mono" charset="0"/>
              <a:cs typeface="PT Mono" charset="0"/>
            </a:endParaRPr>
          </a:p>
          <a:p>
            <a:pPr marL="0" indent="0">
              <a:buNone/>
            </a:pPr>
            <a:r>
              <a:rPr lang="mr-IN" sz="1400" dirty="0" err="1">
                <a:latin typeface="PT Mono" charset="0"/>
                <a:ea typeface="PT Mono" charset="0"/>
                <a:cs typeface="PT Mono" charset="0"/>
              </a:rPr>
              <a:t>Context</a:t>
            </a:r>
            <a:r>
              <a:rPr lang="mr-IN" sz="1400" dirty="0">
                <a:latin typeface="PT Mono" charset="0"/>
                <a:ea typeface="PT Mono" charset="0"/>
                <a:cs typeface="PT Mono" charset="0"/>
              </a:rPr>
              <a:t>: unconfined_u:object_r:user_home_t:s0</a:t>
            </a:r>
            <a:endParaRPr lang="en-US" sz="1400" dirty="0">
              <a:latin typeface="PT Mono" charset="0"/>
              <a:ea typeface="PT Mono" charset="0"/>
              <a:cs typeface="PT Mono" charset="0"/>
            </a:endParaRPr>
          </a:p>
          <a:p>
            <a:pPr marL="0" indent="0">
              <a:buNone/>
            </a:pPr>
            <a:r>
              <a:rPr lang="mr-IN" sz="1400" dirty="0" err="1">
                <a:latin typeface="PT Mono" charset="0"/>
                <a:ea typeface="PT Mono" charset="0"/>
                <a:cs typeface="PT Mono" charset="0"/>
              </a:rPr>
              <a:t>Access</a:t>
            </a:r>
            <a:r>
              <a:rPr lang="mr-IN" sz="1400" dirty="0">
                <a:latin typeface="PT Mono" charset="0"/>
                <a:ea typeface="PT Mono" charset="0"/>
                <a:cs typeface="PT Mono" charset="0"/>
              </a:rPr>
              <a:t>: 2015-12-17 04:12:47.935716294 -0500</a:t>
            </a:r>
            <a:endParaRPr lang="en-US" sz="1400" dirty="0">
              <a:latin typeface="PT Mono" charset="0"/>
              <a:ea typeface="PT Mono" charset="0"/>
              <a:cs typeface="PT Mono" charset="0"/>
            </a:endParaRPr>
          </a:p>
          <a:p>
            <a:pPr marL="0" indent="0">
              <a:buNone/>
            </a:pPr>
            <a:r>
              <a:rPr lang="mr-IN" sz="1400" dirty="0" err="1">
                <a:latin typeface="PT Mono" charset="0"/>
                <a:ea typeface="PT Mono" charset="0"/>
                <a:cs typeface="PT Mono" charset="0"/>
              </a:rPr>
              <a:t>Modify</a:t>
            </a:r>
            <a:r>
              <a:rPr lang="mr-IN" sz="1400" dirty="0">
                <a:latin typeface="PT Mono" charset="0"/>
                <a:ea typeface="PT Mono" charset="0"/>
                <a:cs typeface="PT Mono" charset="0"/>
              </a:rPr>
              <a:t>: 2014-12-12 19:25:32.669625220 -0500</a:t>
            </a:r>
            <a:endParaRPr lang="en-US" sz="1400" dirty="0">
              <a:latin typeface="PT Mono" charset="0"/>
              <a:ea typeface="PT Mono" charset="0"/>
              <a:cs typeface="PT Mono" charset="0"/>
            </a:endParaRPr>
          </a:p>
          <a:p>
            <a:pPr marL="0" indent="0">
              <a:buNone/>
            </a:pPr>
            <a:r>
              <a:rPr lang="mr-IN" sz="1400" dirty="0" err="1">
                <a:latin typeface="PT Mono" charset="0"/>
                <a:ea typeface="PT Mono" charset="0"/>
                <a:cs typeface="PT Mono" charset="0"/>
              </a:rPr>
              <a:t>Change</a:t>
            </a:r>
            <a:r>
              <a:rPr lang="mr-IN" sz="1400" dirty="0">
                <a:latin typeface="PT Mono" charset="0"/>
                <a:ea typeface="PT Mono" charset="0"/>
                <a:cs typeface="PT Mono" charset="0"/>
              </a:rPr>
              <a:t>: 2014-12-12 19:25:32.669625220 -0500 </a:t>
            </a:r>
            <a:endParaRPr lang="en-US" sz="1400" dirty="0">
              <a:latin typeface="PT Mono" charset="0"/>
              <a:ea typeface="PT Mono" charset="0"/>
              <a:cs typeface="PT Mono" charset="0"/>
            </a:endParaRPr>
          </a:p>
          <a:p>
            <a:pPr marL="0" indent="0">
              <a:buNone/>
            </a:pPr>
            <a:r>
              <a:rPr lang="mr-IN" sz="1400" dirty="0" err="1">
                <a:latin typeface="PT Mono" charset="0"/>
                <a:ea typeface="PT Mono" charset="0"/>
                <a:cs typeface="PT Mono" charset="0"/>
              </a:rPr>
              <a:t>Birth</a:t>
            </a:r>
            <a:r>
              <a:rPr lang="mr-IN" sz="1400" dirty="0">
                <a:latin typeface="PT Mono" charset="0"/>
                <a:ea typeface="PT Mono" charset="0"/>
                <a:cs typeface="PT Mono" charset="0"/>
              </a:rPr>
              <a:t>: -</a:t>
            </a:r>
            <a:endParaRPr lang="en-US" sz="1400" dirty="0">
              <a:latin typeface="PT Mono" charset="0"/>
              <a:ea typeface="PT Mono" charset="0"/>
              <a:cs typeface="PT Mono" charset="0"/>
            </a:endParaRPr>
          </a:p>
        </p:txBody>
      </p:sp>
      <p:sp>
        <p:nvSpPr>
          <p:cNvPr id="4" name="Slide Number Placeholder 3"/>
          <p:cNvSpPr>
            <a:spLocks noGrp="1"/>
          </p:cNvSpPr>
          <p:nvPr>
            <p:ph type="sldNum" sz="quarter" idx="12"/>
          </p:nvPr>
        </p:nvSpPr>
        <p:spPr/>
        <p:txBody>
          <a:bodyPr/>
          <a:lstStyle/>
          <a:p>
            <a:fld id="{DDAD9D40-DCF8-49C1-AF4C-7E4437938E4E}" type="slidenum">
              <a:rPr lang="en-US" smtClean="0"/>
              <a:pPr/>
              <a:t>104</a:t>
            </a:fld>
            <a:endParaRPr lang="en-US" dirty="0"/>
          </a:p>
        </p:txBody>
      </p:sp>
      <p:sp>
        <p:nvSpPr>
          <p:cNvPr id="5" name="Date Placeholder 4">
            <a:extLst>
              <a:ext uri="{FF2B5EF4-FFF2-40B4-BE49-F238E27FC236}">
                <a16:creationId xmlns:a16="http://schemas.microsoft.com/office/drawing/2014/main" id="{D6E82950-86BA-0945-B924-130EA18CA767}"/>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985B299D-A146-874F-B124-90011464CC96}"/>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3135D4AF-6CB5-B547-A4A3-A0F6887DE498}"/>
                  </a:ext>
                </a:extLst>
              </p14:cNvPr>
              <p14:cNvContentPartPr/>
              <p14:nvPr/>
            </p14:nvContentPartPr>
            <p14:xfrm>
              <a:off x="1729440" y="1843560"/>
              <a:ext cx="3553560" cy="871920"/>
            </p14:xfrm>
          </p:contentPart>
        </mc:Choice>
        <mc:Fallback>
          <p:pic>
            <p:nvPicPr>
              <p:cNvPr id="7" name="Ink 6">
                <a:extLst>
                  <a:ext uri="{FF2B5EF4-FFF2-40B4-BE49-F238E27FC236}">
                    <a16:creationId xmlns:a16="http://schemas.microsoft.com/office/drawing/2014/main" id="{3135D4AF-6CB5-B547-A4A3-A0F6887DE498}"/>
                  </a:ext>
                </a:extLst>
              </p:cNvPr>
              <p:cNvPicPr/>
              <p:nvPr/>
            </p:nvPicPr>
            <p:blipFill>
              <a:blip r:embed="rId4"/>
              <a:stretch>
                <a:fillRect/>
              </a:stretch>
            </p:blipFill>
            <p:spPr>
              <a:xfrm>
                <a:off x="1713240" y="1827360"/>
                <a:ext cx="3585960" cy="904320"/>
              </a:xfrm>
              <a:prstGeom prst="rect">
                <a:avLst/>
              </a:prstGeom>
            </p:spPr>
          </p:pic>
        </mc:Fallback>
      </mc:AlternateContent>
    </p:spTree>
    <p:extLst>
      <p:ext uri="{BB962C8B-B14F-4D97-AF65-F5344CB8AC3E}">
        <p14:creationId xmlns:p14="http://schemas.microsoft.com/office/powerpoint/2010/main" val="42713423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(multiple directories)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105</a:t>
            </a:fld>
            <a:endParaRPr lang="en-US" dirty="0"/>
          </a:p>
        </p:txBody>
      </p:sp>
      <p:sp>
        <p:nvSpPr>
          <p:cNvPr id="6" name="Content Placeholder 2"/>
          <p:cNvSpPr>
            <a:spLocks noGrp="1"/>
          </p:cNvSpPr>
          <p:nvPr>
            <p:ph idx="1"/>
          </p:nvPr>
        </p:nvSpPr>
        <p:spPr>
          <a:xfrm>
            <a:off x="0" y="1600200"/>
            <a:ext cx="4800600" cy="4525963"/>
          </a:xfrm>
        </p:spPr>
        <p:txBody>
          <a:bodyPr/>
          <a:lstStyle/>
          <a:p>
            <a:r>
              <a:rPr lang="en-US" dirty="0"/>
              <a:t>A directory is a file</a:t>
            </a:r>
          </a:p>
          <a:p>
            <a:pPr lvl="1"/>
            <a:r>
              <a:rPr lang="en-US" dirty="0"/>
              <a:t>Associated with an </a:t>
            </a:r>
            <a:r>
              <a:rPr lang="en-US" dirty="0" err="1"/>
              <a:t>inode</a:t>
            </a:r>
            <a:endParaRPr lang="en-US" dirty="0"/>
          </a:p>
          <a:p>
            <a:endParaRPr lang="en-US" dirty="0"/>
          </a:p>
          <a:p>
            <a:r>
              <a:rPr lang="en-US" dirty="0"/>
              <a:t>Contains a list of </a:t>
            </a:r>
            <a:r>
              <a:rPr lang="en-US" sz="2400" dirty="0">
                <a:solidFill>
                  <a:srgbClr val="0070C0"/>
                </a:solidFill>
              </a:rPr>
              <a:t>&lt;user-readable name, low-level name&gt;</a:t>
            </a:r>
            <a:r>
              <a:rPr lang="en-US" dirty="0"/>
              <a:t> pairs</a:t>
            </a:r>
          </a:p>
        </p:txBody>
      </p:sp>
      <p:sp>
        <p:nvSpPr>
          <p:cNvPr id="3" name="Date Placeholder 2">
            <a:extLst>
              <a:ext uri="{FF2B5EF4-FFF2-40B4-BE49-F238E27FC236}">
                <a16:creationId xmlns:a16="http://schemas.microsoft.com/office/drawing/2014/main" id="{A947BE0C-8D80-6C4C-B323-846AC2FC33A6}"/>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2D4090BC-C4A0-1E47-9E7E-05D712C09228}"/>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20028962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20" y="1524000"/>
            <a:ext cx="5059680" cy="3352800"/>
          </a:xfrm>
          <a:prstGeom prst="rect">
            <a:avLst/>
          </a:prstGeom>
        </p:spPr>
      </p:pic>
      <p:sp>
        <p:nvSpPr>
          <p:cNvPr id="2" name="Title 1"/>
          <p:cNvSpPr>
            <a:spLocks noGrp="1"/>
          </p:cNvSpPr>
          <p:nvPr>
            <p:ph type="title"/>
          </p:nvPr>
        </p:nvSpPr>
        <p:spPr/>
        <p:txBody>
          <a:bodyPr/>
          <a:lstStyle/>
          <a:p>
            <a:r>
              <a:rPr lang="en-US" dirty="0"/>
              <a:t>Path (multiple directories)</a:t>
            </a:r>
          </a:p>
        </p:txBody>
      </p:sp>
      <p:sp>
        <p:nvSpPr>
          <p:cNvPr id="3" name="Content Placeholder 2"/>
          <p:cNvSpPr>
            <a:spLocks noGrp="1"/>
          </p:cNvSpPr>
          <p:nvPr>
            <p:ph idx="1"/>
          </p:nvPr>
        </p:nvSpPr>
        <p:spPr>
          <a:xfrm>
            <a:off x="0" y="1600200"/>
            <a:ext cx="4800600" cy="4525963"/>
          </a:xfrm>
        </p:spPr>
        <p:txBody>
          <a:bodyPr/>
          <a:lstStyle/>
          <a:p>
            <a:r>
              <a:rPr lang="en-US" dirty="0"/>
              <a:t>A directory is a file</a:t>
            </a:r>
          </a:p>
          <a:p>
            <a:pPr lvl="1"/>
            <a:r>
              <a:rPr lang="en-US" dirty="0"/>
              <a:t>Associated with an </a:t>
            </a:r>
            <a:r>
              <a:rPr lang="en-US" dirty="0" err="1"/>
              <a:t>inode</a:t>
            </a:r>
            <a:endParaRPr lang="en-US" dirty="0"/>
          </a:p>
          <a:p>
            <a:endParaRPr lang="en-US" dirty="0"/>
          </a:p>
          <a:p>
            <a:r>
              <a:rPr lang="en-US" dirty="0"/>
              <a:t>Contains a list of </a:t>
            </a:r>
            <a:r>
              <a:rPr lang="en-US" sz="2400" dirty="0">
                <a:solidFill>
                  <a:srgbClr val="0070C0"/>
                </a:solidFill>
              </a:rPr>
              <a:t>&lt;user-readable name, low-level name&gt;</a:t>
            </a:r>
            <a:r>
              <a:rPr lang="en-US" dirty="0"/>
              <a:t> pairs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106</a:t>
            </a:fld>
            <a:endParaRPr lang="en-US" dirty="0"/>
          </a:p>
        </p:txBody>
      </p:sp>
      <p:sp>
        <p:nvSpPr>
          <p:cNvPr id="6" name="Date Placeholder 5">
            <a:extLst>
              <a:ext uri="{FF2B5EF4-FFF2-40B4-BE49-F238E27FC236}">
                <a16:creationId xmlns:a16="http://schemas.microsoft.com/office/drawing/2014/main" id="{E303C78D-6CCC-6A44-8B89-7A43236FE7F9}"/>
              </a:ext>
            </a:extLst>
          </p:cNvPr>
          <p:cNvSpPr>
            <a:spLocks noGrp="1"/>
          </p:cNvSpPr>
          <p:nvPr>
            <p:ph type="dt" sz="half" idx="10"/>
          </p:nvPr>
        </p:nvSpPr>
        <p:spPr/>
        <p:txBody>
          <a:bodyPr/>
          <a:lstStyle/>
          <a:p>
            <a:r>
              <a:rPr lang="en-US"/>
              <a:t>Y. Cheng</a:t>
            </a:r>
            <a:endParaRPr lang="en-US" dirty="0"/>
          </a:p>
        </p:txBody>
      </p:sp>
      <p:sp>
        <p:nvSpPr>
          <p:cNvPr id="7" name="Footer Placeholder 6">
            <a:extLst>
              <a:ext uri="{FF2B5EF4-FFF2-40B4-BE49-F238E27FC236}">
                <a16:creationId xmlns:a16="http://schemas.microsoft.com/office/drawing/2014/main" id="{53008656-F208-C24A-A58E-422773E94B97}"/>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18554524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920" y="1524000"/>
            <a:ext cx="5059680" cy="3352800"/>
          </a:xfrm>
          <a:prstGeom prst="rect">
            <a:avLst/>
          </a:prstGeom>
        </p:spPr>
      </p:pic>
      <p:sp>
        <p:nvSpPr>
          <p:cNvPr id="2" name="Title 1"/>
          <p:cNvSpPr>
            <a:spLocks noGrp="1"/>
          </p:cNvSpPr>
          <p:nvPr>
            <p:ph type="title"/>
          </p:nvPr>
        </p:nvSpPr>
        <p:spPr/>
        <p:txBody>
          <a:bodyPr/>
          <a:lstStyle/>
          <a:p>
            <a:r>
              <a:rPr lang="en-US" dirty="0"/>
              <a:t>Path (multiple directories)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107</a:t>
            </a:fld>
            <a:endParaRPr lang="en-US" dirty="0"/>
          </a:p>
        </p:txBody>
      </p:sp>
      <p:cxnSp>
        <p:nvCxnSpPr>
          <p:cNvPr id="8" name="Straight Arrow Connector 7"/>
          <p:cNvCxnSpPr>
            <a:endCxn id="9" idx="2"/>
          </p:cNvCxnSpPr>
          <p:nvPr/>
        </p:nvCxnSpPr>
        <p:spPr>
          <a:xfrm flipV="1">
            <a:off x="7696200" y="1740932"/>
            <a:ext cx="301014" cy="84986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31427" y="1371600"/>
            <a:ext cx="1531573" cy="369332"/>
          </a:xfrm>
          <a:prstGeom prst="rect">
            <a:avLst/>
          </a:prstGeom>
          <a:noFill/>
        </p:spPr>
        <p:txBody>
          <a:bodyPr wrap="none" rtlCol="0">
            <a:spAutoFit/>
          </a:bodyPr>
          <a:lstStyle/>
          <a:p>
            <a:r>
              <a:rPr lang="en-US">
                <a:latin typeface="Helvetica" charset="0"/>
                <a:ea typeface="Helvetica" charset="0"/>
                <a:cs typeface="Helvetica" charset="0"/>
              </a:rPr>
              <a:t>&lt;“bar”, </a:t>
            </a:r>
            <a:r>
              <a:rPr lang="en-US" dirty="0">
                <a:latin typeface="Helvetica" charset="0"/>
                <a:ea typeface="Helvetica" charset="0"/>
                <a:cs typeface="Helvetica" charset="0"/>
              </a:rPr>
              <a:t>“12”&gt;</a:t>
            </a:r>
          </a:p>
        </p:txBody>
      </p:sp>
      <p:sp>
        <p:nvSpPr>
          <p:cNvPr id="10" name="TextBox 9"/>
          <p:cNvSpPr txBox="1"/>
          <p:nvPr/>
        </p:nvSpPr>
        <p:spPr>
          <a:xfrm>
            <a:off x="4648200" y="1371600"/>
            <a:ext cx="1467068" cy="369332"/>
          </a:xfrm>
          <a:prstGeom prst="rect">
            <a:avLst/>
          </a:prstGeom>
          <a:noFill/>
        </p:spPr>
        <p:txBody>
          <a:bodyPr wrap="none" rtlCol="0">
            <a:spAutoFit/>
          </a:bodyPr>
          <a:lstStyle/>
          <a:p>
            <a:r>
              <a:rPr lang="en-US" dirty="0">
                <a:latin typeface="Helvetica" charset="0"/>
                <a:ea typeface="Helvetica" charset="0"/>
                <a:cs typeface="Helvetica" charset="0"/>
              </a:rPr>
              <a:t>&lt;“foo”, “10”&gt;</a:t>
            </a:r>
          </a:p>
        </p:txBody>
      </p:sp>
      <p:cxnSp>
        <p:nvCxnSpPr>
          <p:cNvPr id="11" name="Straight Arrow Connector 10"/>
          <p:cNvCxnSpPr>
            <a:endCxn id="10" idx="2"/>
          </p:cNvCxnSpPr>
          <p:nvPr/>
        </p:nvCxnSpPr>
        <p:spPr>
          <a:xfrm flipH="1" flipV="1">
            <a:off x="5381734" y="1740932"/>
            <a:ext cx="561866" cy="84986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0" y="1600200"/>
            <a:ext cx="4800600" cy="4525963"/>
          </a:xfrm>
        </p:spPr>
        <p:txBody>
          <a:bodyPr/>
          <a:lstStyle/>
          <a:p>
            <a:r>
              <a:rPr lang="en-US" dirty="0"/>
              <a:t>A directory is a file</a:t>
            </a:r>
          </a:p>
          <a:p>
            <a:pPr lvl="1"/>
            <a:r>
              <a:rPr lang="en-US" dirty="0"/>
              <a:t>Associated with an </a:t>
            </a:r>
            <a:r>
              <a:rPr lang="en-US" dirty="0" err="1"/>
              <a:t>inode</a:t>
            </a:r>
            <a:endParaRPr lang="en-US" dirty="0"/>
          </a:p>
          <a:p>
            <a:endParaRPr lang="en-US" dirty="0"/>
          </a:p>
          <a:p>
            <a:r>
              <a:rPr lang="en-US" dirty="0"/>
              <a:t>Contains a list of </a:t>
            </a:r>
            <a:r>
              <a:rPr lang="en-US" sz="2400" dirty="0">
                <a:solidFill>
                  <a:srgbClr val="0070C0"/>
                </a:solidFill>
              </a:rPr>
              <a:t>&lt;user-readable name, low-level name&gt;</a:t>
            </a:r>
            <a:r>
              <a:rPr lang="en-US" dirty="0"/>
              <a:t> pairs</a:t>
            </a:r>
          </a:p>
        </p:txBody>
      </p:sp>
      <p:sp>
        <p:nvSpPr>
          <p:cNvPr id="3" name="Date Placeholder 2">
            <a:extLst>
              <a:ext uri="{FF2B5EF4-FFF2-40B4-BE49-F238E27FC236}">
                <a16:creationId xmlns:a16="http://schemas.microsoft.com/office/drawing/2014/main" id="{FBFCD886-3EE5-314E-AC37-B8204FFF30ED}"/>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DFA39629-2B68-254F-8FA9-3883B8C2FD16}"/>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53430FF-86F0-5747-B20B-C81A51CCA4A3}"/>
                  </a:ext>
                </a:extLst>
              </p14:cNvPr>
              <p14:cNvContentPartPr/>
              <p14:nvPr/>
            </p14:nvContentPartPr>
            <p14:xfrm>
              <a:off x="5299200" y="1652400"/>
              <a:ext cx="2913480" cy="70920"/>
            </p14:xfrm>
          </p:contentPart>
        </mc:Choice>
        <mc:Fallback>
          <p:pic>
            <p:nvPicPr>
              <p:cNvPr id="6" name="Ink 5">
                <a:extLst>
                  <a:ext uri="{FF2B5EF4-FFF2-40B4-BE49-F238E27FC236}">
                    <a16:creationId xmlns:a16="http://schemas.microsoft.com/office/drawing/2014/main" id="{853430FF-86F0-5747-B20B-C81A51CCA4A3}"/>
                  </a:ext>
                </a:extLst>
              </p:cNvPr>
              <p:cNvPicPr/>
              <p:nvPr/>
            </p:nvPicPr>
            <p:blipFill>
              <a:blip r:embed="rId5"/>
              <a:stretch>
                <a:fillRect/>
              </a:stretch>
            </p:blipFill>
            <p:spPr>
              <a:xfrm>
                <a:off x="5277240" y="1630440"/>
                <a:ext cx="2956680" cy="114120"/>
              </a:xfrm>
              <a:prstGeom prst="rect">
                <a:avLst/>
              </a:prstGeom>
            </p:spPr>
          </p:pic>
        </mc:Fallback>
      </mc:AlternateContent>
    </p:spTree>
    <p:extLst>
      <p:ext uri="{BB962C8B-B14F-4D97-AF65-F5344CB8AC3E}">
        <p14:creationId xmlns:p14="http://schemas.microsoft.com/office/powerpoint/2010/main" val="37555650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920" y="1524000"/>
            <a:ext cx="5059680" cy="3352800"/>
          </a:xfrm>
          <a:prstGeom prst="rect">
            <a:avLst/>
          </a:prstGeom>
        </p:spPr>
      </p:pic>
      <p:sp>
        <p:nvSpPr>
          <p:cNvPr id="2" name="Title 1"/>
          <p:cNvSpPr>
            <a:spLocks noGrp="1"/>
          </p:cNvSpPr>
          <p:nvPr>
            <p:ph type="title"/>
          </p:nvPr>
        </p:nvSpPr>
        <p:spPr/>
        <p:txBody>
          <a:bodyPr/>
          <a:lstStyle/>
          <a:p>
            <a:r>
              <a:rPr lang="en-US" dirty="0"/>
              <a:t>Path (multiple directories)</a:t>
            </a:r>
          </a:p>
        </p:txBody>
      </p:sp>
      <p:sp>
        <p:nvSpPr>
          <p:cNvPr id="3" name="Content Placeholder 2"/>
          <p:cNvSpPr>
            <a:spLocks noGrp="1"/>
          </p:cNvSpPr>
          <p:nvPr>
            <p:ph idx="1"/>
          </p:nvPr>
        </p:nvSpPr>
        <p:spPr>
          <a:xfrm>
            <a:off x="0" y="1600200"/>
            <a:ext cx="4876800" cy="4876800"/>
          </a:xfrm>
        </p:spPr>
        <p:txBody>
          <a:bodyPr>
            <a:normAutofit/>
          </a:bodyPr>
          <a:lstStyle/>
          <a:p>
            <a:r>
              <a:rPr lang="en-US" dirty="0"/>
              <a:t>A directory is a file</a:t>
            </a:r>
          </a:p>
          <a:p>
            <a:pPr lvl="1"/>
            <a:r>
              <a:rPr lang="en-US" dirty="0"/>
              <a:t>Associated with an </a:t>
            </a:r>
            <a:r>
              <a:rPr lang="en-US" dirty="0" err="1"/>
              <a:t>inode</a:t>
            </a:r>
            <a:endParaRPr lang="en-US" dirty="0"/>
          </a:p>
          <a:p>
            <a:endParaRPr lang="en-US" dirty="0"/>
          </a:p>
          <a:p>
            <a:r>
              <a:rPr lang="en-US" dirty="0"/>
              <a:t>Contains a list of </a:t>
            </a:r>
            <a:r>
              <a:rPr lang="en-US" sz="2400" dirty="0">
                <a:solidFill>
                  <a:srgbClr val="0070C0"/>
                </a:solidFill>
              </a:rPr>
              <a:t>&lt;user-readable name, low-level name&gt;</a:t>
            </a:r>
            <a:r>
              <a:rPr lang="en-US" dirty="0"/>
              <a:t> pairs</a:t>
            </a:r>
          </a:p>
          <a:p>
            <a:endParaRPr lang="en-US" dirty="0"/>
          </a:p>
          <a:p>
            <a:r>
              <a:rPr lang="en-US" dirty="0"/>
              <a:t>Directory tree: reads for getting final </a:t>
            </a:r>
            <a:r>
              <a:rPr lang="en-US" dirty="0" err="1"/>
              <a:t>inode</a:t>
            </a:r>
            <a:r>
              <a:rPr lang="en-US" dirty="0"/>
              <a:t> called </a:t>
            </a:r>
            <a:r>
              <a:rPr lang="en-US" b="1" dirty="0">
                <a:solidFill>
                  <a:srgbClr val="00B050"/>
                </a:solidFill>
              </a:rPr>
              <a:t>traversal</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108</a:t>
            </a:fld>
            <a:endParaRPr lang="en-US" dirty="0"/>
          </a:p>
        </p:txBody>
      </p:sp>
      <p:sp>
        <p:nvSpPr>
          <p:cNvPr id="6" name="Freeform 5"/>
          <p:cNvSpPr/>
          <p:nvPr/>
        </p:nvSpPr>
        <p:spPr>
          <a:xfrm>
            <a:off x="6400800" y="1587500"/>
            <a:ext cx="2451100" cy="3365500"/>
          </a:xfrm>
          <a:custGeom>
            <a:avLst/>
            <a:gdLst>
              <a:gd name="connsiteX0" fmla="*/ 355600 w 2451100"/>
              <a:gd name="connsiteY0" fmla="*/ 0 h 3327400"/>
              <a:gd name="connsiteX1" fmla="*/ 406400 w 2451100"/>
              <a:gd name="connsiteY1" fmla="*/ 50800 h 3327400"/>
              <a:gd name="connsiteX2" fmla="*/ 495300 w 2451100"/>
              <a:gd name="connsiteY2" fmla="*/ 88900 h 3327400"/>
              <a:gd name="connsiteX3" fmla="*/ 609600 w 2451100"/>
              <a:gd name="connsiteY3" fmla="*/ 152400 h 3327400"/>
              <a:gd name="connsiteX4" fmla="*/ 698500 w 2451100"/>
              <a:gd name="connsiteY4" fmla="*/ 190500 h 3327400"/>
              <a:gd name="connsiteX5" fmla="*/ 749300 w 2451100"/>
              <a:gd name="connsiteY5" fmla="*/ 228600 h 3327400"/>
              <a:gd name="connsiteX6" fmla="*/ 787400 w 2451100"/>
              <a:gd name="connsiteY6" fmla="*/ 241300 h 3327400"/>
              <a:gd name="connsiteX7" fmla="*/ 863600 w 2451100"/>
              <a:gd name="connsiteY7" fmla="*/ 304800 h 3327400"/>
              <a:gd name="connsiteX8" fmla="*/ 939800 w 2451100"/>
              <a:gd name="connsiteY8" fmla="*/ 355600 h 3327400"/>
              <a:gd name="connsiteX9" fmla="*/ 1066800 w 2451100"/>
              <a:gd name="connsiteY9" fmla="*/ 444500 h 3327400"/>
              <a:gd name="connsiteX10" fmla="*/ 1104900 w 2451100"/>
              <a:gd name="connsiteY10" fmla="*/ 469900 h 3327400"/>
              <a:gd name="connsiteX11" fmla="*/ 1193800 w 2451100"/>
              <a:gd name="connsiteY11" fmla="*/ 508000 h 3327400"/>
              <a:gd name="connsiteX12" fmla="*/ 1282700 w 2451100"/>
              <a:gd name="connsiteY12" fmla="*/ 571500 h 3327400"/>
              <a:gd name="connsiteX13" fmla="*/ 1320800 w 2451100"/>
              <a:gd name="connsiteY13" fmla="*/ 584200 h 3327400"/>
              <a:gd name="connsiteX14" fmla="*/ 1358900 w 2451100"/>
              <a:gd name="connsiteY14" fmla="*/ 622300 h 3327400"/>
              <a:gd name="connsiteX15" fmla="*/ 1409700 w 2451100"/>
              <a:gd name="connsiteY15" fmla="*/ 635000 h 3327400"/>
              <a:gd name="connsiteX16" fmla="*/ 1447800 w 2451100"/>
              <a:gd name="connsiteY16" fmla="*/ 660400 h 3327400"/>
              <a:gd name="connsiteX17" fmla="*/ 1511300 w 2451100"/>
              <a:gd name="connsiteY17" fmla="*/ 736600 h 3327400"/>
              <a:gd name="connsiteX18" fmla="*/ 1549400 w 2451100"/>
              <a:gd name="connsiteY18" fmla="*/ 762000 h 3327400"/>
              <a:gd name="connsiteX19" fmla="*/ 1587500 w 2451100"/>
              <a:gd name="connsiteY19" fmla="*/ 812800 h 3327400"/>
              <a:gd name="connsiteX20" fmla="*/ 1638300 w 2451100"/>
              <a:gd name="connsiteY20" fmla="*/ 850900 h 3327400"/>
              <a:gd name="connsiteX21" fmla="*/ 1689100 w 2451100"/>
              <a:gd name="connsiteY21" fmla="*/ 927100 h 3327400"/>
              <a:gd name="connsiteX22" fmla="*/ 1727200 w 2451100"/>
              <a:gd name="connsiteY22" fmla="*/ 952500 h 3327400"/>
              <a:gd name="connsiteX23" fmla="*/ 1765300 w 2451100"/>
              <a:gd name="connsiteY23" fmla="*/ 1003300 h 3327400"/>
              <a:gd name="connsiteX24" fmla="*/ 1790700 w 2451100"/>
              <a:gd name="connsiteY24" fmla="*/ 1041400 h 3327400"/>
              <a:gd name="connsiteX25" fmla="*/ 1866900 w 2451100"/>
              <a:gd name="connsiteY25" fmla="*/ 1104900 h 3327400"/>
              <a:gd name="connsiteX26" fmla="*/ 1930400 w 2451100"/>
              <a:gd name="connsiteY26" fmla="*/ 1168400 h 3327400"/>
              <a:gd name="connsiteX27" fmla="*/ 1993900 w 2451100"/>
              <a:gd name="connsiteY27" fmla="*/ 1244600 h 3327400"/>
              <a:gd name="connsiteX28" fmla="*/ 2082800 w 2451100"/>
              <a:gd name="connsiteY28" fmla="*/ 1308100 h 3327400"/>
              <a:gd name="connsiteX29" fmla="*/ 2108200 w 2451100"/>
              <a:gd name="connsiteY29" fmla="*/ 1346200 h 3327400"/>
              <a:gd name="connsiteX30" fmla="*/ 2146300 w 2451100"/>
              <a:gd name="connsiteY30" fmla="*/ 1371600 h 3327400"/>
              <a:gd name="connsiteX31" fmla="*/ 2222500 w 2451100"/>
              <a:gd name="connsiteY31" fmla="*/ 1447800 h 3327400"/>
              <a:gd name="connsiteX32" fmla="*/ 2286000 w 2451100"/>
              <a:gd name="connsiteY32" fmla="*/ 1562100 h 3327400"/>
              <a:gd name="connsiteX33" fmla="*/ 2311400 w 2451100"/>
              <a:gd name="connsiteY33" fmla="*/ 1600200 h 3327400"/>
              <a:gd name="connsiteX34" fmla="*/ 2362200 w 2451100"/>
              <a:gd name="connsiteY34" fmla="*/ 1714500 h 3327400"/>
              <a:gd name="connsiteX35" fmla="*/ 2387600 w 2451100"/>
              <a:gd name="connsiteY35" fmla="*/ 1816100 h 3327400"/>
              <a:gd name="connsiteX36" fmla="*/ 2400300 w 2451100"/>
              <a:gd name="connsiteY36" fmla="*/ 1854200 h 3327400"/>
              <a:gd name="connsiteX37" fmla="*/ 2425700 w 2451100"/>
              <a:gd name="connsiteY37" fmla="*/ 1955800 h 3327400"/>
              <a:gd name="connsiteX38" fmla="*/ 2438400 w 2451100"/>
              <a:gd name="connsiteY38" fmla="*/ 2006600 h 3327400"/>
              <a:gd name="connsiteX39" fmla="*/ 2451100 w 2451100"/>
              <a:gd name="connsiteY39" fmla="*/ 2082800 h 3327400"/>
              <a:gd name="connsiteX40" fmla="*/ 2438400 w 2451100"/>
              <a:gd name="connsiteY40" fmla="*/ 2324100 h 3327400"/>
              <a:gd name="connsiteX41" fmla="*/ 2286000 w 2451100"/>
              <a:gd name="connsiteY41" fmla="*/ 2476500 h 3327400"/>
              <a:gd name="connsiteX42" fmla="*/ 2247900 w 2451100"/>
              <a:gd name="connsiteY42" fmla="*/ 2489200 h 3327400"/>
              <a:gd name="connsiteX43" fmla="*/ 2146300 w 2451100"/>
              <a:gd name="connsiteY43" fmla="*/ 2565400 h 3327400"/>
              <a:gd name="connsiteX44" fmla="*/ 2108200 w 2451100"/>
              <a:gd name="connsiteY44" fmla="*/ 2590800 h 3327400"/>
              <a:gd name="connsiteX45" fmla="*/ 2032000 w 2451100"/>
              <a:gd name="connsiteY45" fmla="*/ 2667000 h 3327400"/>
              <a:gd name="connsiteX46" fmla="*/ 1993900 w 2451100"/>
              <a:gd name="connsiteY46" fmla="*/ 2705100 h 3327400"/>
              <a:gd name="connsiteX47" fmla="*/ 1955800 w 2451100"/>
              <a:gd name="connsiteY47" fmla="*/ 2730500 h 3327400"/>
              <a:gd name="connsiteX48" fmla="*/ 1905000 w 2451100"/>
              <a:gd name="connsiteY48" fmla="*/ 2806700 h 3327400"/>
              <a:gd name="connsiteX49" fmla="*/ 1828800 w 2451100"/>
              <a:gd name="connsiteY49" fmla="*/ 2895600 h 3327400"/>
              <a:gd name="connsiteX50" fmla="*/ 1790700 w 2451100"/>
              <a:gd name="connsiteY50" fmla="*/ 2933700 h 3327400"/>
              <a:gd name="connsiteX51" fmla="*/ 1701800 w 2451100"/>
              <a:gd name="connsiteY51" fmla="*/ 3060700 h 3327400"/>
              <a:gd name="connsiteX52" fmla="*/ 1676400 w 2451100"/>
              <a:gd name="connsiteY52" fmla="*/ 3098800 h 3327400"/>
              <a:gd name="connsiteX53" fmla="*/ 1651000 w 2451100"/>
              <a:gd name="connsiteY53" fmla="*/ 3136900 h 3327400"/>
              <a:gd name="connsiteX54" fmla="*/ 1587500 w 2451100"/>
              <a:gd name="connsiteY54" fmla="*/ 3251200 h 3327400"/>
              <a:gd name="connsiteX55" fmla="*/ 1562100 w 2451100"/>
              <a:gd name="connsiteY55" fmla="*/ 3289300 h 3327400"/>
              <a:gd name="connsiteX56" fmla="*/ 1511300 w 2451100"/>
              <a:gd name="connsiteY56" fmla="*/ 3302000 h 3327400"/>
              <a:gd name="connsiteX57" fmla="*/ 1473200 w 2451100"/>
              <a:gd name="connsiteY57" fmla="*/ 3314700 h 3327400"/>
              <a:gd name="connsiteX58" fmla="*/ 1333500 w 2451100"/>
              <a:gd name="connsiteY58" fmla="*/ 3327400 h 3327400"/>
              <a:gd name="connsiteX59" fmla="*/ 1206500 w 2451100"/>
              <a:gd name="connsiteY59" fmla="*/ 3314700 h 3327400"/>
              <a:gd name="connsiteX60" fmla="*/ 1168400 w 2451100"/>
              <a:gd name="connsiteY60" fmla="*/ 3302000 h 3327400"/>
              <a:gd name="connsiteX61" fmla="*/ 1079500 w 2451100"/>
              <a:gd name="connsiteY61" fmla="*/ 3276600 h 3327400"/>
              <a:gd name="connsiteX62" fmla="*/ 990600 w 2451100"/>
              <a:gd name="connsiteY62" fmla="*/ 3225800 h 3327400"/>
              <a:gd name="connsiteX63" fmla="*/ 952500 w 2451100"/>
              <a:gd name="connsiteY63" fmla="*/ 3213100 h 3327400"/>
              <a:gd name="connsiteX64" fmla="*/ 914400 w 2451100"/>
              <a:gd name="connsiteY64" fmla="*/ 3175000 h 3327400"/>
              <a:gd name="connsiteX65" fmla="*/ 863600 w 2451100"/>
              <a:gd name="connsiteY65" fmla="*/ 3098800 h 3327400"/>
              <a:gd name="connsiteX66" fmla="*/ 838200 w 2451100"/>
              <a:gd name="connsiteY66" fmla="*/ 3060700 h 3327400"/>
              <a:gd name="connsiteX67" fmla="*/ 774700 w 2451100"/>
              <a:gd name="connsiteY67" fmla="*/ 2984500 h 3327400"/>
              <a:gd name="connsiteX68" fmla="*/ 825500 w 2451100"/>
              <a:gd name="connsiteY68" fmla="*/ 2882900 h 3327400"/>
              <a:gd name="connsiteX69" fmla="*/ 914400 w 2451100"/>
              <a:gd name="connsiteY69" fmla="*/ 2755900 h 3327400"/>
              <a:gd name="connsiteX70" fmla="*/ 952500 w 2451100"/>
              <a:gd name="connsiteY70" fmla="*/ 2717800 h 3327400"/>
              <a:gd name="connsiteX71" fmla="*/ 1003300 w 2451100"/>
              <a:gd name="connsiteY71" fmla="*/ 2641600 h 3327400"/>
              <a:gd name="connsiteX72" fmla="*/ 1041400 w 2451100"/>
              <a:gd name="connsiteY72" fmla="*/ 2603500 h 3327400"/>
              <a:gd name="connsiteX73" fmla="*/ 1066800 w 2451100"/>
              <a:gd name="connsiteY73" fmla="*/ 2565400 h 3327400"/>
              <a:gd name="connsiteX74" fmla="*/ 1155700 w 2451100"/>
              <a:gd name="connsiteY74" fmla="*/ 2438400 h 3327400"/>
              <a:gd name="connsiteX75" fmla="*/ 1181100 w 2451100"/>
              <a:gd name="connsiteY75" fmla="*/ 2400300 h 3327400"/>
              <a:gd name="connsiteX76" fmla="*/ 1219200 w 2451100"/>
              <a:gd name="connsiteY76" fmla="*/ 2362200 h 3327400"/>
              <a:gd name="connsiteX77" fmla="*/ 1320800 w 2451100"/>
              <a:gd name="connsiteY77" fmla="*/ 2247900 h 3327400"/>
              <a:gd name="connsiteX78" fmla="*/ 1397000 w 2451100"/>
              <a:gd name="connsiteY78" fmla="*/ 2197100 h 3327400"/>
              <a:gd name="connsiteX79" fmla="*/ 1422400 w 2451100"/>
              <a:gd name="connsiteY79" fmla="*/ 2159000 h 3327400"/>
              <a:gd name="connsiteX80" fmla="*/ 1397000 w 2451100"/>
              <a:gd name="connsiteY80" fmla="*/ 2006600 h 3327400"/>
              <a:gd name="connsiteX81" fmla="*/ 1371600 w 2451100"/>
              <a:gd name="connsiteY81" fmla="*/ 1930400 h 3327400"/>
              <a:gd name="connsiteX82" fmla="*/ 1295400 w 2451100"/>
              <a:gd name="connsiteY82" fmla="*/ 1816100 h 3327400"/>
              <a:gd name="connsiteX83" fmla="*/ 1270000 w 2451100"/>
              <a:gd name="connsiteY83" fmla="*/ 1778000 h 3327400"/>
              <a:gd name="connsiteX84" fmla="*/ 1244600 w 2451100"/>
              <a:gd name="connsiteY84" fmla="*/ 1739900 h 3327400"/>
              <a:gd name="connsiteX85" fmla="*/ 1206500 w 2451100"/>
              <a:gd name="connsiteY85" fmla="*/ 1714500 h 3327400"/>
              <a:gd name="connsiteX86" fmla="*/ 1168400 w 2451100"/>
              <a:gd name="connsiteY86" fmla="*/ 1701800 h 3327400"/>
              <a:gd name="connsiteX87" fmla="*/ 1117600 w 2451100"/>
              <a:gd name="connsiteY87" fmla="*/ 1663700 h 3327400"/>
              <a:gd name="connsiteX88" fmla="*/ 1079500 w 2451100"/>
              <a:gd name="connsiteY88" fmla="*/ 1625600 h 3327400"/>
              <a:gd name="connsiteX89" fmla="*/ 1003300 w 2451100"/>
              <a:gd name="connsiteY89" fmla="*/ 1574800 h 3327400"/>
              <a:gd name="connsiteX90" fmla="*/ 965200 w 2451100"/>
              <a:gd name="connsiteY90" fmla="*/ 1549400 h 3327400"/>
              <a:gd name="connsiteX91" fmla="*/ 838200 w 2451100"/>
              <a:gd name="connsiteY91" fmla="*/ 1498600 h 3327400"/>
              <a:gd name="connsiteX92" fmla="*/ 800100 w 2451100"/>
              <a:gd name="connsiteY92" fmla="*/ 1485900 h 3327400"/>
              <a:gd name="connsiteX93" fmla="*/ 723900 w 2451100"/>
              <a:gd name="connsiteY93" fmla="*/ 1447800 h 3327400"/>
              <a:gd name="connsiteX94" fmla="*/ 685800 w 2451100"/>
              <a:gd name="connsiteY94" fmla="*/ 1397000 h 3327400"/>
              <a:gd name="connsiteX95" fmla="*/ 571500 w 2451100"/>
              <a:gd name="connsiteY95" fmla="*/ 1333500 h 3327400"/>
              <a:gd name="connsiteX96" fmla="*/ 495300 w 2451100"/>
              <a:gd name="connsiteY96" fmla="*/ 1270000 h 3327400"/>
              <a:gd name="connsiteX97" fmla="*/ 457200 w 2451100"/>
              <a:gd name="connsiteY97" fmla="*/ 1231900 h 3327400"/>
              <a:gd name="connsiteX98" fmla="*/ 342900 w 2451100"/>
              <a:gd name="connsiteY98" fmla="*/ 1143000 h 3327400"/>
              <a:gd name="connsiteX99" fmla="*/ 304800 w 2451100"/>
              <a:gd name="connsiteY99" fmla="*/ 1092200 h 3327400"/>
              <a:gd name="connsiteX100" fmla="*/ 266700 w 2451100"/>
              <a:gd name="connsiteY100" fmla="*/ 1054100 h 3327400"/>
              <a:gd name="connsiteX101" fmla="*/ 241300 w 2451100"/>
              <a:gd name="connsiteY101" fmla="*/ 1016000 h 3327400"/>
              <a:gd name="connsiteX102" fmla="*/ 114300 w 2451100"/>
              <a:gd name="connsiteY102" fmla="*/ 901700 h 3327400"/>
              <a:gd name="connsiteX103" fmla="*/ 88900 w 2451100"/>
              <a:gd name="connsiteY103" fmla="*/ 863600 h 3327400"/>
              <a:gd name="connsiteX104" fmla="*/ 76200 w 2451100"/>
              <a:gd name="connsiteY104" fmla="*/ 825500 h 3327400"/>
              <a:gd name="connsiteX105" fmla="*/ 12700 w 2451100"/>
              <a:gd name="connsiteY105" fmla="*/ 711200 h 3327400"/>
              <a:gd name="connsiteX106" fmla="*/ 0 w 2451100"/>
              <a:gd name="connsiteY106" fmla="*/ 635000 h 3327400"/>
              <a:gd name="connsiteX107" fmla="*/ 12700 w 2451100"/>
              <a:gd name="connsiteY107" fmla="*/ 368300 h 3327400"/>
              <a:gd name="connsiteX108" fmla="*/ 38100 w 2451100"/>
              <a:gd name="connsiteY108" fmla="*/ 292100 h 3327400"/>
              <a:gd name="connsiteX109" fmla="*/ 50800 w 2451100"/>
              <a:gd name="connsiteY109" fmla="*/ 254000 h 3327400"/>
              <a:gd name="connsiteX110" fmla="*/ 88900 w 2451100"/>
              <a:gd name="connsiteY110" fmla="*/ 177800 h 3327400"/>
              <a:gd name="connsiteX111" fmla="*/ 254000 w 2451100"/>
              <a:gd name="connsiteY111" fmla="*/ 139700 h 3327400"/>
              <a:gd name="connsiteX112" fmla="*/ 292100 w 2451100"/>
              <a:gd name="connsiteY112" fmla="*/ 127000 h 3327400"/>
              <a:gd name="connsiteX113" fmla="*/ 406400 w 2451100"/>
              <a:gd name="connsiteY113" fmla="*/ 76200 h 332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451100" h="3327400">
                <a:moveTo>
                  <a:pt x="355600" y="0"/>
                </a:moveTo>
                <a:cubicBezTo>
                  <a:pt x="372533" y="16933"/>
                  <a:pt x="387242" y="36432"/>
                  <a:pt x="406400" y="50800"/>
                </a:cubicBezTo>
                <a:cubicBezTo>
                  <a:pt x="459254" y="90441"/>
                  <a:pt x="446254" y="64377"/>
                  <a:pt x="495300" y="88900"/>
                </a:cubicBezTo>
                <a:cubicBezTo>
                  <a:pt x="591640" y="137070"/>
                  <a:pt x="523985" y="115708"/>
                  <a:pt x="609600" y="152400"/>
                </a:cubicBezTo>
                <a:cubicBezTo>
                  <a:pt x="664595" y="175969"/>
                  <a:pt x="637234" y="152209"/>
                  <a:pt x="698500" y="190500"/>
                </a:cubicBezTo>
                <a:cubicBezTo>
                  <a:pt x="716449" y="201718"/>
                  <a:pt x="730922" y="218098"/>
                  <a:pt x="749300" y="228600"/>
                </a:cubicBezTo>
                <a:cubicBezTo>
                  <a:pt x="760923" y="235242"/>
                  <a:pt x="775426" y="235313"/>
                  <a:pt x="787400" y="241300"/>
                </a:cubicBezTo>
                <a:cubicBezTo>
                  <a:pt x="841858" y="268529"/>
                  <a:pt x="813043" y="265478"/>
                  <a:pt x="863600" y="304800"/>
                </a:cubicBezTo>
                <a:cubicBezTo>
                  <a:pt x="887697" y="323542"/>
                  <a:pt x="915378" y="337284"/>
                  <a:pt x="939800" y="355600"/>
                </a:cubicBezTo>
                <a:cubicBezTo>
                  <a:pt x="1015022" y="412016"/>
                  <a:pt x="972988" y="381959"/>
                  <a:pt x="1066800" y="444500"/>
                </a:cubicBezTo>
                <a:cubicBezTo>
                  <a:pt x="1079500" y="452967"/>
                  <a:pt x="1090420" y="465073"/>
                  <a:pt x="1104900" y="469900"/>
                </a:cubicBezTo>
                <a:cubicBezTo>
                  <a:pt x="1141937" y="482246"/>
                  <a:pt x="1157929" y="485581"/>
                  <a:pt x="1193800" y="508000"/>
                </a:cubicBezTo>
                <a:cubicBezTo>
                  <a:pt x="1216811" y="522382"/>
                  <a:pt x="1255833" y="558066"/>
                  <a:pt x="1282700" y="571500"/>
                </a:cubicBezTo>
                <a:cubicBezTo>
                  <a:pt x="1294674" y="577487"/>
                  <a:pt x="1308100" y="579967"/>
                  <a:pt x="1320800" y="584200"/>
                </a:cubicBezTo>
                <a:cubicBezTo>
                  <a:pt x="1333500" y="596900"/>
                  <a:pt x="1343306" y="613389"/>
                  <a:pt x="1358900" y="622300"/>
                </a:cubicBezTo>
                <a:cubicBezTo>
                  <a:pt x="1374055" y="630960"/>
                  <a:pt x="1393657" y="628124"/>
                  <a:pt x="1409700" y="635000"/>
                </a:cubicBezTo>
                <a:cubicBezTo>
                  <a:pt x="1423729" y="641013"/>
                  <a:pt x="1435100" y="651933"/>
                  <a:pt x="1447800" y="660400"/>
                </a:cubicBezTo>
                <a:cubicBezTo>
                  <a:pt x="1472775" y="697862"/>
                  <a:pt x="1474630" y="706042"/>
                  <a:pt x="1511300" y="736600"/>
                </a:cubicBezTo>
                <a:cubicBezTo>
                  <a:pt x="1523026" y="746371"/>
                  <a:pt x="1538607" y="751207"/>
                  <a:pt x="1549400" y="762000"/>
                </a:cubicBezTo>
                <a:cubicBezTo>
                  <a:pt x="1564367" y="776967"/>
                  <a:pt x="1572533" y="797833"/>
                  <a:pt x="1587500" y="812800"/>
                </a:cubicBezTo>
                <a:cubicBezTo>
                  <a:pt x="1602467" y="827767"/>
                  <a:pt x="1624238" y="835080"/>
                  <a:pt x="1638300" y="850900"/>
                </a:cubicBezTo>
                <a:cubicBezTo>
                  <a:pt x="1658581" y="873716"/>
                  <a:pt x="1663700" y="910167"/>
                  <a:pt x="1689100" y="927100"/>
                </a:cubicBezTo>
                <a:cubicBezTo>
                  <a:pt x="1701800" y="935567"/>
                  <a:pt x="1716407" y="941707"/>
                  <a:pt x="1727200" y="952500"/>
                </a:cubicBezTo>
                <a:cubicBezTo>
                  <a:pt x="1742167" y="967467"/>
                  <a:pt x="1752997" y="986076"/>
                  <a:pt x="1765300" y="1003300"/>
                </a:cubicBezTo>
                <a:cubicBezTo>
                  <a:pt x="1774172" y="1015720"/>
                  <a:pt x="1779907" y="1030607"/>
                  <a:pt x="1790700" y="1041400"/>
                </a:cubicBezTo>
                <a:cubicBezTo>
                  <a:pt x="1890600" y="1141300"/>
                  <a:pt x="1762872" y="980066"/>
                  <a:pt x="1866900" y="1104900"/>
                </a:cubicBezTo>
                <a:cubicBezTo>
                  <a:pt x="1919817" y="1168400"/>
                  <a:pt x="1860550" y="1121833"/>
                  <a:pt x="1930400" y="1168400"/>
                </a:cubicBezTo>
                <a:cubicBezTo>
                  <a:pt x="1955375" y="1205862"/>
                  <a:pt x="1957230" y="1214042"/>
                  <a:pt x="1993900" y="1244600"/>
                </a:cubicBezTo>
                <a:cubicBezTo>
                  <a:pt x="2037167" y="1280656"/>
                  <a:pt x="2037047" y="1262347"/>
                  <a:pt x="2082800" y="1308100"/>
                </a:cubicBezTo>
                <a:cubicBezTo>
                  <a:pt x="2093593" y="1318893"/>
                  <a:pt x="2097407" y="1335407"/>
                  <a:pt x="2108200" y="1346200"/>
                </a:cubicBezTo>
                <a:cubicBezTo>
                  <a:pt x="2118993" y="1356993"/>
                  <a:pt x="2134892" y="1361459"/>
                  <a:pt x="2146300" y="1371600"/>
                </a:cubicBezTo>
                <a:cubicBezTo>
                  <a:pt x="2173148" y="1395465"/>
                  <a:pt x="2222500" y="1447800"/>
                  <a:pt x="2222500" y="1447800"/>
                </a:cubicBezTo>
                <a:cubicBezTo>
                  <a:pt x="2244853" y="1514860"/>
                  <a:pt x="2227774" y="1474761"/>
                  <a:pt x="2286000" y="1562100"/>
                </a:cubicBezTo>
                <a:cubicBezTo>
                  <a:pt x="2294467" y="1574800"/>
                  <a:pt x="2306573" y="1585720"/>
                  <a:pt x="2311400" y="1600200"/>
                </a:cubicBezTo>
                <a:cubicBezTo>
                  <a:pt x="2376930" y="1796789"/>
                  <a:pt x="2301823" y="1593745"/>
                  <a:pt x="2362200" y="1714500"/>
                </a:cubicBezTo>
                <a:cubicBezTo>
                  <a:pt x="2376715" y="1743530"/>
                  <a:pt x="2380354" y="1787117"/>
                  <a:pt x="2387600" y="1816100"/>
                </a:cubicBezTo>
                <a:cubicBezTo>
                  <a:pt x="2390847" y="1829087"/>
                  <a:pt x="2396778" y="1841285"/>
                  <a:pt x="2400300" y="1854200"/>
                </a:cubicBezTo>
                <a:cubicBezTo>
                  <a:pt x="2409485" y="1887879"/>
                  <a:pt x="2417233" y="1921933"/>
                  <a:pt x="2425700" y="1955800"/>
                </a:cubicBezTo>
                <a:cubicBezTo>
                  <a:pt x="2429933" y="1972733"/>
                  <a:pt x="2435531" y="1989383"/>
                  <a:pt x="2438400" y="2006600"/>
                </a:cubicBezTo>
                <a:lnTo>
                  <a:pt x="2451100" y="2082800"/>
                </a:lnTo>
                <a:cubicBezTo>
                  <a:pt x="2446867" y="2163233"/>
                  <a:pt x="2458614" y="2246133"/>
                  <a:pt x="2438400" y="2324100"/>
                </a:cubicBezTo>
                <a:cubicBezTo>
                  <a:pt x="2426194" y="2371179"/>
                  <a:pt x="2338069" y="2459144"/>
                  <a:pt x="2286000" y="2476500"/>
                </a:cubicBezTo>
                <a:lnTo>
                  <a:pt x="2247900" y="2489200"/>
                </a:lnTo>
                <a:cubicBezTo>
                  <a:pt x="2214033" y="2514600"/>
                  <a:pt x="2181523" y="2541918"/>
                  <a:pt x="2146300" y="2565400"/>
                </a:cubicBezTo>
                <a:cubicBezTo>
                  <a:pt x="2133600" y="2573867"/>
                  <a:pt x="2119608" y="2580659"/>
                  <a:pt x="2108200" y="2590800"/>
                </a:cubicBezTo>
                <a:cubicBezTo>
                  <a:pt x="2081352" y="2614665"/>
                  <a:pt x="2057400" y="2641600"/>
                  <a:pt x="2032000" y="2667000"/>
                </a:cubicBezTo>
                <a:cubicBezTo>
                  <a:pt x="2019300" y="2679700"/>
                  <a:pt x="2008844" y="2695137"/>
                  <a:pt x="1993900" y="2705100"/>
                </a:cubicBezTo>
                <a:lnTo>
                  <a:pt x="1955800" y="2730500"/>
                </a:lnTo>
                <a:cubicBezTo>
                  <a:pt x="1938867" y="2755900"/>
                  <a:pt x="1926586" y="2785114"/>
                  <a:pt x="1905000" y="2806700"/>
                </a:cubicBezTo>
                <a:cubicBezTo>
                  <a:pt x="1810460" y="2901240"/>
                  <a:pt x="1926553" y="2781555"/>
                  <a:pt x="1828800" y="2895600"/>
                </a:cubicBezTo>
                <a:cubicBezTo>
                  <a:pt x="1817111" y="2909237"/>
                  <a:pt x="1802389" y="2920063"/>
                  <a:pt x="1790700" y="2933700"/>
                </a:cubicBezTo>
                <a:cubicBezTo>
                  <a:pt x="1762492" y="2966609"/>
                  <a:pt x="1723659" y="3027912"/>
                  <a:pt x="1701800" y="3060700"/>
                </a:cubicBezTo>
                <a:lnTo>
                  <a:pt x="1676400" y="3098800"/>
                </a:lnTo>
                <a:cubicBezTo>
                  <a:pt x="1667933" y="3111500"/>
                  <a:pt x="1655827" y="3122420"/>
                  <a:pt x="1651000" y="3136900"/>
                </a:cubicBezTo>
                <a:cubicBezTo>
                  <a:pt x="1628647" y="3203960"/>
                  <a:pt x="1645726" y="3163861"/>
                  <a:pt x="1587500" y="3251200"/>
                </a:cubicBezTo>
                <a:cubicBezTo>
                  <a:pt x="1579033" y="3263900"/>
                  <a:pt x="1576908" y="3285598"/>
                  <a:pt x="1562100" y="3289300"/>
                </a:cubicBezTo>
                <a:cubicBezTo>
                  <a:pt x="1545167" y="3293533"/>
                  <a:pt x="1528083" y="3297205"/>
                  <a:pt x="1511300" y="3302000"/>
                </a:cubicBezTo>
                <a:cubicBezTo>
                  <a:pt x="1498428" y="3305678"/>
                  <a:pt x="1486452" y="3312807"/>
                  <a:pt x="1473200" y="3314700"/>
                </a:cubicBezTo>
                <a:cubicBezTo>
                  <a:pt x="1426911" y="3321313"/>
                  <a:pt x="1380067" y="3323167"/>
                  <a:pt x="1333500" y="3327400"/>
                </a:cubicBezTo>
                <a:cubicBezTo>
                  <a:pt x="1291167" y="3323167"/>
                  <a:pt x="1248550" y="3321169"/>
                  <a:pt x="1206500" y="3314700"/>
                </a:cubicBezTo>
                <a:cubicBezTo>
                  <a:pt x="1193269" y="3312664"/>
                  <a:pt x="1181272" y="3305678"/>
                  <a:pt x="1168400" y="3302000"/>
                </a:cubicBezTo>
                <a:cubicBezTo>
                  <a:pt x="1136177" y="3292793"/>
                  <a:pt x="1109950" y="3289650"/>
                  <a:pt x="1079500" y="3276600"/>
                </a:cubicBezTo>
                <a:cubicBezTo>
                  <a:pt x="923643" y="3209804"/>
                  <a:pt x="1118145" y="3289573"/>
                  <a:pt x="990600" y="3225800"/>
                </a:cubicBezTo>
                <a:cubicBezTo>
                  <a:pt x="978626" y="3219813"/>
                  <a:pt x="965200" y="3217333"/>
                  <a:pt x="952500" y="3213100"/>
                </a:cubicBezTo>
                <a:cubicBezTo>
                  <a:pt x="939800" y="3200400"/>
                  <a:pt x="925427" y="3189177"/>
                  <a:pt x="914400" y="3175000"/>
                </a:cubicBezTo>
                <a:cubicBezTo>
                  <a:pt x="895658" y="3150903"/>
                  <a:pt x="880533" y="3124200"/>
                  <a:pt x="863600" y="3098800"/>
                </a:cubicBezTo>
                <a:cubicBezTo>
                  <a:pt x="855133" y="3086100"/>
                  <a:pt x="848993" y="3071493"/>
                  <a:pt x="838200" y="3060700"/>
                </a:cubicBezTo>
                <a:cubicBezTo>
                  <a:pt x="789307" y="3011807"/>
                  <a:pt x="810063" y="3037544"/>
                  <a:pt x="774700" y="2984500"/>
                </a:cubicBezTo>
                <a:cubicBezTo>
                  <a:pt x="795856" y="2878721"/>
                  <a:pt x="768032" y="2956788"/>
                  <a:pt x="825500" y="2882900"/>
                </a:cubicBezTo>
                <a:cubicBezTo>
                  <a:pt x="886705" y="2804208"/>
                  <a:pt x="858910" y="2820638"/>
                  <a:pt x="914400" y="2755900"/>
                </a:cubicBezTo>
                <a:cubicBezTo>
                  <a:pt x="926089" y="2742263"/>
                  <a:pt x="941473" y="2731977"/>
                  <a:pt x="952500" y="2717800"/>
                </a:cubicBezTo>
                <a:cubicBezTo>
                  <a:pt x="971242" y="2693703"/>
                  <a:pt x="981714" y="2663186"/>
                  <a:pt x="1003300" y="2641600"/>
                </a:cubicBezTo>
                <a:cubicBezTo>
                  <a:pt x="1016000" y="2628900"/>
                  <a:pt x="1029902" y="2617298"/>
                  <a:pt x="1041400" y="2603500"/>
                </a:cubicBezTo>
                <a:cubicBezTo>
                  <a:pt x="1051171" y="2591774"/>
                  <a:pt x="1057928" y="2577820"/>
                  <a:pt x="1066800" y="2565400"/>
                </a:cubicBezTo>
                <a:cubicBezTo>
                  <a:pt x="1160827" y="2433762"/>
                  <a:pt x="1038916" y="2613576"/>
                  <a:pt x="1155700" y="2438400"/>
                </a:cubicBezTo>
                <a:cubicBezTo>
                  <a:pt x="1164167" y="2425700"/>
                  <a:pt x="1170307" y="2411093"/>
                  <a:pt x="1181100" y="2400300"/>
                </a:cubicBezTo>
                <a:cubicBezTo>
                  <a:pt x="1193800" y="2387600"/>
                  <a:pt x="1207702" y="2375998"/>
                  <a:pt x="1219200" y="2362200"/>
                </a:cubicBezTo>
                <a:cubicBezTo>
                  <a:pt x="1266918" y="2304939"/>
                  <a:pt x="1228177" y="2309649"/>
                  <a:pt x="1320800" y="2247900"/>
                </a:cubicBezTo>
                <a:lnTo>
                  <a:pt x="1397000" y="2197100"/>
                </a:lnTo>
                <a:cubicBezTo>
                  <a:pt x="1405467" y="2184400"/>
                  <a:pt x="1421018" y="2174201"/>
                  <a:pt x="1422400" y="2159000"/>
                </a:cubicBezTo>
                <a:cubicBezTo>
                  <a:pt x="1425332" y="2126749"/>
                  <a:pt x="1408876" y="2046188"/>
                  <a:pt x="1397000" y="2006600"/>
                </a:cubicBezTo>
                <a:cubicBezTo>
                  <a:pt x="1389307" y="1980955"/>
                  <a:pt x="1386452" y="1952677"/>
                  <a:pt x="1371600" y="1930400"/>
                </a:cubicBezTo>
                <a:lnTo>
                  <a:pt x="1295400" y="1816100"/>
                </a:lnTo>
                <a:lnTo>
                  <a:pt x="1270000" y="1778000"/>
                </a:lnTo>
                <a:cubicBezTo>
                  <a:pt x="1261533" y="1765300"/>
                  <a:pt x="1257300" y="1748367"/>
                  <a:pt x="1244600" y="1739900"/>
                </a:cubicBezTo>
                <a:cubicBezTo>
                  <a:pt x="1231900" y="1731433"/>
                  <a:pt x="1220152" y="1721326"/>
                  <a:pt x="1206500" y="1714500"/>
                </a:cubicBezTo>
                <a:cubicBezTo>
                  <a:pt x="1194526" y="1708513"/>
                  <a:pt x="1181100" y="1706033"/>
                  <a:pt x="1168400" y="1701800"/>
                </a:cubicBezTo>
                <a:cubicBezTo>
                  <a:pt x="1151467" y="1689100"/>
                  <a:pt x="1133671" y="1677475"/>
                  <a:pt x="1117600" y="1663700"/>
                </a:cubicBezTo>
                <a:cubicBezTo>
                  <a:pt x="1103963" y="1652011"/>
                  <a:pt x="1093677" y="1636627"/>
                  <a:pt x="1079500" y="1625600"/>
                </a:cubicBezTo>
                <a:cubicBezTo>
                  <a:pt x="1055403" y="1606858"/>
                  <a:pt x="1028700" y="1591733"/>
                  <a:pt x="1003300" y="1574800"/>
                </a:cubicBezTo>
                <a:cubicBezTo>
                  <a:pt x="990600" y="1566333"/>
                  <a:pt x="979680" y="1554227"/>
                  <a:pt x="965200" y="1549400"/>
                </a:cubicBezTo>
                <a:cubicBezTo>
                  <a:pt x="791758" y="1491586"/>
                  <a:pt x="969008" y="1554661"/>
                  <a:pt x="838200" y="1498600"/>
                </a:cubicBezTo>
                <a:cubicBezTo>
                  <a:pt x="825895" y="1493327"/>
                  <a:pt x="812074" y="1491887"/>
                  <a:pt x="800100" y="1485900"/>
                </a:cubicBezTo>
                <a:cubicBezTo>
                  <a:pt x="701623" y="1436661"/>
                  <a:pt x="819665" y="1479722"/>
                  <a:pt x="723900" y="1447800"/>
                </a:cubicBezTo>
                <a:cubicBezTo>
                  <a:pt x="711200" y="1430867"/>
                  <a:pt x="701620" y="1411062"/>
                  <a:pt x="685800" y="1397000"/>
                </a:cubicBezTo>
                <a:cubicBezTo>
                  <a:pt x="633397" y="1350419"/>
                  <a:pt x="623240" y="1350747"/>
                  <a:pt x="571500" y="1333500"/>
                </a:cubicBezTo>
                <a:cubicBezTo>
                  <a:pt x="460190" y="1222190"/>
                  <a:pt x="601388" y="1358407"/>
                  <a:pt x="495300" y="1270000"/>
                </a:cubicBezTo>
                <a:cubicBezTo>
                  <a:pt x="481502" y="1258502"/>
                  <a:pt x="471377" y="1242927"/>
                  <a:pt x="457200" y="1231900"/>
                </a:cubicBezTo>
                <a:cubicBezTo>
                  <a:pt x="383492" y="1174571"/>
                  <a:pt x="392327" y="1200665"/>
                  <a:pt x="342900" y="1143000"/>
                </a:cubicBezTo>
                <a:cubicBezTo>
                  <a:pt x="329125" y="1126929"/>
                  <a:pt x="318575" y="1108271"/>
                  <a:pt x="304800" y="1092200"/>
                </a:cubicBezTo>
                <a:cubicBezTo>
                  <a:pt x="293111" y="1078563"/>
                  <a:pt x="278198" y="1067898"/>
                  <a:pt x="266700" y="1054100"/>
                </a:cubicBezTo>
                <a:cubicBezTo>
                  <a:pt x="256929" y="1042374"/>
                  <a:pt x="251511" y="1027345"/>
                  <a:pt x="241300" y="1016000"/>
                </a:cubicBezTo>
                <a:cubicBezTo>
                  <a:pt x="166530" y="932923"/>
                  <a:pt x="178192" y="944295"/>
                  <a:pt x="114300" y="901700"/>
                </a:cubicBezTo>
                <a:cubicBezTo>
                  <a:pt x="105833" y="889000"/>
                  <a:pt x="95726" y="877252"/>
                  <a:pt x="88900" y="863600"/>
                </a:cubicBezTo>
                <a:cubicBezTo>
                  <a:pt x="82913" y="851626"/>
                  <a:pt x="82701" y="837202"/>
                  <a:pt x="76200" y="825500"/>
                </a:cubicBezTo>
                <a:cubicBezTo>
                  <a:pt x="39823" y="760022"/>
                  <a:pt x="25472" y="768674"/>
                  <a:pt x="12700" y="711200"/>
                </a:cubicBezTo>
                <a:cubicBezTo>
                  <a:pt x="7114" y="686063"/>
                  <a:pt x="4233" y="660400"/>
                  <a:pt x="0" y="635000"/>
                </a:cubicBezTo>
                <a:cubicBezTo>
                  <a:pt x="4233" y="546100"/>
                  <a:pt x="2872" y="456756"/>
                  <a:pt x="12700" y="368300"/>
                </a:cubicBezTo>
                <a:cubicBezTo>
                  <a:pt x="15657" y="341690"/>
                  <a:pt x="29633" y="317500"/>
                  <a:pt x="38100" y="292100"/>
                </a:cubicBezTo>
                <a:lnTo>
                  <a:pt x="50800" y="254000"/>
                </a:lnTo>
                <a:cubicBezTo>
                  <a:pt x="56811" y="235968"/>
                  <a:pt x="69205" y="187648"/>
                  <a:pt x="88900" y="177800"/>
                </a:cubicBezTo>
                <a:cubicBezTo>
                  <a:pt x="120510" y="161995"/>
                  <a:pt x="212496" y="150076"/>
                  <a:pt x="254000" y="139700"/>
                </a:cubicBezTo>
                <a:cubicBezTo>
                  <a:pt x="266987" y="136453"/>
                  <a:pt x="280398" y="133501"/>
                  <a:pt x="292100" y="127000"/>
                </a:cubicBezTo>
                <a:cubicBezTo>
                  <a:pt x="396220" y="69155"/>
                  <a:pt x="330554" y="76200"/>
                  <a:pt x="406400" y="7620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257800" y="5181600"/>
            <a:ext cx="3518079" cy="461665"/>
          </a:xfrm>
          <a:prstGeom prst="rect">
            <a:avLst/>
          </a:prstGeom>
          <a:noFill/>
        </p:spPr>
        <p:txBody>
          <a:bodyPr wrap="none" rtlCol="0">
            <a:spAutoFit/>
          </a:bodyPr>
          <a:lstStyle/>
          <a:p>
            <a:r>
              <a:rPr lang="en-US" sz="2400" dirty="0">
                <a:solidFill>
                  <a:srgbClr val="C00000"/>
                </a:solidFill>
                <a:latin typeface="Helvetica" charset="0"/>
                <a:ea typeface="Helvetica" charset="0"/>
                <a:cs typeface="Helvetica" charset="0"/>
              </a:rPr>
              <a:t>[traverse /bar/foo/</a:t>
            </a:r>
            <a:r>
              <a:rPr lang="en-US" sz="2400" dirty="0" err="1">
                <a:solidFill>
                  <a:srgbClr val="C00000"/>
                </a:solidFill>
                <a:latin typeface="Helvetica" charset="0"/>
                <a:ea typeface="Helvetica" charset="0"/>
                <a:cs typeface="Helvetica" charset="0"/>
              </a:rPr>
              <a:t>bar.txt</a:t>
            </a:r>
            <a:r>
              <a:rPr lang="en-US" sz="2400" dirty="0">
                <a:solidFill>
                  <a:srgbClr val="C00000"/>
                </a:solidFill>
                <a:latin typeface="Helvetica" charset="0"/>
                <a:ea typeface="Helvetica" charset="0"/>
                <a:cs typeface="Helvetica" charset="0"/>
              </a:rPr>
              <a:t>]</a:t>
            </a:r>
          </a:p>
        </p:txBody>
      </p:sp>
      <p:sp>
        <p:nvSpPr>
          <p:cNvPr id="5" name="Date Placeholder 4">
            <a:extLst>
              <a:ext uri="{FF2B5EF4-FFF2-40B4-BE49-F238E27FC236}">
                <a16:creationId xmlns:a16="http://schemas.microsoft.com/office/drawing/2014/main" id="{DD9CF71D-1959-0E4B-91BD-772C28896DF9}"/>
              </a:ext>
            </a:extLst>
          </p:cNvPr>
          <p:cNvSpPr>
            <a:spLocks noGrp="1"/>
          </p:cNvSpPr>
          <p:nvPr>
            <p:ph type="dt" sz="half" idx="10"/>
          </p:nvPr>
        </p:nvSpPr>
        <p:spPr/>
        <p:txBody>
          <a:bodyPr/>
          <a:lstStyle/>
          <a:p>
            <a:r>
              <a:rPr lang="en-US"/>
              <a:t>Y. Cheng</a:t>
            </a:r>
            <a:endParaRPr lang="en-US" dirty="0"/>
          </a:p>
        </p:txBody>
      </p:sp>
      <p:sp>
        <p:nvSpPr>
          <p:cNvPr id="7" name="Footer Placeholder 6">
            <a:extLst>
              <a:ext uri="{FF2B5EF4-FFF2-40B4-BE49-F238E27FC236}">
                <a16:creationId xmlns:a16="http://schemas.microsoft.com/office/drawing/2014/main" id="{1B5115D7-A1EA-2649-8122-B3FFDD73B81E}"/>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6C11EDA7-7C37-314E-AEA5-7562037BCFDC}"/>
                  </a:ext>
                </a:extLst>
              </p14:cNvPr>
              <p14:cNvContentPartPr/>
              <p14:nvPr/>
            </p14:nvContentPartPr>
            <p14:xfrm>
              <a:off x="7491600" y="3020040"/>
              <a:ext cx="1119960" cy="2685240"/>
            </p14:xfrm>
          </p:contentPart>
        </mc:Choice>
        <mc:Fallback>
          <p:pic>
            <p:nvPicPr>
              <p:cNvPr id="9" name="Ink 8">
                <a:extLst>
                  <a:ext uri="{FF2B5EF4-FFF2-40B4-BE49-F238E27FC236}">
                    <a16:creationId xmlns:a16="http://schemas.microsoft.com/office/drawing/2014/main" id="{6C11EDA7-7C37-314E-AEA5-7562037BCFDC}"/>
                  </a:ext>
                </a:extLst>
              </p:cNvPr>
              <p:cNvPicPr/>
              <p:nvPr/>
            </p:nvPicPr>
            <p:blipFill>
              <a:blip r:embed="rId5"/>
              <a:stretch>
                <a:fillRect/>
              </a:stretch>
            </p:blipFill>
            <p:spPr>
              <a:xfrm>
                <a:off x="7469640" y="2998080"/>
                <a:ext cx="1163160" cy="2728440"/>
              </a:xfrm>
              <a:prstGeom prst="rect">
                <a:avLst/>
              </a:prstGeom>
            </p:spPr>
          </p:pic>
        </mc:Fallback>
      </mc:AlternateContent>
    </p:spTree>
    <p:extLst>
      <p:ext uri="{BB962C8B-B14F-4D97-AF65-F5344CB8AC3E}">
        <p14:creationId xmlns:p14="http://schemas.microsoft.com/office/powerpoint/2010/main" val="18229371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920" y="1524000"/>
            <a:ext cx="5059680" cy="3352800"/>
          </a:xfrm>
          <a:prstGeom prst="rect">
            <a:avLst/>
          </a:prstGeom>
        </p:spPr>
      </p:pic>
      <p:sp>
        <p:nvSpPr>
          <p:cNvPr id="2" name="Title 1"/>
          <p:cNvSpPr>
            <a:spLocks noGrp="1"/>
          </p:cNvSpPr>
          <p:nvPr>
            <p:ph type="title"/>
          </p:nvPr>
        </p:nvSpPr>
        <p:spPr/>
        <p:txBody>
          <a:bodyPr/>
          <a:lstStyle/>
          <a:p>
            <a:r>
              <a:rPr lang="en-US" dirty="0"/>
              <a:t>File Naming</a:t>
            </a:r>
          </a:p>
        </p:txBody>
      </p:sp>
      <p:sp>
        <p:nvSpPr>
          <p:cNvPr id="3" name="Content Placeholder 2"/>
          <p:cNvSpPr>
            <a:spLocks noGrp="1"/>
          </p:cNvSpPr>
          <p:nvPr>
            <p:ph idx="1"/>
          </p:nvPr>
        </p:nvSpPr>
        <p:spPr>
          <a:xfrm>
            <a:off x="457200" y="1600200"/>
            <a:ext cx="4343400" cy="4953000"/>
          </a:xfrm>
        </p:spPr>
        <p:txBody>
          <a:bodyPr>
            <a:normAutofit/>
          </a:bodyPr>
          <a:lstStyle/>
          <a:p>
            <a:r>
              <a:rPr lang="en-US" dirty="0"/>
              <a:t>Directories and files can have the same name as long as they are in different locations of the file-system tree</a:t>
            </a:r>
          </a:p>
          <a:p>
            <a:endParaRPr lang="en-US" dirty="0"/>
          </a:p>
          <a:p>
            <a:r>
              <a:rPr lang="en-US" dirty="0"/>
              <a:t>.txt, .c, etc.</a:t>
            </a:r>
          </a:p>
          <a:p>
            <a:pPr lvl="1"/>
            <a:r>
              <a:rPr lang="en-US" dirty="0"/>
              <a:t>Naming convention</a:t>
            </a:r>
          </a:p>
          <a:p>
            <a:pPr lvl="1"/>
            <a:r>
              <a:rPr lang="en-US" dirty="0"/>
              <a:t>In UNIX-like OS, no enforcement for extension name</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109</a:t>
            </a:fld>
            <a:endParaRPr lang="en-US" dirty="0"/>
          </a:p>
        </p:txBody>
      </p:sp>
      <p:sp>
        <p:nvSpPr>
          <p:cNvPr id="6" name="Oval 5"/>
          <p:cNvSpPr/>
          <p:nvPr/>
        </p:nvSpPr>
        <p:spPr>
          <a:xfrm>
            <a:off x="4800600" y="3200400"/>
            <a:ext cx="990600" cy="83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162800" y="4038600"/>
            <a:ext cx="990600" cy="83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989CE959-C3A3-5446-AB10-BA93B00A6011}"/>
              </a:ext>
            </a:extLst>
          </p:cNvPr>
          <p:cNvSpPr>
            <a:spLocks noGrp="1"/>
          </p:cNvSpPr>
          <p:nvPr>
            <p:ph type="dt" sz="half" idx="10"/>
          </p:nvPr>
        </p:nvSpPr>
        <p:spPr/>
        <p:txBody>
          <a:bodyPr/>
          <a:lstStyle/>
          <a:p>
            <a:r>
              <a:rPr lang="en-US"/>
              <a:t>Y. Cheng</a:t>
            </a:r>
            <a:endParaRPr lang="en-US" dirty="0"/>
          </a:p>
        </p:txBody>
      </p:sp>
      <p:sp>
        <p:nvSpPr>
          <p:cNvPr id="9" name="Footer Placeholder 8">
            <a:extLst>
              <a:ext uri="{FF2B5EF4-FFF2-40B4-BE49-F238E27FC236}">
                <a16:creationId xmlns:a16="http://schemas.microsoft.com/office/drawing/2014/main" id="{B56C50F8-044D-6A47-A0DD-C60F6C29DB4B}"/>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8314A106-3D3A-884E-BA2F-F5053D19C067}"/>
                  </a:ext>
                </a:extLst>
              </p14:cNvPr>
              <p14:cNvContentPartPr/>
              <p14:nvPr/>
            </p14:nvContentPartPr>
            <p14:xfrm>
              <a:off x="6824520" y="770760"/>
              <a:ext cx="147960" cy="704520"/>
            </p14:xfrm>
          </p:contentPart>
        </mc:Choice>
        <mc:Fallback>
          <p:pic>
            <p:nvPicPr>
              <p:cNvPr id="10" name="Ink 9">
                <a:extLst>
                  <a:ext uri="{FF2B5EF4-FFF2-40B4-BE49-F238E27FC236}">
                    <a16:creationId xmlns:a16="http://schemas.microsoft.com/office/drawing/2014/main" id="{8314A106-3D3A-884E-BA2F-F5053D19C067}"/>
                  </a:ext>
                </a:extLst>
              </p:cNvPr>
              <p:cNvPicPr/>
              <p:nvPr/>
            </p:nvPicPr>
            <p:blipFill>
              <a:blip r:embed="rId5"/>
              <a:stretch>
                <a:fillRect/>
              </a:stretch>
            </p:blipFill>
            <p:spPr>
              <a:xfrm>
                <a:off x="6802560" y="748800"/>
                <a:ext cx="191160" cy="747720"/>
              </a:xfrm>
              <a:prstGeom prst="rect">
                <a:avLst/>
              </a:prstGeom>
            </p:spPr>
          </p:pic>
        </mc:Fallback>
      </mc:AlternateContent>
    </p:spTree>
    <p:extLst>
      <p:ext uri="{BB962C8B-B14F-4D97-AF65-F5344CB8AC3E}">
        <p14:creationId xmlns:p14="http://schemas.microsoft.com/office/powerpoint/2010/main" val="81637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HDD Mechanism (3D view)</a:t>
            </a:r>
          </a:p>
        </p:txBody>
      </p:sp>
      <p:pic>
        <p:nvPicPr>
          <p:cNvPr id="5" name="Content Placeholder 4" descr="10_01.pd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6725427" cy="486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id="{CE955539-6800-7145-BDDA-5F12FEF983A9}"/>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791F35B2-5298-9F4A-9721-B9C8717A0FCB}"/>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CBE8E1A4-5B5E-3044-B760-B40CD8520904}"/>
              </a:ext>
            </a:extLst>
          </p:cNvPr>
          <p:cNvSpPr>
            <a:spLocks noGrp="1"/>
          </p:cNvSpPr>
          <p:nvPr>
            <p:ph type="sldNum" sz="quarter" idx="12"/>
          </p:nvPr>
        </p:nvSpPr>
        <p:spPr/>
        <p:txBody>
          <a:bodyPr/>
          <a:lstStyle/>
          <a:p>
            <a:fld id="{3FEAB63E-74B1-D643-A3C6-246018F1E4D4}" type="slidenum">
              <a:rPr lang="en-US" smtClean="0"/>
              <a:pPr/>
              <a:t>11</a:t>
            </a:fld>
            <a:endParaRPr lang="en-US"/>
          </a:p>
        </p:txBody>
      </p:sp>
    </p:spTree>
    <p:extLst>
      <p:ext uri="{BB962C8B-B14F-4D97-AF65-F5344CB8AC3E}">
        <p14:creationId xmlns:p14="http://schemas.microsoft.com/office/powerpoint/2010/main" val="12119405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Directory Entries</a:t>
            </a:r>
          </a:p>
        </p:txBody>
      </p:sp>
      <p:sp>
        <p:nvSpPr>
          <p:cNvPr id="3" name="Content Placeholder 2"/>
          <p:cNvSpPr>
            <a:spLocks noGrp="1"/>
          </p:cNvSpPr>
          <p:nvPr>
            <p:ph idx="1"/>
          </p:nvPr>
        </p:nvSpPr>
        <p:spPr/>
        <p:txBody>
          <a:bodyPr>
            <a:normAutofit/>
          </a:bodyPr>
          <a:lstStyle/>
          <a:p>
            <a:pPr marL="0" indent="0">
              <a:buNone/>
            </a:pPr>
            <a:r>
              <a:rPr lang="de-DE" sz="1800" dirty="0">
                <a:latin typeface="PT Mono" charset="0"/>
                <a:ea typeface="PT Mono" charset="0"/>
                <a:cs typeface="PT Mono" charset="0"/>
              </a:rPr>
              <a:t>prompt&gt; </a:t>
            </a:r>
            <a:r>
              <a:rPr lang="de-DE" sz="1800" dirty="0" err="1">
                <a:latin typeface="PT Mono" charset="0"/>
                <a:ea typeface="PT Mono" charset="0"/>
                <a:cs typeface="PT Mono" charset="0"/>
              </a:rPr>
              <a:t>ls</a:t>
            </a:r>
            <a:r>
              <a:rPr lang="de-DE" sz="1800" dirty="0">
                <a:latin typeface="PT Mono" charset="0"/>
                <a:ea typeface="PT Mono" charset="0"/>
                <a:cs typeface="PT Mono" charset="0"/>
              </a:rPr>
              <a:t> </a:t>
            </a:r>
            <a:r>
              <a:rPr lang="mr-IN" sz="1800" dirty="0">
                <a:latin typeface="PT Mono" charset="0"/>
                <a:ea typeface="PT Mono" charset="0"/>
                <a:cs typeface="PT Mono" charset="0"/>
              </a:rPr>
              <a:t>–</a:t>
            </a:r>
            <a:r>
              <a:rPr lang="de-DE" sz="1800" dirty="0">
                <a:latin typeface="PT Mono" charset="0"/>
                <a:ea typeface="PT Mono" charset="0"/>
                <a:cs typeface="PT Mono" charset="0"/>
              </a:rPr>
              <a:t>al</a:t>
            </a:r>
          </a:p>
          <a:p>
            <a:pPr marL="0" indent="0">
              <a:buNone/>
            </a:pPr>
            <a:r>
              <a:rPr lang="de-DE" sz="1800" dirty="0">
                <a:latin typeface="PT Mono" charset="0"/>
                <a:ea typeface="PT Mono" charset="0"/>
                <a:cs typeface="PT Mono" charset="0"/>
              </a:rPr>
              <a:t>total 216</a:t>
            </a:r>
          </a:p>
          <a:p>
            <a:pPr marL="0" indent="0">
              <a:buNone/>
            </a:pPr>
            <a:r>
              <a:rPr lang="de-DE" sz="1800" b="1" dirty="0" err="1">
                <a:solidFill>
                  <a:srgbClr val="0070C0"/>
                </a:solidFill>
                <a:latin typeface="PT Mono" charset="0"/>
                <a:ea typeface="PT Mono" charset="0"/>
                <a:cs typeface="PT Mono" charset="0"/>
              </a:rPr>
              <a:t>drwxr</a:t>
            </a:r>
            <a:r>
              <a:rPr lang="de-DE" sz="1800" b="1" dirty="0">
                <a:solidFill>
                  <a:srgbClr val="0070C0"/>
                </a:solidFill>
                <a:latin typeface="PT Mono" charset="0"/>
                <a:ea typeface="PT Mono" charset="0"/>
                <a:cs typeface="PT Mono" charset="0"/>
              </a:rPr>
              <a:t>-</a:t>
            </a:r>
            <a:r>
              <a:rPr lang="de-DE" sz="1800" b="1" dirty="0" err="1">
                <a:solidFill>
                  <a:srgbClr val="0070C0"/>
                </a:solidFill>
                <a:latin typeface="PT Mono" charset="0"/>
                <a:ea typeface="PT Mono" charset="0"/>
                <a:cs typeface="PT Mono" charset="0"/>
              </a:rPr>
              <a:t>xr</a:t>
            </a:r>
            <a:r>
              <a:rPr lang="de-DE" sz="1800" b="1" dirty="0">
                <a:solidFill>
                  <a:srgbClr val="0070C0"/>
                </a:solidFill>
                <a:latin typeface="PT Mono" charset="0"/>
                <a:ea typeface="PT Mono" charset="0"/>
                <a:cs typeface="PT Mono" charset="0"/>
              </a:rPr>
              <a:t>-x  19 </a:t>
            </a:r>
            <a:r>
              <a:rPr lang="de-DE" sz="1800" b="1" dirty="0" err="1">
                <a:solidFill>
                  <a:srgbClr val="0070C0"/>
                </a:solidFill>
                <a:latin typeface="PT Mono" charset="0"/>
                <a:ea typeface="PT Mono" charset="0"/>
                <a:cs typeface="PT Mono" charset="0"/>
              </a:rPr>
              <a:t>yue</a:t>
            </a:r>
            <a:r>
              <a:rPr lang="de-DE" sz="1800" b="1" dirty="0">
                <a:solidFill>
                  <a:srgbClr val="0070C0"/>
                </a:solidFill>
                <a:latin typeface="PT Mono" charset="0"/>
                <a:ea typeface="PT Mono" charset="0"/>
                <a:cs typeface="PT Mono" charset="0"/>
              </a:rPr>
              <a:t>  </a:t>
            </a:r>
            <a:r>
              <a:rPr lang="de-DE" sz="1800" b="1" dirty="0" err="1">
                <a:solidFill>
                  <a:srgbClr val="0070C0"/>
                </a:solidFill>
                <a:latin typeface="PT Mono" charset="0"/>
                <a:ea typeface="PT Mono" charset="0"/>
                <a:cs typeface="PT Mono" charset="0"/>
              </a:rPr>
              <a:t>staff</a:t>
            </a:r>
            <a:r>
              <a:rPr lang="de-DE" sz="1800" b="1" dirty="0">
                <a:solidFill>
                  <a:srgbClr val="0070C0"/>
                </a:solidFill>
                <a:latin typeface="PT Mono" charset="0"/>
                <a:ea typeface="PT Mono" charset="0"/>
                <a:cs typeface="PT Mono" charset="0"/>
              </a:rPr>
              <a:t>   646 Nov 23 16:28 .</a:t>
            </a:r>
          </a:p>
          <a:p>
            <a:pPr marL="0" indent="0">
              <a:buNone/>
            </a:pPr>
            <a:r>
              <a:rPr lang="de-DE" sz="1800" b="1" dirty="0" err="1">
                <a:solidFill>
                  <a:srgbClr val="0070C0"/>
                </a:solidFill>
                <a:latin typeface="PT Mono" charset="0"/>
                <a:ea typeface="PT Mono" charset="0"/>
                <a:cs typeface="PT Mono" charset="0"/>
              </a:rPr>
              <a:t>drwxr</a:t>
            </a:r>
            <a:r>
              <a:rPr lang="de-DE" sz="1800" b="1" dirty="0">
                <a:solidFill>
                  <a:srgbClr val="0070C0"/>
                </a:solidFill>
                <a:latin typeface="PT Mono" charset="0"/>
                <a:ea typeface="PT Mono" charset="0"/>
                <a:cs typeface="PT Mono" charset="0"/>
              </a:rPr>
              <a:t>-</a:t>
            </a:r>
            <a:r>
              <a:rPr lang="de-DE" sz="1800" b="1" dirty="0" err="1">
                <a:solidFill>
                  <a:srgbClr val="0070C0"/>
                </a:solidFill>
                <a:latin typeface="PT Mono" charset="0"/>
                <a:ea typeface="PT Mono" charset="0"/>
                <a:cs typeface="PT Mono" charset="0"/>
              </a:rPr>
              <a:t>xr</a:t>
            </a:r>
            <a:r>
              <a:rPr lang="de-DE" sz="1800" b="1" dirty="0">
                <a:solidFill>
                  <a:srgbClr val="0070C0"/>
                </a:solidFill>
                <a:latin typeface="PT Mono" charset="0"/>
                <a:ea typeface="PT Mono" charset="0"/>
                <a:cs typeface="PT Mono" charset="0"/>
              </a:rPr>
              <a:t>-x+ 40 </a:t>
            </a:r>
            <a:r>
              <a:rPr lang="de-DE" sz="1800" b="1" dirty="0" err="1">
                <a:solidFill>
                  <a:srgbClr val="0070C0"/>
                </a:solidFill>
                <a:latin typeface="PT Mono" charset="0"/>
                <a:ea typeface="PT Mono" charset="0"/>
                <a:cs typeface="PT Mono" charset="0"/>
              </a:rPr>
              <a:t>yue</a:t>
            </a:r>
            <a:r>
              <a:rPr lang="de-DE" sz="1800" b="1" dirty="0">
                <a:solidFill>
                  <a:srgbClr val="0070C0"/>
                </a:solidFill>
                <a:latin typeface="PT Mono" charset="0"/>
                <a:ea typeface="PT Mono" charset="0"/>
                <a:cs typeface="PT Mono" charset="0"/>
              </a:rPr>
              <a:t>  </a:t>
            </a:r>
            <a:r>
              <a:rPr lang="de-DE" sz="1800" b="1" dirty="0" err="1">
                <a:solidFill>
                  <a:srgbClr val="0070C0"/>
                </a:solidFill>
                <a:latin typeface="PT Mono" charset="0"/>
                <a:ea typeface="PT Mono" charset="0"/>
                <a:cs typeface="PT Mono" charset="0"/>
              </a:rPr>
              <a:t>staff</a:t>
            </a:r>
            <a:r>
              <a:rPr lang="de-DE" sz="1800" b="1" dirty="0">
                <a:solidFill>
                  <a:srgbClr val="0070C0"/>
                </a:solidFill>
                <a:latin typeface="PT Mono" charset="0"/>
                <a:ea typeface="PT Mono" charset="0"/>
                <a:cs typeface="PT Mono" charset="0"/>
              </a:rPr>
              <a:t>  1360 Nov 15 01:41 ..</a:t>
            </a:r>
          </a:p>
          <a:p>
            <a:pPr marL="0" indent="0">
              <a:buNone/>
            </a:pPr>
            <a:r>
              <a:rPr lang="de-DE" sz="1800" dirty="0">
                <a:latin typeface="PT Mono" charset="0"/>
                <a:ea typeface="PT Mono" charset="0"/>
                <a:cs typeface="PT Mono" charset="0"/>
              </a:rPr>
              <a:t>-</a:t>
            </a:r>
            <a:r>
              <a:rPr lang="de-DE" sz="1800" dirty="0" err="1">
                <a:latin typeface="PT Mono" charset="0"/>
                <a:ea typeface="PT Mono" charset="0"/>
                <a:cs typeface="PT Mono" charset="0"/>
              </a:rPr>
              <a:t>rw-r</a:t>
            </a:r>
            <a:r>
              <a:rPr lang="de-DE" sz="1800" dirty="0">
                <a:latin typeface="PT Mono" charset="0"/>
                <a:ea typeface="PT Mono" charset="0"/>
                <a:cs typeface="PT Mono" charset="0"/>
              </a:rPr>
              <a:t>--</a:t>
            </a:r>
            <a:r>
              <a:rPr lang="de-DE" sz="1800" dirty="0" err="1">
                <a:latin typeface="PT Mono" charset="0"/>
                <a:ea typeface="PT Mono" charset="0"/>
                <a:cs typeface="PT Mono" charset="0"/>
              </a:rPr>
              <a:t>r</a:t>
            </a:r>
            <a:r>
              <a:rPr lang="de-DE" sz="1800" dirty="0">
                <a:latin typeface="PT Mono" charset="0"/>
                <a:ea typeface="PT Mono" charset="0"/>
                <a:cs typeface="PT Mono" charset="0"/>
              </a:rPr>
              <a:t>--@  1 </a:t>
            </a:r>
            <a:r>
              <a:rPr lang="de-DE" sz="1800" dirty="0" err="1">
                <a:latin typeface="PT Mono" charset="0"/>
                <a:ea typeface="PT Mono" charset="0"/>
                <a:cs typeface="PT Mono" charset="0"/>
              </a:rPr>
              <a:t>yue</a:t>
            </a:r>
            <a:r>
              <a:rPr lang="de-DE" sz="1800" dirty="0">
                <a:latin typeface="PT Mono" charset="0"/>
                <a:ea typeface="PT Mono" charset="0"/>
                <a:cs typeface="PT Mono" charset="0"/>
              </a:rPr>
              <a:t>  </a:t>
            </a:r>
            <a:r>
              <a:rPr lang="de-DE" sz="1800" dirty="0" err="1">
                <a:latin typeface="PT Mono" charset="0"/>
                <a:ea typeface="PT Mono" charset="0"/>
                <a:cs typeface="PT Mono" charset="0"/>
              </a:rPr>
              <a:t>staff</a:t>
            </a:r>
            <a:r>
              <a:rPr lang="de-DE" sz="1800" dirty="0">
                <a:latin typeface="PT Mono" charset="0"/>
                <a:ea typeface="PT Mono" charset="0"/>
                <a:cs typeface="PT Mono" charset="0"/>
              </a:rPr>
              <a:t>  1064 Aug 29 21:48 </a:t>
            </a:r>
            <a:r>
              <a:rPr lang="de-DE" sz="1800" dirty="0" err="1">
                <a:latin typeface="PT Mono" charset="0"/>
                <a:ea typeface="PT Mono" charset="0"/>
                <a:cs typeface="PT Mono" charset="0"/>
              </a:rPr>
              <a:t>common.h</a:t>
            </a:r>
            <a:endParaRPr lang="de-DE" sz="1800" dirty="0">
              <a:latin typeface="PT Mono" charset="0"/>
              <a:ea typeface="PT Mono" charset="0"/>
              <a:cs typeface="PT Mono" charset="0"/>
            </a:endParaRPr>
          </a:p>
          <a:p>
            <a:pPr marL="0" indent="0">
              <a:buNone/>
            </a:pPr>
            <a:r>
              <a:rPr lang="de-DE" sz="1800" dirty="0">
                <a:latin typeface="PT Mono" charset="0"/>
                <a:ea typeface="PT Mono" charset="0"/>
                <a:cs typeface="PT Mono" charset="0"/>
              </a:rPr>
              <a:t>-</a:t>
            </a:r>
            <a:r>
              <a:rPr lang="de-DE" sz="1800" dirty="0" err="1">
                <a:latin typeface="PT Mono" charset="0"/>
                <a:ea typeface="PT Mono" charset="0"/>
                <a:cs typeface="PT Mono" charset="0"/>
              </a:rPr>
              <a:t>rwxr</a:t>
            </a:r>
            <a:r>
              <a:rPr lang="de-DE" sz="1800" dirty="0">
                <a:latin typeface="PT Mono" charset="0"/>
                <a:ea typeface="PT Mono" charset="0"/>
                <a:cs typeface="PT Mono" charset="0"/>
              </a:rPr>
              <a:t>-</a:t>
            </a:r>
            <a:r>
              <a:rPr lang="de-DE" sz="1800" dirty="0" err="1">
                <a:latin typeface="PT Mono" charset="0"/>
                <a:ea typeface="PT Mono" charset="0"/>
                <a:cs typeface="PT Mono" charset="0"/>
              </a:rPr>
              <a:t>xr</a:t>
            </a:r>
            <a:r>
              <a:rPr lang="de-DE" sz="1800" dirty="0">
                <a:latin typeface="PT Mono" charset="0"/>
                <a:ea typeface="PT Mono" charset="0"/>
                <a:cs typeface="PT Mono" charset="0"/>
              </a:rPr>
              <a:t>-x   1 </a:t>
            </a:r>
            <a:r>
              <a:rPr lang="de-DE" sz="1800" dirty="0" err="1">
                <a:latin typeface="PT Mono" charset="0"/>
                <a:ea typeface="PT Mono" charset="0"/>
                <a:cs typeface="PT Mono" charset="0"/>
              </a:rPr>
              <a:t>yue</a:t>
            </a:r>
            <a:r>
              <a:rPr lang="de-DE" sz="1800" dirty="0">
                <a:latin typeface="PT Mono" charset="0"/>
                <a:ea typeface="PT Mono" charset="0"/>
                <a:cs typeface="PT Mono" charset="0"/>
              </a:rPr>
              <a:t>  </a:t>
            </a:r>
            <a:r>
              <a:rPr lang="de-DE" sz="1800" dirty="0" err="1">
                <a:latin typeface="PT Mono" charset="0"/>
                <a:ea typeface="PT Mono" charset="0"/>
                <a:cs typeface="PT Mono" charset="0"/>
              </a:rPr>
              <a:t>staff</a:t>
            </a:r>
            <a:r>
              <a:rPr lang="de-DE" sz="1800" dirty="0">
                <a:latin typeface="PT Mono" charset="0"/>
                <a:ea typeface="PT Mono" charset="0"/>
                <a:cs typeface="PT Mono" charset="0"/>
              </a:rPr>
              <a:t>  9356 Aug 30 14:03 </a:t>
            </a:r>
            <a:r>
              <a:rPr lang="de-DE" sz="1800" dirty="0" err="1">
                <a:latin typeface="PT Mono" charset="0"/>
                <a:ea typeface="PT Mono" charset="0"/>
                <a:cs typeface="PT Mono" charset="0"/>
              </a:rPr>
              <a:t>cpu</a:t>
            </a:r>
            <a:endParaRPr lang="de-DE" sz="1800" dirty="0">
              <a:latin typeface="PT Mono" charset="0"/>
              <a:ea typeface="PT Mono" charset="0"/>
              <a:cs typeface="PT Mono" charset="0"/>
            </a:endParaRPr>
          </a:p>
          <a:p>
            <a:pPr marL="0" indent="0">
              <a:buNone/>
            </a:pPr>
            <a:r>
              <a:rPr lang="de-DE" sz="1800" dirty="0">
                <a:latin typeface="PT Mono" charset="0"/>
                <a:ea typeface="PT Mono" charset="0"/>
                <a:cs typeface="PT Mono" charset="0"/>
              </a:rPr>
              <a:t>-</a:t>
            </a:r>
            <a:r>
              <a:rPr lang="de-DE" sz="1800" dirty="0" err="1">
                <a:latin typeface="PT Mono" charset="0"/>
                <a:ea typeface="PT Mono" charset="0"/>
                <a:cs typeface="PT Mono" charset="0"/>
              </a:rPr>
              <a:t>rw-r</a:t>
            </a:r>
            <a:r>
              <a:rPr lang="de-DE" sz="1800" dirty="0">
                <a:latin typeface="PT Mono" charset="0"/>
                <a:ea typeface="PT Mono" charset="0"/>
                <a:cs typeface="PT Mono" charset="0"/>
              </a:rPr>
              <a:t>--</a:t>
            </a:r>
            <a:r>
              <a:rPr lang="de-DE" sz="1800" dirty="0" err="1">
                <a:latin typeface="PT Mono" charset="0"/>
                <a:ea typeface="PT Mono" charset="0"/>
                <a:cs typeface="PT Mono" charset="0"/>
              </a:rPr>
              <a:t>r</a:t>
            </a:r>
            <a:r>
              <a:rPr lang="de-DE" sz="1800" dirty="0">
                <a:latin typeface="PT Mono" charset="0"/>
                <a:ea typeface="PT Mono" charset="0"/>
                <a:cs typeface="PT Mono" charset="0"/>
              </a:rPr>
              <a:t>--@  1 </a:t>
            </a:r>
            <a:r>
              <a:rPr lang="de-DE" sz="1800" dirty="0" err="1">
                <a:latin typeface="PT Mono" charset="0"/>
                <a:ea typeface="PT Mono" charset="0"/>
                <a:cs typeface="PT Mono" charset="0"/>
              </a:rPr>
              <a:t>yue</a:t>
            </a:r>
            <a:r>
              <a:rPr lang="de-DE" sz="1800" dirty="0">
                <a:latin typeface="PT Mono" charset="0"/>
                <a:ea typeface="PT Mono" charset="0"/>
                <a:cs typeface="PT Mono" charset="0"/>
              </a:rPr>
              <a:t>  </a:t>
            </a:r>
            <a:r>
              <a:rPr lang="de-DE" sz="1800" dirty="0" err="1">
                <a:latin typeface="PT Mono" charset="0"/>
                <a:ea typeface="PT Mono" charset="0"/>
                <a:cs typeface="PT Mono" charset="0"/>
              </a:rPr>
              <a:t>staff</a:t>
            </a:r>
            <a:r>
              <a:rPr lang="de-DE" sz="1800" dirty="0">
                <a:latin typeface="PT Mono" charset="0"/>
                <a:ea typeface="PT Mono" charset="0"/>
                <a:cs typeface="PT Mono" charset="0"/>
              </a:rPr>
              <a:t>   258 Aug 29 21:48 </a:t>
            </a:r>
            <a:r>
              <a:rPr lang="de-DE" sz="1800" dirty="0" err="1">
                <a:latin typeface="PT Mono" charset="0"/>
                <a:ea typeface="PT Mono" charset="0"/>
                <a:cs typeface="PT Mono" charset="0"/>
              </a:rPr>
              <a:t>cpu.c</a:t>
            </a:r>
            <a:endParaRPr lang="de-DE" sz="1800" dirty="0">
              <a:latin typeface="PT Mono" charset="0"/>
              <a:ea typeface="PT Mono" charset="0"/>
              <a:cs typeface="PT Mono" charset="0"/>
            </a:endParaRPr>
          </a:p>
          <a:p>
            <a:pPr marL="0" indent="0">
              <a:buNone/>
            </a:pPr>
            <a:r>
              <a:rPr lang="de-DE" sz="1800" dirty="0">
                <a:latin typeface="PT Mono" charset="0"/>
                <a:ea typeface="PT Mono" charset="0"/>
                <a:cs typeface="PT Mono" charset="0"/>
              </a:rPr>
              <a:t>-</a:t>
            </a:r>
            <a:r>
              <a:rPr lang="de-DE" sz="1800" dirty="0" err="1">
                <a:latin typeface="PT Mono" charset="0"/>
                <a:ea typeface="PT Mono" charset="0"/>
                <a:cs typeface="PT Mono" charset="0"/>
              </a:rPr>
              <a:t>rwxr</a:t>
            </a:r>
            <a:r>
              <a:rPr lang="de-DE" sz="1800" dirty="0">
                <a:latin typeface="PT Mono" charset="0"/>
                <a:ea typeface="PT Mono" charset="0"/>
                <a:cs typeface="PT Mono" charset="0"/>
              </a:rPr>
              <a:t>-</a:t>
            </a:r>
            <a:r>
              <a:rPr lang="de-DE" sz="1800" dirty="0" err="1">
                <a:latin typeface="PT Mono" charset="0"/>
                <a:ea typeface="PT Mono" charset="0"/>
                <a:cs typeface="PT Mono" charset="0"/>
              </a:rPr>
              <a:t>xr</a:t>
            </a:r>
            <a:r>
              <a:rPr lang="de-DE" sz="1800" dirty="0">
                <a:latin typeface="PT Mono" charset="0"/>
                <a:ea typeface="PT Mono" charset="0"/>
                <a:cs typeface="PT Mono" charset="0"/>
              </a:rPr>
              <a:t>-x   1 </a:t>
            </a:r>
            <a:r>
              <a:rPr lang="de-DE" sz="1800" dirty="0" err="1">
                <a:latin typeface="PT Mono" charset="0"/>
                <a:ea typeface="PT Mono" charset="0"/>
                <a:cs typeface="PT Mono" charset="0"/>
              </a:rPr>
              <a:t>yue</a:t>
            </a:r>
            <a:r>
              <a:rPr lang="de-DE" sz="1800" dirty="0">
                <a:latin typeface="PT Mono" charset="0"/>
                <a:ea typeface="PT Mono" charset="0"/>
                <a:cs typeface="PT Mono" charset="0"/>
              </a:rPr>
              <a:t>  </a:t>
            </a:r>
            <a:r>
              <a:rPr lang="de-DE" sz="1800" dirty="0" err="1">
                <a:latin typeface="PT Mono" charset="0"/>
                <a:ea typeface="PT Mono" charset="0"/>
                <a:cs typeface="PT Mono" charset="0"/>
              </a:rPr>
              <a:t>staff</a:t>
            </a:r>
            <a:r>
              <a:rPr lang="de-DE" sz="1800" dirty="0">
                <a:latin typeface="PT Mono" charset="0"/>
                <a:ea typeface="PT Mono" charset="0"/>
                <a:cs typeface="PT Mono" charset="0"/>
              </a:rPr>
              <a:t>  9348 Sep  6 12:12 </a:t>
            </a:r>
            <a:r>
              <a:rPr lang="de-DE" sz="1800" dirty="0" err="1">
                <a:latin typeface="PT Mono" charset="0"/>
                <a:ea typeface="PT Mono" charset="0"/>
                <a:cs typeface="PT Mono" charset="0"/>
              </a:rPr>
              <a:t>cpu_bound</a:t>
            </a:r>
            <a:endParaRPr lang="de-DE" sz="1800" dirty="0">
              <a:latin typeface="PT Mono" charset="0"/>
              <a:ea typeface="PT Mono" charset="0"/>
              <a:cs typeface="PT Mono" charset="0"/>
            </a:endParaRPr>
          </a:p>
          <a:p>
            <a:pPr marL="0" indent="0">
              <a:buNone/>
            </a:pPr>
            <a:r>
              <a:rPr lang="de-DE" sz="1800" dirty="0">
                <a:latin typeface="PT Mono" charset="0"/>
                <a:ea typeface="PT Mono" charset="0"/>
                <a:cs typeface="PT Mono" charset="0"/>
              </a:rPr>
              <a:t>-</a:t>
            </a:r>
            <a:r>
              <a:rPr lang="de-DE" sz="1800" dirty="0" err="1">
                <a:latin typeface="PT Mono" charset="0"/>
                <a:ea typeface="PT Mono" charset="0"/>
                <a:cs typeface="PT Mono" charset="0"/>
              </a:rPr>
              <a:t>rw-r</a:t>
            </a:r>
            <a:r>
              <a:rPr lang="de-DE" sz="1800" dirty="0">
                <a:latin typeface="PT Mono" charset="0"/>
                <a:ea typeface="PT Mono" charset="0"/>
                <a:cs typeface="PT Mono" charset="0"/>
              </a:rPr>
              <a:t>--</a:t>
            </a:r>
            <a:r>
              <a:rPr lang="de-DE" sz="1800" dirty="0" err="1">
                <a:latin typeface="PT Mono" charset="0"/>
                <a:ea typeface="PT Mono" charset="0"/>
                <a:cs typeface="PT Mono" charset="0"/>
              </a:rPr>
              <a:t>r</a:t>
            </a:r>
            <a:r>
              <a:rPr lang="de-DE" sz="1800" dirty="0">
                <a:latin typeface="PT Mono" charset="0"/>
                <a:ea typeface="PT Mono" charset="0"/>
                <a:cs typeface="PT Mono" charset="0"/>
              </a:rPr>
              <a:t>--   1 </a:t>
            </a:r>
            <a:r>
              <a:rPr lang="de-DE" sz="1800" dirty="0" err="1">
                <a:latin typeface="PT Mono" charset="0"/>
                <a:ea typeface="PT Mono" charset="0"/>
                <a:cs typeface="PT Mono" charset="0"/>
              </a:rPr>
              <a:t>yue</a:t>
            </a:r>
            <a:r>
              <a:rPr lang="de-DE" sz="1800" dirty="0">
                <a:latin typeface="PT Mono" charset="0"/>
                <a:ea typeface="PT Mono" charset="0"/>
                <a:cs typeface="PT Mono" charset="0"/>
              </a:rPr>
              <a:t>  </a:t>
            </a:r>
            <a:r>
              <a:rPr lang="de-DE" sz="1800" dirty="0" err="1">
                <a:latin typeface="PT Mono" charset="0"/>
                <a:ea typeface="PT Mono" charset="0"/>
                <a:cs typeface="PT Mono" charset="0"/>
              </a:rPr>
              <a:t>staff</a:t>
            </a:r>
            <a:r>
              <a:rPr lang="de-DE" sz="1800" dirty="0">
                <a:latin typeface="PT Mono" charset="0"/>
                <a:ea typeface="PT Mono" charset="0"/>
                <a:cs typeface="PT Mono" charset="0"/>
              </a:rPr>
              <a:t>   245 Sep  5 13:10 </a:t>
            </a:r>
            <a:r>
              <a:rPr lang="de-DE" sz="1800" dirty="0" err="1">
                <a:latin typeface="PT Mono" charset="0"/>
                <a:ea typeface="PT Mono" charset="0"/>
                <a:cs typeface="PT Mono" charset="0"/>
              </a:rPr>
              <a:t>cpu_bound.c</a:t>
            </a:r>
            <a:endParaRPr lang="de-DE" sz="1800" dirty="0">
              <a:latin typeface="PT Mono" charset="0"/>
              <a:ea typeface="PT Mono" charset="0"/>
              <a:cs typeface="PT Mono" charset="0"/>
            </a:endParaRPr>
          </a:p>
          <a:p>
            <a:pPr marL="0" indent="0">
              <a:buNone/>
            </a:pPr>
            <a:r>
              <a:rPr lang="mr-IN" sz="1800" dirty="0">
                <a:latin typeface="PT Mono" charset="0"/>
                <a:ea typeface="PT Mono" charset="0"/>
                <a:cs typeface="PT Mono" charset="0"/>
              </a:rPr>
              <a:t>…</a:t>
            </a:r>
            <a:endParaRPr lang="en-US" sz="1800" dirty="0">
              <a:latin typeface="PT Mono" charset="0"/>
              <a:ea typeface="PT Mono" charset="0"/>
              <a:cs typeface="PT Mono" charset="0"/>
            </a:endParaRPr>
          </a:p>
        </p:txBody>
      </p:sp>
      <p:sp>
        <p:nvSpPr>
          <p:cNvPr id="4" name="Slide Number Placeholder 3"/>
          <p:cNvSpPr>
            <a:spLocks noGrp="1"/>
          </p:cNvSpPr>
          <p:nvPr>
            <p:ph type="sldNum" sz="quarter" idx="12"/>
          </p:nvPr>
        </p:nvSpPr>
        <p:spPr/>
        <p:txBody>
          <a:bodyPr/>
          <a:lstStyle/>
          <a:p>
            <a:fld id="{DDAD9D40-DCF8-49C1-AF4C-7E4437938E4E}" type="slidenum">
              <a:rPr lang="en-US" smtClean="0"/>
              <a:pPr/>
              <a:t>110</a:t>
            </a:fld>
            <a:endParaRPr lang="en-US" dirty="0"/>
          </a:p>
        </p:txBody>
      </p:sp>
      <p:sp>
        <p:nvSpPr>
          <p:cNvPr id="5" name="Rectangle 4"/>
          <p:cNvSpPr/>
          <p:nvPr/>
        </p:nvSpPr>
        <p:spPr>
          <a:xfrm>
            <a:off x="457200" y="2286000"/>
            <a:ext cx="670560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7C7E57F1-C839-BD4A-A3F8-A612A228A78E}"/>
              </a:ext>
            </a:extLst>
          </p:cNvPr>
          <p:cNvSpPr>
            <a:spLocks noGrp="1"/>
          </p:cNvSpPr>
          <p:nvPr>
            <p:ph type="dt" sz="half" idx="10"/>
          </p:nvPr>
        </p:nvSpPr>
        <p:spPr/>
        <p:txBody>
          <a:bodyPr/>
          <a:lstStyle/>
          <a:p>
            <a:r>
              <a:rPr lang="en-US"/>
              <a:t>Y. Cheng</a:t>
            </a:r>
            <a:endParaRPr lang="en-US" dirty="0"/>
          </a:p>
        </p:txBody>
      </p:sp>
      <p:sp>
        <p:nvSpPr>
          <p:cNvPr id="7" name="Footer Placeholder 6">
            <a:extLst>
              <a:ext uri="{FF2B5EF4-FFF2-40B4-BE49-F238E27FC236}">
                <a16:creationId xmlns:a16="http://schemas.microsoft.com/office/drawing/2014/main" id="{CC09CEB6-46FE-5C4D-9E77-09474E3F7A47}"/>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577404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pPr algn="ctr"/>
            <a:r>
              <a:rPr lang="en-US" sz="5400" dirty="0"/>
              <a:t>File System Interfaces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111</a:t>
            </a:fld>
            <a:endParaRPr lang="en-US" dirty="0"/>
          </a:p>
        </p:txBody>
      </p:sp>
      <p:sp>
        <p:nvSpPr>
          <p:cNvPr id="3" name="Date Placeholder 2">
            <a:extLst>
              <a:ext uri="{FF2B5EF4-FFF2-40B4-BE49-F238E27FC236}">
                <a16:creationId xmlns:a16="http://schemas.microsoft.com/office/drawing/2014/main" id="{DC5FB1A2-BC7B-084B-85E5-9232C3C88149}"/>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42BA150B-3FD8-924A-A500-4A5FAF640384}"/>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9633651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Files</a:t>
            </a:r>
          </a:p>
        </p:txBody>
      </p:sp>
      <p:sp>
        <p:nvSpPr>
          <p:cNvPr id="3" name="Content Placeholder 2"/>
          <p:cNvSpPr>
            <a:spLocks noGrp="1"/>
          </p:cNvSpPr>
          <p:nvPr>
            <p:ph idx="1"/>
          </p:nvPr>
        </p:nvSpPr>
        <p:spPr/>
        <p:txBody>
          <a:bodyPr/>
          <a:lstStyle/>
          <a:p>
            <a:r>
              <a:rPr lang="en-US" dirty="0"/>
              <a:t>UNIX system call: </a:t>
            </a:r>
            <a:r>
              <a:rPr lang="en-US" dirty="0">
                <a:latin typeface="PT Mono" charset="0"/>
                <a:ea typeface="PT Mono" charset="0"/>
                <a:cs typeface="PT Mono" charset="0"/>
              </a:rPr>
              <a:t>open()</a:t>
            </a:r>
          </a:p>
          <a:p>
            <a:endParaRPr lang="en-US" dirty="0">
              <a:latin typeface="PT Mono" charset="0"/>
              <a:ea typeface="PT Mono" charset="0"/>
              <a:cs typeface="PT Mono" charset="0"/>
            </a:endParaRPr>
          </a:p>
          <a:p>
            <a:pPr marL="0" indent="0">
              <a:buNone/>
            </a:pPr>
            <a:r>
              <a:rPr lang="en-US" sz="2000" dirty="0" err="1">
                <a:latin typeface="PT Mono" charset="0"/>
                <a:ea typeface="PT Mono" charset="0"/>
                <a:cs typeface="PT Mono" charset="0"/>
              </a:rPr>
              <a:t>int</a:t>
            </a:r>
            <a:r>
              <a:rPr lang="en-US" sz="2000" dirty="0">
                <a:latin typeface="PT Mono" charset="0"/>
                <a:ea typeface="PT Mono" charset="0"/>
                <a:cs typeface="PT Mono" charset="0"/>
              </a:rPr>
              <a:t> </a:t>
            </a:r>
            <a:r>
              <a:rPr lang="en-US" sz="2000" dirty="0" err="1">
                <a:latin typeface="PT Mono" charset="0"/>
                <a:ea typeface="PT Mono" charset="0"/>
                <a:cs typeface="PT Mono" charset="0"/>
              </a:rPr>
              <a:t>fd</a:t>
            </a:r>
            <a:r>
              <a:rPr lang="en-US" sz="2000" dirty="0">
                <a:latin typeface="PT Mono" charset="0"/>
                <a:ea typeface="PT Mono" charset="0"/>
                <a:cs typeface="PT Mono" charset="0"/>
              </a:rPr>
              <a:t> = open(char *path, </a:t>
            </a:r>
            <a:r>
              <a:rPr lang="en-US" sz="2000" dirty="0" err="1">
                <a:latin typeface="PT Mono" charset="0"/>
                <a:ea typeface="PT Mono" charset="0"/>
                <a:cs typeface="PT Mono" charset="0"/>
              </a:rPr>
              <a:t>int</a:t>
            </a:r>
            <a:r>
              <a:rPr lang="en-US" sz="2000" dirty="0">
                <a:latin typeface="PT Mono" charset="0"/>
                <a:ea typeface="PT Mono" charset="0"/>
                <a:cs typeface="PT Mono" charset="0"/>
              </a:rPr>
              <a:t> flag, </a:t>
            </a:r>
            <a:r>
              <a:rPr lang="en-US" sz="2000" dirty="0" err="1">
                <a:latin typeface="PT Mono" charset="0"/>
                <a:ea typeface="PT Mono" charset="0"/>
                <a:cs typeface="PT Mono" charset="0"/>
              </a:rPr>
              <a:t>mode_t</a:t>
            </a:r>
            <a:r>
              <a:rPr lang="en-US" sz="2000" dirty="0">
                <a:latin typeface="PT Mono" charset="0"/>
                <a:ea typeface="PT Mono" charset="0"/>
                <a:cs typeface="PT Mono" charset="0"/>
              </a:rPr>
              <a:t> mode);</a:t>
            </a:r>
          </a:p>
          <a:p>
            <a:pPr marL="0" indent="0">
              <a:buNone/>
            </a:pPr>
            <a:endParaRPr lang="en-US" sz="2000" dirty="0">
              <a:latin typeface="PT Mono" charset="0"/>
              <a:ea typeface="PT Mono" charset="0"/>
              <a:cs typeface="PT Mono" charset="0"/>
            </a:endParaRPr>
          </a:p>
          <a:p>
            <a:pPr marL="0" indent="0">
              <a:buNone/>
            </a:pPr>
            <a:r>
              <a:rPr lang="en-US" sz="2000" dirty="0">
                <a:latin typeface="PT Mono" charset="0"/>
                <a:ea typeface="PT Mono" charset="0"/>
                <a:cs typeface="PT Mono" charset="0"/>
              </a:rPr>
              <a:t>-OR-</a:t>
            </a:r>
          </a:p>
          <a:p>
            <a:pPr marL="0" indent="0">
              <a:buNone/>
            </a:pPr>
            <a:endParaRPr lang="en-US" sz="2000" dirty="0">
              <a:latin typeface="PT Mono" charset="0"/>
              <a:ea typeface="PT Mono" charset="0"/>
              <a:cs typeface="PT Mono" charset="0"/>
            </a:endParaRPr>
          </a:p>
          <a:p>
            <a:pPr marL="0" indent="0">
              <a:buNone/>
            </a:pPr>
            <a:r>
              <a:rPr lang="en-US" sz="2000" dirty="0" err="1">
                <a:latin typeface="PT Mono" charset="0"/>
                <a:ea typeface="PT Mono" charset="0"/>
                <a:cs typeface="PT Mono" charset="0"/>
              </a:rPr>
              <a:t>int</a:t>
            </a:r>
            <a:r>
              <a:rPr lang="en-US" sz="2000" dirty="0">
                <a:latin typeface="PT Mono" charset="0"/>
                <a:ea typeface="PT Mono" charset="0"/>
                <a:cs typeface="PT Mono" charset="0"/>
              </a:rPr>
              <a:t> </a:t>
            </a:r>
            <a:r>
              <a:rPr lang="en-US" sz="2000" dirty="0" err="1">
                <a:latin typeface="PT Mono" charset="0"/>
                <a:ea typeface="PT Mono" charset="0"/>
                <a:cs typeface="PT Mono" charset="0"/>
              </a:rPr>
              <a:t>fd</a:t>
            </a:r>
            <a:r>
              <a:rPr lang="en-US" sz="2000" dirty="0">
                <a:latin typeface="PT Mono" charset="0"/>
                <a:ea typeface="PT Mono" charset="0"/>
                <a:cs typeface="PT Mono" charset="0"/>
              </a:rPr>
              <a:t> = open(char *path, </a:t>
            </a:r>
            <a:r>
              <a:rPr lang="en-US" sz="2000" dirty="0" err="1">
                <a:latin typeface="PT Mono" charset="0"/>
                <a:ea typeface="PT Mono" charset="0"/>
                <a:cs typeface="PT Mono" charset="0"/>
              </a:rPr>
              <a:t>int</a:t>
            </a:r>
            <a:r>
              <a:rPr lang="en-US" sz="2000" dirty="0">
                <a:latin typeface="PT Mono" charset="0"/>
                <a:ea typeface="PT Mono" charset="0"/>
                <a:cs typeface="PT Mono" charset="0"/>
              </a:rPr>
              <a:t> flag);</a:t>
            </a:r>
          </a:p>
          <a:p>
            <a:pPr marL="0" indent="0">
              <a:buNone/>
            </a:pPr>
            <a:endParaRPr lang="en-US" sz="2000" dirty="0">
              <a:latin typeface="PT Mono" charset="0"/>
              <a:ea typeface="PT Mono" charset="0"/>
              <a:cs typeface="PT Mono" charset="0"/>
            </a:endParaRPr>
          </a:p>
        </p:txBody>
      </p:sp>
      <p:sp>
        <p:nvSpPr>
          <p:cNvPr id="4" name="Slide Number Placeholder 3"/>
          <p:cNvSpPr>
            <a:spLocks noGrp="1"/>
          </p:cNvSpPr>
          <p:nvPr>
            <p:ph type="sldNum" sz="quarter" idx="12"/>
          </p:nvPr>
        </p:nvSpPr>
        <p:spPr/>
        <p:txBody>
          <a:bodyPr/>
          <a:lstStyle/>
          <a:p>
            <a:fld id="{DDAD9D40-DCF8-49C1-AF4C-7E4437938E4E}" type="slidenum">
              <a:rPr lang="en-US" smtClean="0"/>
              <a:pPr/>
              <a:t>112</a:t>
            </a:fld>
            <a:endParaRPr lang="en-US" dirty="0"/>
          </a:p>
        </p:txBody>
      </p:sp>
      <p:sp>
        <p:nvSpPr>
          <p:cNvPr id="5" name="Date Placeholder 4">
            <a:extLst>
              <a:ext uri="{FF2B5EF4-FFF2-40B4-BE49-F238E27FC236}">
                <a16:creationId xmlns:a16="http://schemas.microsoft.com/office/drawing/2014/main" id="{28BEDD1F-3DB5-9E44-859F-FBDF48FE115D}"/>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1E3DA19B-A38A-3243-AA74-69BA5B8D98B9}"/>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23540726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Descriptor (</a:t>
            </a:r>
            <a:r>
              <a:rPr lang="en-US" dirty="0" err="1">
                <a:latin typeface="Courier" pitchFamily="2" charset="0"/>
              </a:rPr>
              <a:t>fd</a:t>
            </a:r>
            <a:r>
              <a:rPr lang="en-US" dirty="0"/>
              <a:t>)</a:t>
            </a:r>
          </a:p>
        </p:txBody>
      </p:sp>
      <p:sp>
        <p:nvSpPr>
          <p:cNvPr id="3" name="Content Placeholder 2"/>
          <p:cNvSpPr>
            <a:spLocks noGrp="1"/>
          </p:cNvSpPr>
          <p:nvPr>
            <p:ph idx="1"/>
          </p:nvPr>
        </p:nvSpPr>
        <p:spPr/>
        <p:txBody>
          <a:bodyPr>
            <a:normAutofit/>
          </a:bodyPr>
          <a:lstStyle/>
          <a:p>
            <a:r>
              <a:rPr lang="en-US" dirty="0">
                <a:latin typeface="PT Mono" charset="0"/>
                <a:ea typeface="PT Mono" charset="0"/>
                <a:cs typeface="PT Mono" charset="0"/>
              </a:rPr>
              <a:t>open()</a:t>
            </a:r>
            <a:r>
              <a:rPr lang="en-US" dirty="0"/>
              <a:t> returns a file descriptor (</a:t>
            </a:r>
            <a:r>
              <a:rPr lang="en-US" dirty="0" err="1">
                <a:latin typeface="Courier" pitchFamily="2" charset="0"/>
              </a:rPr>
              <a:t>fd</a:t>
            </a:r>
            <a:r>
              <a:rPr lang="en-US" dirty="0"/>
              <a:t>)</a:t>
            </a:r>
          </a:p>
          <a:p>
            <a:pPr lvl="1"/>
            <a:r>
              <a:rPr lang="en-US" dirty="0"/>
              <a:t>A </a:t>
            </a:r>
            <a:r>
              <a:rPr lang="en-US" dirty="0" err="1">
                <a:latin typeface="Courier" pitchFamily="2" charset="0"/>
              </a:rPr>
              <a:t>fd</a:t>
            </a:r>
            <a:r>
              <a:rPr lang="en-US" dirty="0"/>
              <a:t> is an integer</a:t>
            </a:r>
          </a:p>
          <a:p>
            <a:pPr lvl="1"/>
            <a:r>
              <a:rPr lang="en-US" dirty="0"/>
              <a:t>Private per process</a:t>
            </a:r>
          </a:p>
          <a:p>
            <a:endParaRPr lang="en-US" dirty="0"/>
          </a:p>
          <a:p>
            <a:r>
              <a:rPr lang="en-US" dirty="0"/>
              <a:t>An </a:t>
            </a:r>
            <a:r>
              <a:rPr lang="en-US" dirty="0">
                <a:solidFill>
                  <a:srgbClr val="0070C0"/>
                </a:solidFill>
              </a:rPr>
              <a:t>opaque handle </a:t>
            </a:r>
            <a:r>
              <a:rPr lang="en-US" dirty="0"/>
              <a:t>that gives caller the power to perform certain operations</a:t>
            </a:r>
          </a:p>
          <a:p>
            <a:endParaRPr lang="en-US" dirty="0"/>
          </a:p>
          <a:p>
            <a:r>
              <a:rPr lang="en-US" dirty="0"/>
              <a:t>Think of a </a:t>
            </a:r>
            <a:r>
              <a:rPr lang="en-US" dirty="0" err="1">
                <a:latin typeface="Courier" pitchFamily="2" charset="0"/>
              </a:rPr>
              <a:t>fd</a:t>
            </a:r>
            <a:r>
              <a:rPr lang="en-US" dirty="0"/>
              <a:t> as </a:t>
            </a:r>
            <a:r>
              <a:rPr lang="en-US" dirty="0">
                <a:solidFill>
                  <a:srgbClr val="C00000"/>
                </a:solidFill>
              </a:rPr>
              <a:t>a pointer to an object </a:t>
            </a:r>
            <a:r>
              <a:rPr lang="en-US" dirty="0"/>
              <a:t>of the file</a:t>
            </a:r>
          </a:p>
          <a:p>
            <a:pPr lvl="1"/>
            <a:r>
              <a:rPr lang="en-US" dirty="0"/>
              <a:t>By owning such an object, you can call other “methods” to access the file</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113</a:t>
            </a:fld>
            <a:endParaRPr lang="en-US" dirty="0"/>
          </a:p>
        </p:txBody>
      </p:sp>
      <p:sp>
        <p:nvSpPr>
          <p:cNvPr id="5" name="Date Placeholder 4">
            <a:extLst>
              <a:ext uri="{FF2B5EF4-FFF2-40B4-BE49-F238E27FC236}">
                <a16:creationId xmlns:a16="http://schemas.microsoft.com/office/drawing/2014/main" id="{E9A4EF17-ACBD-4C49-A873-0143D3EE22C5}"/>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6FF8A4DE-099E-7641-9E9F-7BB9C180ECD5}"/>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20533242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T Mono" charset="0"/>
                <a:ea typeface="PT Mono" charset="0"/>
                <a:cs typeface="PT Mono" charset="0"/>
              </a:rPr>
              <a:t>open()</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fd1 = open(“</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O_CREAT);  // return 3</a:t>
            </a:r>
          </a:p>
          <a:p>
            <a:pPr marL="0" indent="0">
              <a:buNone/>
            </a:pPr>
            <a:r>
              <a:rPr lang="en-US" sz="1800" dirty="0">
                <a:latin typeface="PT Mono" charset="0"/>
                <a:ea typeface="PT Mono" charset="0"/>
                <a:cs typeface="PT Mono" charset="0"/>
              </a:rPr>
              <a:t>read(fd1, </a:t>
            </a:r>
            <a:r>
              <a:rPr lang="en-US" sz="1800" dirty="0" err="1">
                <a:latin typeface="PT Mono" charset="0"/>
                <a:ea typeface="PT Mono" charset="0"/>
                <a:cs typeface="PT Mono" charset="0"/>
              </a:rPr>
              <a:t>buf</a:t>
            </a:r>
            <a:r>
              <a:rPr lang="en-US" sz="1800" dirty="0">
                <a:latin typeface="PT Mono" charset="0"/>
                <a:ea typeface="PT Mono" charset="0"/>
                <a:cs typeface="PT Mono" charset="0"/>
              </a:rPr>
              <a:t>, 8);</a:t>
            </a:r>
          </a:p>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fd2 = open(“</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O_WRONLY); // return 4</a:t>
            </a:r>
          </a:p>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fd3 = dup(fd2);                   // return 5</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114</a:t>
            </a:fld>
            <a:endParaRPr lang="en-US" dirty="0"/>
          </a:p>
        </p:txBody>
      </p:sp>
      <p:sp>
        <p:nvSpPr>
          <p:cNvPr id="5" name="Date Placeholder 4">
            <a:extLst>
              <a:ext uri="{FF2B5EF4-FFF2-40B4-BE49-F238E27FC236}">
                <a16:creationId xmlns:a16="http://schemas.microsoft.com/office/drawing/2014/main" id="{7CED74EF-2060-C542-B5FC-31985903E0BA}"/>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0CB0B855-E1F0-1F4F-AA0C-FCA814A15DF7}"/>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8EACF8AB-3F18-B94F-8833-C46DFA4A64AD}"/>
                  </a:ext>
                </a:extLst>
              </p14:cNvPr>
              <p14:cNvContentPartPr/>
              <p14:nvPr/>
            </p14:nvContentPartPr>
            <p14:xfrm>
              <a:off x="408960" y="1850400"/>
              <a:ext cx="7200360" cy="1113120"/>
            </p14:xfrm>
          </p:contentPart>
        </mc:Choice>
        <mc:Fallback>
          <p:pic>
            <p:nvPicPr>
              <p:cNvPr id="7" name="Ink 6">
                <a:extLst>
                  <a:ext uri="{FF2B5EF4-FFF2-40B4-BE49-F238E27FC236}">
                    <a16:creationId xmlns:a16="http://schemas.microsoft.com/office/drawing/2014/main" id="{8EACF8AB-3F18-B94F-8833-C46DFA4A64AD}"/>
                  </a:ext>
                </a:extLst>
              </p:cNvPr>
              <p:cNvPicPr/>
              <p:nvPr/>
            </p:nvPicPr>
            <p:blipFill>
              <a:blip r:embed="rId4"/>
              <a:stretch>
                <a:fillRect/>
              </a:stretch>
            </p:blipFill>
            <p:spPr>
              <a:xfrm>
                <a:off x="387000" y="1828440"/>
                <a:ext cx="7243560" cy="1156320"/>
              </a:xfrm>
              <a:prstGeom prst="rect">
                <a:avLst/>
              </a:prstGeom>
            </p:spPr>
          </p:pic>
        </mc:Fallback>
      </mc:AlternateContent>
    </p:spTree>
    <p:extLst>
      <p:ext uri="{BB962C8B-B14F-4D97-AF65-F5344CB8AC3E}">
        <p14:creationId xmlns:p14="http://schemas.microsoft.com/office/powerpoint/2010/main" val="27427597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T Mono" charset="0"/>
                <a:ea typeface="PT Mono" charset="0"/>
                <a:cs typeface="PT Mono" charset="0"/>
              </a:rPr>
              <a:t>open()</a:t>
            </a:r>
            <a:r>
              <a:rPr lang="en-US" dirty="0"/>
              <a:t> Example</a:t>
            </a:r>
          </a:p>
        </p:txBody>
      </p:sp>
      <p:sp>
        <p:nvSpPr>
          <p:cNvPr id="3" name="Content Placeholder 2"/>
          <p:cNvSpPr>
            <a:spLocks noGrp="1"/>
          </p:cNvSpPr>
          <p:nvPr>
            <p:ph idx="1"/>
          </p:nvPr>
        </p:nvSpPr>
        <p:spPr>
          <a:xfrm>
            <a:off x="457200" y="1600201"/>
            <a:ext cx="8229600" cy="1828800"/>
          </a:xfrm>
        </p:spPr>
        <p:txBody>
          <a:bodyPr>
            <a:normAutofit/>
          </a:bodyPr>
          <a:lstStyle/>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fd1 = open(“</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O_CREAT);  // return 3</a:t>
            </a:r>
          </a:p>
          <a:p>
            <a:pPr marL="0" indent="0">
              <a:buNone/>
            </a:pPr>
            <a:r>
              <a:rPr lang="en-US" sz="1800" dirty="0">
                <a:latin typeface="PT Mono" charset="0"/>
                <a:ea typeface="PT Mono" charset="0"/>
                <a:cs typeface="PT Mono" charset="0"/>
              </a:rPr>
              <a:t>read(fd1, </a:t>
            </a:r>
            <a:r>
              <a:rPr lang="en-US" sz="1800" dirty="0" err="1">
                <a:latin typeface="PT Mono" charset="0"/>
                <a:ea typeface="PT Mono" charset="0"/>
                <a:cs typeface="PT Mono" charset="0"/>
              </a:rPr>
              <a:t>buf</a:t>
            </a:r>
            <a:r>
              <a:rPr lang="en-US" sz="1800" dirty="0">
                <a:latin typeface="PT Mono" charset="0"/>
                <a:ea typeface="PT Mono" charset="0"/>
                <a:cs typeface="PT Mono" charset="0"/>
              </a:rPr>
              <a:t>, 8);</a:t>
            </a:r>
          </a:p>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fd2 = open(“</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O_WRONLY); // return 3</a:t>
            </a:r>
          </a:p>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fd3 = dup(fd2);                   // return 4</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115</a:t>
            </a:fld>
            <a:endParaRPr lang="en-US" dirty="0"/>
          </a:p>
        </p:txBody>
      </p:sp>
      <p:sp>
        <p:nvSpPr>
          <p:cNvPr id="16" name="Rectangle 15"/>
          <p:cNvSpPr/>
          <p:nvPr/>
        </p:nvSpPr>
        <p:spPr>
          <a:xfrm>
            <a:off x="228600" y="1981200"/>
            <a:ext cx="75438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43300" y="3802062"/>
            <a:ext cx="1333500" cy="693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offset = 0</a:t>
            </a:r>
          </a:p>
          <a:p>
            <a:r>
              <a:rPr lang="en-US" sz="1600" dirty="0" err="1">
                <a:solidFill>
                  <a:schemeClr val="tx1"/>
                </a:solidFill>
                <a:latin typeface="Helvetica Neue Light" panose="02000403000000020004" pitchFamily="2" charset="0"/>
                <a:ea typeface="Helvetica Neue Light" panose="02000403000000020004" pitchFamily="2" charset="0"/>
                <a:cs typeface="Helvetica" charset="0"/>
              </a:rPr>
              <a:t>inode</a:t>
            </a:r>
            <a:r>
              <a:rPr lang="en-US" sz="1600" dirty="0">
                <a:solidFill>
                  <a:schemeClr val="tx1"/>
                </a:solidFill>
                <a:latin typeface="Helvetica Neue Light" panose="02000403000000020004" pitchFamily="2" charset="0"/>
                <a:ea typeface="Helvetica Neue Light" panose="02000403000000020004" pitchFamily="2" charset="0"/>
                <a:cs typeface="Helvetica" charset="0"/>
              </a:rPr>
              <a:t>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p:txBody>
      </p:sp>
      <p:sp>
        <p:nvSpPr>
          <p:cNvPr id="18" name="TextBox 17"/>
          <p:cNvSpPr txBox="1"/>
          <p:nvPr/>
        </p:nvSpPr>
        <p:spPr>
          <a:xfrm>
            <a:off x="3978454" y="3276600"/>
            <a:ext cx="553357" cy="461665"/>
          </a:xfrm>
          <a:prstGeom prst="rect">
            <a:avLst/>
          </a:prstGeom>
          <a:noFill/>
        </p:spPr>
        <p:txBody>
          <a:bodyPr wrap="none" rtlCol="0">
            <a:spAutoFit/>
          </a:bodyPr>
          <a:lstStyle/>
          <a:p>
            <a:r>
              <a:rPr lang="en-US" sz="2400">
                <a:latin typeface="Courier" pitchFamily="2" charset="0"/>
                <a:ea typeface="Helvetica" charset="0"/>
                <a:cs typeface="Helvetica" charset="0"/>
              </a:rPr>
              <a:t>fd</a:t>
            </a:r>
            <a:endParaRPr lang="en-US" sz="2400" dirty="0">
              <a:latin typeface="Courier" pitchFamily="2" charset="0"/>
              <a:ea typeface="Helvetica" charset="0"/>
              <a:cs typeface="Helvetica" charset="0"/>
            </a:endParaRPr>
          </a:p>
        </p:txBody>
      </p:sp>
      <p:sp>
        <p:nvSpPr>
          <p:cNvPr id="19" name="Rectangle 18"/>
          <p:cNvSpPr/>
          <p:nvPr/>
        </p:nvSpPr>
        <p:spPr>
          <a:xfrm>
            <a:off x="6210300" y="4106863"/>
            <a:ext cx="1562100" cy="693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location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r>
              <a:rPr lang="en-US" sz="1600" dirty="0">
                <a:solidFill>
                  <a:schemeClr val="tx1"/>
                </a:solidFill>
                <a:latin typeface="Helvetica Neue Light" panose="02000403000000020004" pitchFamily="2" charset="0"/>
                <a:ea typeface="Helvetica Neue Light" panose="02000403000000020004" pitchFamily="2" charset="0"/>
                <a:cs typeface="Helvetica" charset="0"/>
              </a:rPr>
              <a:t> </a:t>
            </a:r>
          </a:p>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size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p:txBody>
      </p:sp>
      <p:sp>
        <p:nvSpPr>
          <p:cNvPr id="20" name="TextBox 19"/>
          <p:cNvSpPr txBox="1"/>
          <p:nvPr/>
        </p:nvSpPr>
        <p:spPr>
          <a:xfrm>
            <a:off x="6527919" y="3653135"/>
            <a:ext cx="1106393" cy="461665"/>
          </a:xfrm>
          <a:prstGeom prst="rect">
            <a:avLst/>
          </a:prstGeom>
          <a:noFill/>
        </p:spPr>
        <p:txBody>
          <a:bodyPr wrap="none" rtlCol="0">
            <a:spAutoFit/>
          </a:bodyPr>
          <a:lstStyle/>
          <a:p>
            <a:r>
              <a:rPr lang="en-US" sz="2400">
                <a:latin typeface="Courier" pitchFamily="2" charset="0"/>
                <a:ea typeface="Helvetica" charset="0"/>
                <a:cs typeface="Helvetica" charset="0"/>
              </a:rPr>
              <a:t>inode</a:t>
            </a:r>
            <a:endParaRPr lang="en-US" sz="2400" dirty="0">
              <a:latin typeface="Courier" pitchFamily="2" charset="0"/>
              <a:ea typeface="Helvetica" charset="0"/>
              <a:cs typeface="Helvetica" charset="0"/>
            </a:endParaRPr>
          </a:p>
        </p:txBody>
      </p:sp>
      <p:cxnSp>
        <p:nvCxnSpPr>
          <p:cNvPr id="21" name="Straight Arrow Connector 20"/>
          <p:cNvCxnSpPr>
            <a:stCxn id="30" idx="3"/>
            <a:endCxn id="17" idx="1"/>
          </p:cNvCxnSpPr>
          <p:nvPr/>
        </p:nvCxnSpPr>
        <p:spPr>
          <a:xfrm flipV="1">
            <a:off x="2133600" y="4148931"/>
            <a:ext cx="1409700" cy="689769"/>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9" idx="1"/>
          </p:cNvCxnSpPr>
          <p:nvPr/>
        </p:nvCxnSpPr>
        <p:spPr>
          <a:xfrm>
            <a:off x="4572000" y="4286310"/>
            <a:ext cx="1638300" cy="167422"/>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676400" y="3886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Helvetica Neue Light" panose="02000403000000020004" pitchFamily="2" charset="0"/>
              <a:ea typeface="Helvetica Neue Light" panose="02000403000000020004" pitchFamily="2" charset="0"/>
            </a:endParaRPr>
          </a:p>
        </p:txBody>
      </p:sp>
      <p:sp>
        <p:nvSpPr>
          <p:cNvPr id="29" name="Rectangle 28"/>
          <p:cNvSpPr/>
          <p:nvPr/>
        </p:nvSpPr>
        <p:spPr>
          <a:xfrm>
            <a:off x="1676400" y="4267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Helvetica Neue Light" panose="02000403000000020004" pitchFamily="2" charset="0"/>
              <a:ea typeface="Helvetica Neue Light" panose="02000403000000020004" pitchFamily="2" charset="0"/>
            </a:endParaRPr>
          </a:p>
        </p:txBody>
      </p:sp>
      <p:sp>
        <p:nvSpPr>
          <p:cNvPr id="30" name="Rectangle 29"/>
          <p:cNvSpPr/>
          <p:nvPr/>
        </p:nvSpPr>
        <p:spPr>
          <a:xfrm>
            <a:off x="1676400" y="4648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Helvetica Neue Light" panose="02000403000000020004" pitchFamily="2" charset="0"/>
              <a:ea typeface="Helvetica Neue Light" panose="02000403000000020004" pitchFamily="2" charset="0"/>
            </a:endParaRPr>
          </a:p>
        </p:txBody>
      </p:sp>
      <p:sp>
        <p:nvSpPr>
          <p:cNvPr id="31" name="Rectangle 30"/>
          <p:cNvSpPr/>
          <p:nvPr/>
        </p:nvSpPr>
        <p:spPr>
          <a:xfrm>
            <a:off x="1676400" y="5029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Helvetica Neue Light" panose="02000403000000020004" pitchFamily="2" charset="0"/>
              <a:ea typeface="Helvetica Neue Light" panose="02000403000000020004" pitchFamily="2" charset="0"/>
            </a:endParaRPr>
          </a:p>
        </p:txBody>
      </p:sp>
      <p:sp>
        <p:nvSpPr>
          <p:cNvPr id="32" name="Rectangle 31"/>
          <p:cNvSpPr/>
          <p:nvPr/>
        </p:nvSpPr>
        <p:spPr>
          <a:xfrm>
            <a:off x="1676400" y="5410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Helvetica Neue Light" panose="02000403000000020004" pitchFamily="2" charset="0"/>
              <a:ea typeface="Helvetica Neue Light" panose="02000403000000020004" pitchFamily="2" charset="0"/>
            </a:endParaRPr>
          </a:p>
        </p:txBody>
      </p:sp>
      <p:sp>
        <p:nvSpPr>
          <p:cNvPr id="33" name="TextBox 32"/>
          <p:cNvSpPr txBox="1"/>
          <p:nvPr/>
        </p:nvSpPr>
        <p:spPr>
          <a:xfrm>
            <a:off x="1295400" y="3124200"/>
            <a:ext cx="1415772" cy="400110"/>
          </a:xfrm>
          <a:prstGeom prst="rect">
            <a:avLst/>
          </a:prstGeom>
          <a:noFill/>
        </p:spPr>
        <p:txBody>
          <a:bodyPr wrap="none" rtlCol="0">
            <a:spAutoFit/>
          </a:bodyPr>
          <a:lstStyle/>
          <a:p>
            <a:r>
              <a:rPr lang="en-US" sz="2000" dirty="0" err="1">
                <a:latin typeface="Courier" pitchFamily="2" charset="0"/>
                <a:ea typeface="Helvetica" charset="0"/>
                <a:cs typeface="Helvetica" charset="0"/>
              </a:rPr>
              <a:t>fd</a:t>
            </a:r>
            <a:r>
              <a:rPr lang="en-US" sz="2000" dirty="0">
                <a:latin typeface="Courier" pitchFamily="2" charset="0"/>
                <a:ea typeface="Helvetica" charset="0"/>
                <a:cs typeface="Helvetica" charset="0"/>
              </a:rPr>
              <a:t> table</a:t>
            </a:r>
          </a:p>
        </p:txBody>
      </p:sp>
      <p:sp>
        <p:nvSpPr>
          <p:cNvPr id="34" name="TextBox 33"/>
          <p:cNvSpPr txBox="1"/>
          <p:nvPr/>
        </p:nvSpPr>
        <p:spPr>
          <a:xfrm flipH="1">
            <a:off x="1241734" y="3505200"/>
            <a:ext cx="358466" cy="400110"/>
          </a:xfrm>
          <a:prstGeom prst="rect">
            <a:avLst/>
          </a:prstGeom>
          <a:noFill/>
        </p:spPr>
        <p:txBody>
          <a:bodyPr wrap="square" rtlCol="0">
            <a:spAutoFit/>
          </a:bodyPr>
          <a:lstStyle/>
          <a:p>
            <a:r>
              <a:rPr lang="en-US" sz="2000">
                <a:latin typeface="Helvetica Neue Light" panose="02000403000000020004" pitchFamily="2" charset="0"/>
                <a:ea typeface="Helvetica Neue Light" panose="02000403000000020004" pitchFamily="2" charset="0"/>
                <a:cs typeface="Helvetica" charset="0"/>
              </a:rPr>
              <a:t>0</a:t>
            </a:r>
            <a:endParaRPr lang="en-US" sz="2000" dirty="0">
              <a:latin typeface="Helvetica Neue Light" panose="02000403000000020004" pitchFamily="2" charset="0"/>
              <a:ea typeface="Helvetica Neue Light" panose="02000403000000020004" pitchFamily="2" charset="0"/>
              <a:cs typeface="Helvetica" charset="0"/>
            </a:endParaRPr>
          </a:p>
        </p:txBody>
      </p:sp>
      <p:sp>
        <p:nvSpPr>
          <p:cNvPr id="35" name="TextBox 34"/>
          <p:cNvSpPr txBox="1"/>
          <p:nvPr/>
        </p:nvSpPr>
        <p:spPr>
          <a:xfrm flipH="1">
            <a:off x="1241734" y="386709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1</a:t>
            </a:r>
          </a:p>
        </p:txBody>
      </p:sp>
      <p:sp>
        <p:nvSpPr>
          <p:cNvPr id="36" name="TextBox 35"/>
          <p:cNvSpPr txBox="1"/>
          <p:nvPr/>
        </p:nvSpPr>
        <p:spPr>
          <a:xfrm flipH="1">
            <a:off x="1241734" y="4267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2</a:t>
            </a:r>
          </a:p>
        </p:txBody>
      </p:sp>
      <p:sp>
        <p:nvSpPr>
          <p:cNvPr id="37" name="TextBox 36"/>
          <p:cNvSpPr txBox="1"/>
          <p:nvPr/>
        </p:nvSpPr>
        <p:spPr>
          <a:xfrm flipH="1">
            <a:off x="1241734" y="4648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3</a:t>
            </a:r>
          </a:p>
        </p:txBody>
      </p:sp>
      <p:sp>
        <p:nvSpPr>
          <p:cNvPr id="38" name="TextBox 37"/>
          <p:cNvSpPr txBox="1"/>
          <p:nvPr/>
        </p:nvSpPr>
        <p:spPr>
          <a:xfrm flipH="1">
            <a:off x="1241734" y="5029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4</a:t>
            </a:r>
          </a:p>
        </p:txBody>
      </p:sp>
      <p:sp>
        <p:nvSpPr>
          <p:cNvPr id="39" name="Rectangle 38"/>
          <p:cNvSpPr/>
          <p:nvPr/>
        </p:nvSpPr>
        <p:spPr>
          <a:xfrm>
            <a:off x="1676400" y="3505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Helvetica Neue Light" panose="02000403000000020004" pitchFamily="2" charset="0"/>
              <a:ea typeface="Helvetica Neue Light" panose="02000403000000020004" pitchFamily="2" charset="0"/>
            </a:endParaRPr>
          </a:p>
        </p:txBody>
      </p:sp>
      <p:sp>
        <p:nvSpPr>
          <p:cNvPr id="40" name="TextBox 39"/>
          <p:cNvSpPr txBox="1"/>
          <p:nvPr/>
        </p:nvSpPr>
        <p:spPr>
          <a:xfrm flipH="1">
            <a:off x="1241734" y="5410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5</a:t>
            </a:r>
          </a:p>
        </p:txBody>
      </p:sp>
      <p:sp>
        <p:nvSpPr>
          <p:cNvPr id="5" name="Date Placeholder 4">
            <a:extLst>
              <a:ext uri="{FF2B5EF4-FFF2-40B4-BE49-F238E27FC236}">
                <a16:creationId xmlns:a16="http://schemas.microsoft.com/office/drawing/2014/main" id="{D630EEA4-2786-874F-BA52-A7496A33AA60}"/>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4CCD34B2-C366-714A-8520-5ADB92B1C624}"/>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49676E42-5600-C348-AEDF-DAB653FB4FF9}"/>
                  </a:ext>
                </a:extLst>
              </p14:cNvPr>
              <p14:cNvContentPartPr/>
              <p14:nvPr/>
            </p14:nvContentPartPr>
            <p14:xfrm>
              <a:off x="1171440" y="1883880"/>
              <a:ext cx="6573240" cy="3204720"/>
            </p14:xfrm>
          </p:contentPart>
        </mc:Choice>
        <mc:Fallback>
          <p:pic>
            <p:nvPicPr>
              <p:cNvPr id="7" name="Ink 6">
                <a:extLst>
                  <a:ext uri="{FF2B5EF4-FFF2-40B4-BE49-F238E27FC236}">
                    <a16:creationId xmlns:a16="http://schemas.microsoft.com/office/drawing/2014/main" id="{49676E42-5600-C348-AEDF-DAB653FB4FF9}"/>
                  </a:ext>
                </a:extLst>
              </p:cNvPr>
              <p:cNvPicPr/>
              <p:nvPr/>
            </p:nvPicPr>
            <p:blipFill>
              <a:blip r:embed="rId4"/>
              <a:stretch>
                <a:fillRect/>
              </a:stretch>
            </p:blipFill>
            <p:spPr>
              <a:xfrm>
                <a:off x="1149480" y="1861920"/>
                <a:ext cx="6616440" cy="3247920"/>
              </a:xfrm>
              <a:prstGeom prst="rect">
                <a:avLst/>
              </a:prstGeom>
            </p:spPr>
          </p:pic>
        </mc:Fallback>
      </mc:AlternateContent>
    </p:spTree>
    <p:extLst>
      <p:ext uri="{BB962C8B-B14F-4D97-AF65-F5344CB8AC3E}">
        <p14:creationId xmlns:p14="http://schemas.microsoft.com/office/powerpoint/2010/main" val="24290821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T Mono" charset="0"/>
                <a:ea typeface="PT Mono" charset="0"/>
                <a:cs typeface="PT Mono" charset="0"/>
              </a:rPr>
              <a:t>open()</a:t>
            </a:r>
            <a:r>
              <a:rPr lang="en-US" dirty="0"/>
              <a:t> Example</a:t>
            </a:r>
          </a:p>
        </p:txBody>
      </p:sp>
      <p:sp>
        <p:nvSpPr>
          <p:cNvPr id="3" name="Content Placeholder 2"/>
          <p:cNvSpPr>
            <a:spLocks noGrp="1"/>
          </p:cNvSpPr>
          <p:nvPr>
            <p:ph idx="1"/>
          </p:nvPr>
        </p:nvSpPr>
        <p:spPr>
          <a:xfrm>
            <a:off x="457200" y="1600201"/>
            <a:ext cx="8229600" cy="1828800"/>
          </a:xfrm>
        </p:spPr>
        <p:txBody>
          <a:bodyPr>
            <a:normAutofit/>
          </a:bodyPr>
          <a:lstStyle/>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fd1 = open(“</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O_CREAT);  // return 3</a:t>
            </a:r>
          </a:p>
          <a:p>
            <a:pPr marL="0" indent="0">
              <a:buNone/>
            </a:pPr>
            <a:r>
              <a:rPr lang="en-US" sz="1800" dirty="0">
                <a:latin typeface="PT Mono" charset="0"/>
                <a:ea typeface="PT Mono" charset="0"/>
                <a:cs typeface="PT Mono" charset="0"/>
              </a:rPr>
              <a:t>read(fd1, </a:t>
            </a:r>
            <a:r>
              <a:rPr lang="en-US" sz="1800" dirty="0" err="1">
                <a:latin typeface="PT Mono" charset="0"/>
                <a:ea typeface="PT Mono" charset="0"/>
                <a:cs typeface="PT Mono" charset="0"/>
              </a:rPr>
              <a:t>buf</a:t>
            </a:r>
            <a:r>
              <a:rPr lang="en-US" sz="1800" dirty="0">
                <a:latin typeface="PT Mono" charset="0"/>
                <a:ea typeface="PT Mono" charset="0"/>
                <a:cs typeface="PT Mono" charset="0"/>
              </a:rPr>
              <a:t>, </a:t>
            </a:r>
            <a:r>
              <a:rPr lang="en-US" sz="1800" b="1" dirty="0">
                <a:solidFill>
                  <a:srgbClr val="C00000"/>
                </a:solidFill>
                <a:latin typeface="PT Mono" charset="0"/>
                <a:ea typeface="PT Mono" charset="0"/>
                <a:cs typeface="PT Mono" charset="0"/>
              </a:rPr>
              <a:t>8</a:t>
            </a:r>
            <a:r>
              <a:rPr lang="en-US" sz="1800" dirty="0">
                <a:latin typeface="PT Mono" charset="0"/>
                <a:ea typeface="PT Mono" charset="0"/>
                <a:cs typeface="PT Mono" charset="0"/>
              </a:rPr>
              <a:t>);</a:t>
            </a:r>
          </a:p>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fd2 = open(“</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O_WRONLY); // return 3</a:t>
            </a:r>
          </a:p>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fd3 = dup(fd2);                   // return 4</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116</a:t>
            </a:fld>
            <a:endParaRPr lang="en-US" dirty="0"/>
          </a:p>
        </p:txBody>
      </p:sp>
      <p:sp>
        <p:nvSpPr>
          <p:cNvPr id="16" name="Rectangle 15"/>
          <p:cNvSpPr/>
          <p:nvPr/>
        </p:nvSpPr>
        <p:spPr>
          <a:xfrm>
            <a:off x="228600" y="2246312"/>
            <a:ext cx="7543800" cy="1106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43300" y="3802062"/>
            <a:ext cx="1333500" cy="693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offset = </a:t>
            </a:r>
            <a:r>
              <a:rPr lang="en-US" sz="1600" b="1" dirty="0">
                <a:solidFill>
                  <a:srgbClr val="C00000"/>
                </a:solidFill>
                <a:latin typeface="HELVETICA NEUE LIGHT" panose="02000403000000020004" pitchFamily="2" charset="0"/>
                <a:ea typeface="HELVETICA NEUE LIGHT" panose="02000403000000020004" pitchFamily="2" charset="0"/>
                <a:cs typeface="Helvetica" charset="0"/>
              </a:rPr>
              <a:t>8</a:t>
            </a:r>
          </a:p>
          <a:p>
            <a:r>
              <a:rPr lang="en-US" sz="1600" dirty="0" err="1">
                <a:solidFill>
                  <a:schemeClr val="tx1"/>
                </a:solidFill>
                <a:latin typeface="Helvetica Neue Light" panose="02000403000000020004" pitchFamily="2" charset="0"/>
                <a:ea typeface="Helvetica Neue Light" panose="02000403000000020004" pitchFamily="2" charset="0"/>
                <a:cs typeface="Helvetica" charset="0"/>
              </a:rPr>
              <a:t>inode</a:t>
            </a:r>
            <a:r>
              <a:rPr lang="en-US" sz="1600" dirty="0">
                <a:solidFill>
                  <a:schemeClr val="tx1"/>
                </a:solidFill>
                <a:latin typeface="Helvetica Neue Light" panose="02000403000000020004" pitchFamily="2" charset="0"/>
                <a:ea typeface="Helvetica Neue Light" panose="02000403000000020004" pitchFamily="2" charset="0"/>
                <a:cs typeface="Helvetica" charset="0"/>
              </a:rPr>
              <a:t>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p:txBody>
      </p:sp>
      <p:sp>
        <p:nvSpPr>
          <p:cNvPr id="18" name="TextBox 17"/>
          <p:cNvSpPr txBox="1"/>
          <p:nvPr/>
        </p:nvSpPr>
        <p:spPr>
          <a:xfrm>
            <a:off x="3978454" y="3276600"/>
            <a:ext cx="553357" cy="461665"/>
          </a:xfrm>
          <a:prstGeom prst="rect">
            <a:avLst/>
          </a:prstGeom>
          <a:noFill/>
        </p:spPr>
        <p:txBody>
          <a:bodyPr wrap="none" rtlCol="0">
            <a:spAutoFit/>
          </a:bodyPr>
          <a:lstStyle/>
          <a:p>
            <a:r>
              <a:rPr lang="en-US" sz="2400">
                <a:latin typeface="Courier" pitchFamily="2" charset="0"/>
                <a:ea typeface="Helvetica" charset="0"/>
                <a:cs typeface="Helvetica" charset="0"/>
              </a:rPr>
              <a:t>fd</a:t>
            </a:r>
            <a:endParaRPr lang="en-US" sz="2400" dirty="0">
              <a:latin typeface="Courier" pitchFamily="2" charset="0"/>
              <a:ea typeface="Helvetica" charset="0"/>
              <a:cs typeface="Helvetica" charset="0"/>
            </a:endParaRPr>
          </a:p>
        </p:txBody>
      </p:sp>
      <p:sp>
        <p:nvSpPr>
          <p:cNvPr id="19" name="Rectangle 18"/>
          <p:cNvSpPr/>
          <p:nvPr/>
        </p:nvSpPr>
        <p:spPr>
          <a:xfrm>
            <a:off x="6210300" y="4106863"/>
            <a:ext cx="1562100" cy="693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location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r>
              <a:rPr lang="en-US" sz="1600" dirty="0">
                <a:solidFill>
                  <a:schemeClr val="tx1"/>
                </a:solidFill>
                <a:latin typeface="Helvetica Neue Light" panose="02000403000000020004" pitchFamily="2" charset="0"/>
                <a:ea typeface="Helvetica Neue Light" panose="02000403000000020004" pitchFamily="2" charset="0"/>
                <a:cs typeface="Helvetica" charset="0"/>
              </a:rPr>
              <a:t> </a:t>
            </a:r>
          </a:p>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size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p:txBody>
      </p:sp>
      <p:sp>
        <p:nvSpPr>
          <p:cNvPr id="20" name="TextBox 19"/>
          <p:cNvSpPr txBox="1"/>
          <p:nvPr/>
        </p:nvSpPr>
        <p:spPr>
          <a:xfrm>
            <a:off x="6527919" y="3653135"/>
            <a:ext cx="1106393" cy="461665"/>
          </a:xfrm>
          <a:prstGeom prst="rect">
            <a:avLst/>
          </a:prstGeom>
          <a:noFill/>
        </p:spPr>
        <p:txBody>
          <a:bodyPr wrap="none" rtlCol="0">
            <a:spAutoFit/>
          </a:bodyPr>
          <a:lstStyle/>
          <a:p>
            <a:r>
              <a:rPr lang="en-US" sz="2400">
                <a:latin typeface="Courier" pitchFamily="2" charset="0"/>
                <a:ea typeface="Helvetica" charset="0"/>
                <a:cs typeface="Helvetica" charset="0"/>
              </a:rPr>
              <a:t>inode</a:t>
            </a:r>
            <a:endParaRPr lang="en-US" sz="2400" dirty="0">
              <a:latin typeface="Courier" pitchFamily="2" charset="0"/>
              <a:ea typeface="Helvetica" charset="0"/>
              <a:cs typeface="Helvetica" charset="0"/>
            </a:endParaRPr>
          </a:p>
        </p:txBody>
      </p:sp>
      <p:cxnSp>
        <p:nvCxnSpPr>
          <p:cNvPr id="21" name="Straight Arrow Connector 20"/>
          <p:cNvCxnSpPr>
            <a:cxnSpLocks/>
            <a:stCxn id="26" idx="3"/>
            <a:endCxn id="17" idx="1"/>
          </p:cNvCxnSpPr>
          <p:nvPr/>
        </p:nvCxnSpPr>
        <p:spPr>
          <a:xfrm flipV="1">
            <a:off x="2133600" y="4148931"/>
            <a:ext cx="1409700" cy="689769"/>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endCxn id="19" idx="1"/>
          </p:cNvCxnSpPr>
          <p:nvPr/>
        </p:nvCxnSpPr>
        <p:spPr>
          <a:xfrm>
            <a:off x="4572000" y="4286310"/>
            <a:ext cx="1638300" cy="167422"/>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76400" y="3886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25" name="Rectangle 24"/>
          <p:cNvSpPr/>
          <p:nvPr/>
        </p:nvSpPr>
        <p:spPr>
          <a:xfrm>
            <a:off x="1676400" y="4267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26" name="Rectangle 25"/>
          <p:cNvSpPr/>
          <p:nvPr/>
        </p:nvSpPr>
        <p:spPr>
          <a:xfrm>
            <a:off x="1676400" y="4648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27" name="Rectangle 26"/>
          <p:cNvSpPr/>
          <p:nvPr/>
        </p:nvSpPr>
        <p:spPr>
          <a:xfrm>
            <a:off x="1676400" y="5029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28" name="Rectangle 27"/>
          <p:cNvSpPr/>
          <p:nvPr/>
        </p:nvSpPr>
        <p:spPr>
          <a:xfrm>
            <a:off x="1676400" y="5410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29" name="TextBox 28"/>
          <p:cNvSpPr txBox="1"/>
          <p:nvPr/>
        </p:nvSpPr>
        <p:spPr>
          <a:xfrm>
            <a:off x="1295400" y="3124200"/>
            <a:ext cx="1415772" cy="400110"/>
          </a:xfrm>
          <a:prstGeom prst="rect">
            <a:avLst/>
          </a:prstGeom>
          <a:noFill/>
        </p:spPr>
        <p:txBody>
          <a:bodyPr wrap="none" rtlCol="0">
            <a:spAutoFit/>
          </a:bodyPr>
          <a:lstStyle/>
          <a:p>
            <a:r>
              <a:rPr lang="en-US" sz="2000" dirty="0" err="1">
                <a:latin typeface="Courier" pitchFamily="2" charset="0"/>
                <a:ea typeface="Helvetica" charset="0"/>
                <a:cs typeface="Helvetica" charset="0"/>
              </a:rPr>
              <a:t>fd</a:t>
            </a:r>
            <a:r>
              <a:rPr lang="en-US" sz="2000" dirty="0">
                <a:latin typeface="Courier" pitchFamily="2" charset="0"/>
                <a:ea typeface="Helvetica" charset="0"/>
                <a:cs typeface="Helvetica" charset="0"/>
              </a:rPr>
              <a:t> table</a:t>
            </a:r>
          </a:p>
        </p:txBody>
      </p:sp>
      <p:sp>
        <p:nvSpPr>
          <p:cNvPr id="30" name="TextBox 29"/>
          <p:cNvSpPr txBox="1"/>
          <p:nvPr/>
        </p:nvSpPr>
        <p:spPr>
          <a:xfrm flipH="1">
            <a:off x="1241734" y="3505200"/>
            <a:ext cx="358466" cy="400110"/>
          </a:xfrm>
          <a:prstGeom prst="rect">
            <a:avLst/>
          </a:prstGeom>
          <a:noFill/>
        </p:spPr>
        <p:txBody>
          <a:bodyPr wrap="square" rtlCol="0">
            <a:spAutoFit/>
          </a:bodyPr>
          <a:lstStyle/>
          <a:p>
            <a:r>
              <a:rPr lang="en-US" sz="2000">
                <a:latin typeface="Helvetica Neue Light" panose="02000403000000020004" pitchFamily="2" charset="0"/>
                <a:ea typeface="Helvetica Neue Light" panose="02000403000000020004" pitchFamily="2" charset="0"/>
                <a:cs typeface="Helvetica" charset="0"/>
              </a:rPr>
              <a:t>0</a:t>
            </a:r>
            <a:endParaRPr lang="en-US" sz="2000" dirty="0">
              <a:latin typeface="Helvetica Neue Light" panose="02000403000000020004" pitchFamily="2" charset="0"/>
              <a:ea typeface="Helvetica Neue Light" panose="02000403000000020004" pitchFamily="2" charset="0"/>
              <a:cs typeface="Helvetica" charset="0"/>
            </a:endParaRPr>
          </a:p>
        </p:txBody>
      </p:sp>
      <p:sp>
        <p:nvSpPr>
          <p:cNvPr id="31" name="TextBox 30"/>
          <p:cNvSpPr txBox="1"/>
          <p:nvPr/>
        </p:nvSpPr>
        <p:spPr>
          <a:xfrm flipH="1">
            <a:off x="1241734" y="386709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1</a:t>
            </a:r>
          </a:p>
        </p:txBody>
      </p:sp>
      <p:sp>
        <p:nvSpPr>
          <p:cNvPr id="32" name="TextBox 31"/>
          <p:cNvSpPr txBox="1"/>
          <p:nvPr/>
        </p:nvSpPr>
        <p:spPr>
          <a:xfrm flipH="1">
            <a:off x="1241734" y="4267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2</a:t>
            </a:r>
          </a:p>
        </p:txBody>
      </p:sp>
      <p:sp>
        <p:nvSpPr>
          <p:cNvPr id="33" name="TextBox 32"/>
          <p:cNvSpPr txBox="1"/>
          <p:nvPr/>
        </p:nvSpPr>
        <p:spPr>
          <a:xfrm flipH="1">
            <a:off x="1241734" y="4648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3</a:t>
            </a:r>
          </a:p>
        </p:txBody>
      </p:sp>
      <p:sp>
        <p:nvSpPr>
          <p:cNvPr id="34" name="TextBox 33"/>
          <p:cNvSpPr txBox="1"/>
          <p:nvPr/>
        </p:nvSpPr>
        <p:spPr>
          <a:xfrm flipH="1">
            <a:off x="1241734" y="5029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4</a:t>
            </a:r>
          </a:p>
        </p:txBody>
      </p:sp>
      <p:sp>
        <p:nvSpPr>
          <p:cNvPr id="35" name="Rectangle 34"/>
          <p:cNvSpPr/>
          <p:nvPr/>
        </p:nvSpPr>
        <p:spPr>
          <a:xfrm>
            <a:off x="1676400" y="3505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36" name="TextBox 35"/>
          <p:cNvSpPr txBox="1"/>
          <p:nvPr/>
        </p:nvSpPr>
        <p:spPr>
          <a:xfrm flipH="1">
            <a:off x="1241734" y="5410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5</a:t>
            </a:r>
          </a:p>
        </p:txBody>
      </p:sp>
      <p:sp>
        <p:nvSpPr>
          <p:cNvPr id="5" name="Date Placeholder 4">
            <a:extLst>
              <a:ext uri="{FF2B5EF4-FFF2-40B4-BE49-F238E27FC236}">
                <a16:creationId xmlns:a16="http://schemas.microsoft.com/office/drawing/2014/main" id="{1D0511E0-6D30-8641-BCF8-30E418F0CAA1}"/>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D2F7BA28-D948-A44B-8061-B1F7641E3BD2}"/>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19021468-2883-6741-B9E6-BDF399A78A45}"/>
                  </a:ext>
                </a:extLst>
              </p14:cNvPr>
              <p14:cNvContentPartPr/>
              <p14:nvPr/>
            </p14:nvContentPartPr>
            <p14:xfrm>
              <a:off x="4323960" y="3834720"/>
              <a:ext cx="328320" cy="358920"/>
            </p14:xfrm>
          </p:contentPart>
        </mc:Choice>
        <mc:Fallback>
          <p:pic>
            <p:nvPicPr>
              <p:cNvPr id="7" name="Ink 6">
                <a:extLst>
                  <a:ext uri="{FF2B5EF4-FFF2-40B4-BE49-F238E27FC236}">
                    <a16:creationId xmlns:a16="http://schemas.microsoft.com/office/drawing/2014/main" id="{19021468-2883-6741-B9E6-BDF399A78A45}"/>
                  </a:ext>
                </a:extLst>
              </p:cNvPr>
              <p:cNvPicPr/>
              <p:nvPr/>
            </p:nvPicPr>
            <p:blipFill>
              <a:blip r:embed="rId4"/>
              <a:stretch>
                <a:fillRect/>
              </a:stretch>
            </p:blipFill>
            <p:spPr>
              <a:xfrm>
                <a:off x="4307760" y="3818520"/>
                <a:ext cx="360720" cy="391320"/>
              </a:xfrm>
              <a:prstGeom prst="rect">
                <a:avLst/>
              </a:prstGeom>
            </p:spPr>
          </p:pic>
        </mc:Fallback>
      </mc:AlternateContent>
    </p:spTree>
    <p:extLst>
      <p:ext uri="{BB962C8B-B14F-4D97-AF65-F5344CB8AC3E}">
        <p14:creationId xmlns:p14="http://schemas.microsoft.com/office/powerpoint/2010/main" val="41448479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T Mono" charset="0"/>
                <a:ea typeface="PT Mono" charset="0"/>
                <a:cs typeface="PT Mono" charset="0"/>
              </a:rPr>
              <a:t>open()</a:t>
            </a:r>
            <a:r>
              <a:rPr lang="en-US" dirty="0"/>
              <a:t> Example</a:t>
            </a:r>
          </a:p>
        </p:txBody>
      </p:sp>
      <p:sp>
        <p:nvSpPr>
          <p:cNvPr id="3" name="Content Placeholder 2"/>
          <p:cNvSpPr>
            <a:spLocks noGrp="1"/>
          </p:cNvSpPr>
          <p:nvPr>
            <p:ph idx="1"/>
          </p:nvPr>
        </p:nvSpPr>
        <p:spPr>
          <a:xfrm>
            <a:off x="457200" y="1600201"/>
            <a:ext cx="8229600" cy="1828800"/>
          </a:xfrm>
        </p:spPr>
        <p:txBody>
          <a:bodyPr>
            <a:normAutofit/>
          </a:bodyPr>
          <a:lstStyle/>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fd1 = open(“</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O_CREAT);  // return 3</a:t>
            </a:r>
          </a:p>
          <a:p>
            <a:pPr marL="0" indent="0">
              <a:buNone/>
            </a:pPr>
            <a:r>
              <a:rPr lang="en-US" sz="1800" dirty="0">
                <a:latin typeface="PT Mono" charset="0"/>
                <a:ea typeface="PT Mono" charset="0"/>
                <a:cs typeface="PT Mono" charset="0"/>
              </a:rPr>
              <a:t>read(fd1, </a:t>
            </a:r>
            <a:r>
              <a:rPr lang="en-US" sz="1800" dirty="0" err="1">
                <a:latin typeface="PT Mono" charset="0"/>
                <a:ea typeface="PT Mono" charset="0"/>
                <a:cs typeface="PT Mono" charset="0"/>
              </a:rPr>
              <a:t>buf</a:t>
            </a:r>
            <a:r>
              <a:rPr lang="en-US" sz="1800" dirty="0">
                <a:latin typeface="PT Mono" charset="0"/>
                <a:ea typeface="PT Mono" charset="0"/>
                <a:cs typeface="PT Mono" charset="0"/>
              </a:rPr>
              <a:t>, 8);</a:t>
            </a:r>
          </a:p>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fd2 = open(“</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O_WRONLY); // return 4</a:t>
            </a:r>
          </a:p>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fd3 = dup(fd2);                   // return 4</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117</a:t>
            </a:fld>
            <a:endParaRPr lang="en-US" dirty="0"/>
          </a:p>
        </p:txBody>
      </p:sp>
      <p:sp>
        <p:nvSpPr>
          <p:cNvPr id="16" name="Rectangle 15"/>
          <p:cNvSpPr/>
          <p:nvPr/>
        </p:nvSpPr>
        <p:spPr>
          <a:xfrm>
            <a:off x="228600" y="2609910"/>
            <a:ext cx="7543800" cy="742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43300" y="3802062"/>
            <a:ext cx="1333500" cy="693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offset = 8</a:t>
            </a:r>
          </a:p>
          <a:p>
            <a:r>
              <a:rPr lang="en-US" sz="1600" dirty="0" err="1">
                <a:solidFill>
                  <a:schemeClr val="tx1"/>
                </a:solidFill>
                <a:latin typeface="Helvetica Neue Light" panose="02000403000000020004" pitchFamily="2" charset="0"/>
                <a:ea typeface="Helvetica Neue Light" panose="02000403000000020004" pitchFamily="2" charset="0"/>
                <a:cs typeface="Helvetica" charset="0"/>
              </a:rPr>
              <a:t>inode</a:t>
            </a:r>
            <a:r>
              <a:rPr lang="en-US" sz="1600" dirty="0">
                <a:solidFill>
                  <a:schemeClr val="tx1"/>
                </a:solidFill>
                <a:latin typeface="Helvetica Neue Light" panose="02000403000000020004" pitchFamily="2" charset="0"/>
                <a:ea typeface="Helvetica Neue Light" panose="02000403000000020004" pitchFamily="2" charset="0"/>
                <a:cs typeface="Helvetica" charset="0"/>
              </a:rPr>
              <a:t>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p:txBody>
      </p:sp>
      <p:sp>
        <p:nvSpPr>
          <p:cNvPr id="18" name="TextBox 17"/>
          <p:cNvSpPr txBox="1"/>
          <p:nvPr/>
        </p:nvSpPr>
        <p:spPr>
          <a:xfrm>
            <a:off x="3978454" y="3276600"/>
            <a:ext cx="553357" cy="461665"/>
          </a:xfrm>
          <a:prstGeom prst="rect">
            <a:avLst/>
          </a:prstGeom>
          <a:noFill/>
        </p:spPr>
        <p:txBody>
          <a:bodyPr wrap="none" rtlCol="0">
            <a:spAutoFit/>
          </a:bodyPr>
          <a:lstStyle/>
          <a:p>
            <a:r>
              <a:rPr lang="en-US" sz="2400">
                <a:latin typeface="Courier" pitchFamily="2" charset="0"/>
                <a:ea typeface="Helvetica" charset="0"/>
                <a:cs typeface="Helvetica" charset="0"/>
              </a:rPr>
              <a:t>fd</a:t>
            </a:r>
            <a:endParaRPr lang="en-US" sz="2400" dirty="0">
              <a:latin typeface="Courier" pitchFamily="2" charset="0"/>
              <a:ea typeface="Helvetica" charset="0"/>
              <a:cs typeface="Helvetica" charset="0"/>
            </a:endParaRPr>
          </a:p>
        </p:txBody>
      </p:sp>
      <p:sp>
        <p:nvSpPr>
          <p:cNvPr id="19" name="Rectangle 18"/>
          <p:cNvSpPr/>
          <p:nvPr/>
        </p:nvSpPr>
        <p:spPr>
          <a:xfrm>
            <a:off x="6210300" y="4106863"/>
            <a:ext cx="1562100" cy="693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location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r>
              <a:rPr lang="en-US" sz="1600" dirty="0">
                <a:solidFill>
                  <a:schemeClr val="tx1"/>
                </a:solidFill>
                <a:latin typeface="Helvetica Neue Light" panose="02000403000000020004" pitchFamily="2" charset="0"/>
                <a:ea typeface="Helvetica Neue Light" panose="02000403000000020004" pitchFamily="2" charset="0"/>
                <a:cs typeface="Helvetica" charset="0"/>
              </a:rPr>
              <a:t> </a:t>
            </a:r>
          </a:p>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size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p:txBody>
      </p:sp>
      <p:sp>
        <p:nvSpPr>
          <p:cNvPr id="20" name="TextBox 19"/>
          <p:cNvSpPr txBox="1"/>
          <p:nvPr/>
        </p:nvSpPr>
        <p:spPr>
          <a:xfrm>
            <a:off x="6527919" y="3653135"/>
            <a:ext cx="1106393" cy="461665"/>
          </a:xfrm>
          <a:prstGeom prst="rect">
            <a:avLst/>
          </a:prstGeom>
          <a:noFill/>
        </p:spPr>
        <p:txBody>
          <a:bodyPr wrap="none" rtlCol="0">
            <a:spAutoFit/>
          </a:bodyPr>
          <a:lstStyle/>
          <a:p>
            <a:r>
              <a:rPr lang="en-US" sz="2400">
                <a:latin typeface="Courier" pitchFamily="2" charset="0"/>
                <a:ea typeface="Helvetica" charset="0"/>
                <a:cs typeface="Helvetica" charset="0"/>
              </a:rPr>
              <a:t>inode</a:t>
            </a:r>
            <a:endParaRPr lang="en-US" sz="2400" dirty="0">
              <a:latin typeface="Courier" pitchFamily="2" charset="0"/>
              <a:ea typeface="Helvetica" charset="0"/>
              <a:cs typeface="Helvetica" charset="0"/>
            </a:endParaRPr>
          </a:p>
        </p:txBody>
      </p:sp>
      <p:cxnSp>
        <p:nvCxnSpPr>
          <p:cNvPr id="21" name="Straight Arrow Connector 20"/>
          <p:cNvCxnSpPr>
            <a:stCxn id="34" idx="3"/>
            <a:endCxn id="17" idx="1"/>
          </p:cNvCxnSpPr>
          <p:nvPr/>
        </p:nvCxnSpPr>
        <p:spPr>
          <a:xfrm flipV="1">
            <a:off x="2133600" y="4148931"/>
            <a:ext cx="1409700" cy="689769"/>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9" idx="1"/>
          </p:cNvCxnSpPr>
          <p:nvPr/>
        </p:nvCxnSpPr>
        <p:spPr>
          <a:xfrm>
            <a:off x="4572000" y="4286310"/>
            <a:ext cx="1638300" cy="167422"/>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543300" y="4800600"/>
            <a:ext cx="1333500" cy="693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offset </a:t>
            </a:r>
            <a:r>
              <a:rPr lang="en-US" sz="1600">
                <a:solidFill>
                  <a:schemeClr val="tx1"/>
                </a:solidFill>
                <a:latin typeface="Helvetica Neue Light" panose="02000403000000020004" pitchFamily="2" charset="0"/>
                <a:ea typeface="Helvetica Neue Light" panose="02000403000000020004" pitchFamily="2" charset="0"/>
                <a:cs typeface="Helvetica" charset="0"/>
              </a:rPr>
              <a:t>= 0</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a:p>
            <a:r>
              <a:rPr lang="en-US" sz="1600" dirty="0" err="1">
                <a:solidFill>
                  <a:schemeClr val="tx1"/>
                </a:solidFill>
                <a:latin typeface="Helvetica Neue Light" panose="02000403000000020004" pitchFamily="2" charset="0"/>
                <a:ea typeface="Helvetica Neue Light" panose="02000403000000020004" pitchFamily="2" charset="0"/>
                <a:cs typeface="Helvetica" charset="0"/>
              </a:rPr>
              <a:t>inode</a:t>
            </a:r>
            <a:r>
              <a:rPr lang="en-US" sz="1600" dirty="0">
                <a:solidFill>
                  <a:schemeClr val="tx1"/>
                </a:solidFill>
                <a:latin typeface="Helvetica Neue Light" panose="02000403000000020004" pitchFamily="2" charset="0"/>
                <a:ea typeface="Helvetica Neue Light" panose="02000403000000020004" pitchFamily="2" charset="0"/>
                <a:cs typeface="Helvetica" charset="0"/>
              </a:rPr>
              <a:t>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p:txBody>
      </p:sp>
      <p:cxnSp>
        <p:nvCxnSpPr>
          <p:cNvPr id="26" name="Straight Arrow Connector 25"/>
          <p:cNvCxnSpPr>
            <a:stCxn id="35" idx="3"/>
            <a:endCxn id="23" idx="1"/>
          </p:cNvCxnSpPr>
          <p:nvPr/>
        </p:nvCxnSpPr>
        <p:spPr>
          <a:xfrm flipV="1">
            <a:off x="2133600" y="5147469"/>
            <a:ext cx="1409700" cy="72231"/>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572000" y="4648200"/>
            <a:ext cx="1638300" cy="636648"/>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676400" y="3886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33" name="Rectangle 32"/>
          <p:cNvSpPr/>
          <p:nvPr/>
        </p:nvSpPr>
        <p:spPr>
          <a:xfrm>
            <a:off x="1676400" y="4267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34" name="Rectangle 33"/>
          <p:cNvSpPr/>
          <p:nvPr/>
        </p:nvSpPr>
        <p:spPr>
          <a:xfrm>
            <a:off x="1676400" y="4648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35" name="Rectangle 34"/>
          <p:cNvSpPr/>
          <p:nvPr/>
        </p:nvSpPr>
        <p:spPr>
          <a:xfrm>
            <a:off x="1676400" y="5029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36" name="Rectangle 35"/>
          <p:cNvSpPr/>
          <p:nvPr/>
        </p:nvSpPr>
        <p:spPr>
          <a:xfrm>
            <a:off x="1676400" y="5410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37" name="TextBox 36"/>
          <p:cNvSpPr txBox="1"/>
          <p:nvPr/>
        </p:nvSpPr>
        <p:spPr>
          <a:xfrm>
            <a:off x="1295400" y="3124200"/>
            <a:ext cx="1415772" cy="400110"/>
          </a:xfrm>
          <a:prstGeom prst="rect">
            <a:avLst/>
          </a:prstGeom>
          <a:noFill/>
        </p:spPr>
        <p:txBody>
          <a:bodyPr wrap="none" rtlCol="0">
            <a:spAutoFit/>
          </a:bodyPr>
          <a:lstStyle/>
          <a:p>
            <a:r>
              <a:rPr lang="en-US" sz="2000" dirty="0" err="1">
                <a:latin typeface="Courier" pitchFamily="2" charset="0"/>
                <a:ea typeface="Helvetica" charset="0"/>
                <a:cs typeface="Helvetica" charset="0"/>
              </a:rPr>
              <a:t>fd</a:t>
            </a:r>
            <a:r>
              <a:rPr lang="en-US" sz="2000" dirty="0">
                <a:latin typeface="Courier" pitchFamily="2" charset="0"/>
                <a:ea typeface="Helvetica" charset="0"/>
                <a:cs typeface="Helvetica" charset="0"/>
              </a:rPr>
              <a:t> table</a:t>
            </a:r>
          </a:p>
        </p:txBody>
      </p:sp>
      <p:sp>
        <p:nvSpPr>
          <p:cNvPr id="38" name="TextBox 37"/>
          <p:cNvSpPr txBox="1"/>
          <p:nvPr/>
        </p:nvSpPr>
        <p:spPr>
          <a:xfrm flipH="1">
            <a:off x="1241734" y="3505200"/>
            <a:ext cx="358466" cy="400110"/>
          </a:xfrm>
          <a:prstGeom prst="rect">
            <a:avLst/>
          </a:prstGeom>
          <a:noFill/>
        </p:spPr>
        <p:txBody>
          <a:bodyPr wrap="square" rtlCol="0">
            <a:spAutoFit/>
          </a:bodyPr>
          <a:lstStyle/>
          <a:p>
            <a:r>
              <a:rPr lang="en-US" sz="2000">
                <a:latin typeface="Helvetica Neue Light" panose="02000403000000020004" pitchFamily="2" charset="0"/>
                <a:ea typeface="Helvetica Neue Light" panose="02000403000000020004" pitchFamily="2" charset="0"/>
                <a:cs typeface="Helvetica" charset="0"/>
              </a:rPr>
              <a:t>0</a:t>
            </a:r>
            <a:endParaRPr lang="en-US" sz="2000" dirty="0">
              <a:latin typeface="Helvetica Neue Light" panose="02000403000000020004" pitchFamily="2" charset="0"/>
              <a:ea typeface="Helvetica Neue Light" panose="02000403000000020004" pitchFamily="2" charset="0"/>
              <a:cs typeface="Helvetica" charset="0"/>
            </a:endParaRPr>
          </a:p>
        </p:txBody>
      </p:sp>
      <p:sp>
        <p:nvSpPr>
          <p:cNvPr id="39" name="TextBox 38"/>
          <p:cNvSpPr txBox="1"/>
          <p:nvPr/>
        </p:nvSpPr>
        <p:spPr>
          <a:xfrm flipH="1">
            <a:off x="1241734" y="386709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1</a:t>
            </a:r>
          </a:p>
        </p:txBody>
      </p:sp>
      <p:sp>
        <p:nvSpPr>
          <p:cNvPr id="40" name="TextBox 39"/>
          <p:cNvSpPr txBox="1"/>
          <p:nvPr/>
        </p:nvSpPr>
        <p:spPr>
          <a:xfrm flipH="1">
            <a:off x="1241734" y="4267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2</a:t>
            </a:r>
          </a:p>
        </p:txBody>
      </p:sp>
      <p:sp>
        <p:nvSpPr>
          <p:cNvPr id="41" name="TextBox 40"/>
          <p:cNvSpPr txBox="1"/>
          <p:nvPr/>
        </p:nvSpPr>
        <p:spPr>
          <a:xfrm flipH="1">
            <a:off x="1241734" y="4648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3</a:t>
            </a:r>
          </a:p>
        </p:txBody>
      </p:sp>
      <p:sp>
        <p:nvSpPr>
          <p:cNvPr id="42" name="TextBox 41"/>
          <p:cNvSpPr txBox="1"/>
          <p:nvPr/>
        </p:nvSpPr>
        <p:spPr>
          <a:xfrm flipH="1">
            <a:off x="1241734" y="5029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4</a:t>
            </a:r>
          </a:p>
        </p:txBody>
      </p:sp>
      <p:sp>
        <p:nvSpPr>
          <p:cNvPr id="43" name="Rectangle 42"/>
          <p:cNvSpPr/>
          <p:nvPr/>
        </p:nvSpPr>
        <p:spPr>
          <a:xfrm>
            <a:off x="1676400" y="3505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pitchFamily="2" charset="0"/>
              <a:ea typeface="Helvetica Neue Light" panose="02000403000000020004" pitchFamily="2" charset="0"/>
            </a:endParaRPr>
          </a:p>
        </p:txBody>
      </p:sp>
      <p:sp>
        <p:nvSpPr>
          <p:cNvPr id="44" name="TextBox 43"/>
          <p:cNvSpPr txBox="1"/>
          <p:nvPr/>
        </p:nvSpPr>
        <p:spPr>
          <a:xfrm flipH="1">
            <a:off x="1241734" y="5410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5</a:t>
            </a:r>
          </a:p>
        </p:txBody>
      </p:sp>
      <p:sp>
        <p:nvSpPr>
          <p:cNvPr id="5" name="Date Placeholder 4">
            <a:extLst>
              <a:ext uri="{FF2B5EF4-FFF2-40B4-BE49-F238E27FC236}">
                <a16:creationId xmlns:a16="http://schemas.microsoft.com/office/drawing/2014/main" id="{173344F5-9F07-F948-9822-CDE9BD85B6B5}"/>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DB2F8610-0CE5-6346-B0E0-2A1171C95842}"/>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6841BCAB-72C3-794F-900A-022C5F2B5B6C}"/>
                  </a:ext>
                </a:extLst>
              </p14:cNvPr>
              <p14:cNvContentPartPr/>
              <p14:nvPr/>
            </p14:nvContentPartPr>
            <p14:xfrm>
              <a:off x="1675800" y="4199760"/>
              <a:ext cx="4508280" cy="1083240"/>
            </p14:xfrm>
          </p:contentPart>
        </mc:Choice>
        <mc:Fallback>
          <p:pic>
            <p:nvPicPr>
              <p:cNvPr id="7" name="Ink 6">
                <a:extLst>
                  <a:ext uri="{FF2B5EF4-FFF2-40B4-BE49-F238E27FC236}">
                    <a16:creationId xmlns:a16="http://schemas.microsoft.com/office/drawing/2014/main" id="{6841BCAB-72C3-794F-900A-022C5F2B5B6C}"/>
                  </a:ext>
                </a:extLst>
              </p:cNvPr>
              <p:cNvPicPr/>
              <p:nvPr/>
            </p:nvPicPr>
            <p:blipFill>
              <a:blip r:embed="rId4"/>
              <a:stretch>
                <a:fillRect/>
              </a:stretch>
            </p:blipFill>
            <p:spPr>
              <a:xfrm>
                <a:off x="1659600" y="4183560"/>
                <a:ext cx="4546080" cy="1115640"/>
              </a:xfrm>
              <a:prstGeom prst="rect">
                <a:avLst/>
              </a:prstGeom>
            </p:spPr>
          </p:pic>
        </mc:Fallback>
      </mc:AlternateContent>
    </p:spTree>
    <p:extLst>
      <p:ext uri="{BB962C8B-B14F-4D97-AF65-F5344CB8AC3E}">
        <p14:creationId xmlns:p14="http://schemas.microsoft.com/office/powerpoint/2010/main" val="15161639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T Mono" charset="0"/>
                <a:ea typeface="PT Mono" charset="0"/>
                <a:cs typeface="PT Mono" charset="0"/>
              </a:rPr>
              <a:t>open()</a:t>
            </a:r>
            <a:r>
              <a:rPr lang="en-US" dirty="0"/>
              <a:t> Example</a:t>
            </a:r>
          </a:p>
        </p:txBody>
      </p:sp>
      <p:sp>
        <p:nvSpPr>
          <p:cNvPr id="3" name="Content Placeholder 2"/>
          <p:cNvSpPr>
            <a:spLocks noGrp="1"/>
          </p:cNvSpPr>
          <p:nvPr>
            <p:ph idx="1"/>
          </p:nvPr>
        </p:nvSpPr>
        <p:spPr>
          <a:xfrm>
            <a:off x="457200" y="1600201"/>
            <a:ext cx="8229600" cy="1828800"/>
          </a:xfrm>
        </p:spPr>
        <p:txBody>
          <a:bodyPr>
            <a:normAutofit/>
          </a:bodyPr>
          <a:lstStyle/>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fd1 = open(“</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O_CREAT);  // return 3</a:t>
            </a:r>
          </a:p>
          <a:p>
            <a:pPr marL="0" indent="0">
              <a:buNone/>
            </a:pPr>
            <a:r>
              <a:rPr lang="en-US" sz="1800" dirty="0">
                <a:latin typeface="PT Mono" charset="0"/>
                <a:ea typeface="PT Mono" charset="0"/>
                <a:cs typeface="PT Mono" charset="0"/>
              </a:rPr>
              <a:t>read(fd1, </a:t>
            </a:r>
            <a:r>
              <a:rPr lang="en-US" sz="1800" dirty="0" err="1">
                <a:latin typeface="PT Mono" charset="0"/>
                <a:ea typeface="PT Mono" charset="0"/>
                <a:cs typeface="PT Mono" charset="0"/>
              </a:rPr>
              <a:t>buf</a:t>
            </a:r>
            <a:r>
              <a:rPr lang="en-US" sz="1800" dirty="0">
                <a:latin typeface="PT Mono" charset="0"/>
                <a:ea typeface="PT Mono" charset="0"/>
                <a:cs typeface="PT Mono" charset="0"/>
              </a:rPr>
              <a:t>, 8);</a:t>
            </a:r>
          </a:p>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fd2 = open(“</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O_WRONLY); // return 4</a:t>
            </a:r>
          </a:p>
          <a:p>
            <a:pPr marL="0" indent="0">
              <a:buNone/>
            </a:pPr>
            <a:r>
              <a:rPr lang="en-US" sz="1800" dirty="0" err="1">
                <a:latin typeface="PT Mono" charset="0"/>
                <a:ea typeface="PT Mono" charset="0"/>
                <a:cs typeface="PT Mono" charset="0"/>
              </a:rPr>
              <a:t>int</a:t>
            </a:r>
            <a:r>
              <a:rPr lang="en-US" sz="1800" dirty="0">
                <a:latin typeface="PT Mono" charset="0"/>
                <a:ea typeface="PT Mono" charset="0"/>
                <a:cs typeface="PT Mono" charset="0"/>
              </a:rPr>
              <a:t> fd3 = dup(fd2);                   // return 5</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118</a:t>
            </a:fld>
            <a:endParaRPr lang="en-US" dirty="0"/>
          </a:p>
        </p:txBody>
      </p:sp>
      <p:sp>
        <p:nvSpPr>
          <p:cNvPr id="5" name="Rectangle 4"/>
          <p:cNvSpPr/>
          <p:nvPr/>
        </p:nvSpPr>
        <p:spPr>
          <a:xfrm>
            <a:off x="1676400" y="3886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76400" y="4267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76400" y="4648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76400" y="5029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6400" y="5410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95400" y="3124200"/>
            <a:ext cx="1415772" cy="400110"/>
          </a:xfrm>
          <a:prstGeom prst="rect">
            <a:avLst/>
          </a:prstGeom>
          <a:noFill/>
        </p:spPr>
        <p:txBody>
          <a:bodyPr wrap="none" rtlCol="0">
            <a:spAutoFit/>
          </a:bodyPr>
          <a:lstStyle/>
          <a:p>
            <a:r>
              <a:rPr lang="en-US" sz="2000" dirty="0" err="1">
                <a:latin typeface="Courier" pitchFamily="2" charset="0"/>
                <a:ea typeface="Helvetica" charset="0"/>
                <a:cs typeface="Helvetica" charset="0"/>
              </a:rPr>
              <a:t>fd</a:t>
            </a:r>
            <a:r>
              <a:rPr lang="en-US" sz="2000" dirty="0">
                <a:latin typeface="Courier" pitchFamily="2" charset="0"/>
                <a:ea typeface="Helvetica" charset="0"/>
                <a:cs typeface="Helvetica" charset="0"/>
              </a:rPr>
              <a:t> table</a:t>
            </a:r>
          </a:p>
        </p:txBody>
      </p:sp>
      <p:sp>
        <p:nvSpPr>
          <p:cNvPr id="11" name="TextBox 10"/>
          <p:cNvSpPr txBox="1"/>
          <p:nvPr/>
        </p:nvSpPr>
        <p:spPr>
          <a:xfrm flipH="1">
            <a:off x="1241734" y="3505200"/>
            <a:ext cx="358466" cy="400110"/>
          </a:xfrm>
          <a:prstGeom prst="rect">
            <a:avLst/>
          </a:prstGeom>
          <a:noFill/>
        </p:spPr>
        <p:txBody>
          <a:bodyPr wrap="square" rtlCol="0">
            <a:spAutoFit/>
          </a:bodyPr>
          <a:lstStyle/>
          <a:p>
            <a:r>
              <a:rPr lang="en-US" sz="2000">
                <a:latin typeface="Helvetica Neue Light" panose="02000403000000020004" pitchFamily="2" charset="0"/>
                <a:ea typeface="Helvetica Neue Light" panose="02000403000000020004" pitchFamily="2" charset="0"/>
                <a:cs typeface="Helvetica" charset="0"/>
              </a:rPr>
              <a:t>0</a:t>
            </a:r>
            <a:endParaRPr lang="en-US" sz="2000" dirty="0">
              <a:latin typeface="Helvetica Neue Light" panose="02000403000000020004" pitchFamily="2" charset="0"/>
              <a:ea typeface="Helvetica Neue Light" panose="02000403000000020004" pitchFamily="2" charset="0"/>
              <a:cs typeface="Helvetica" charset="0"/>
            </a:endParaRPr>
          </a:p>
        </p:txBody>
      </p:sp>
      <p:sp>
        <p:nvSpPr>
          <p:cNvPr id="12" name="TextBox 11"/>
          <p:cNvSpPr txBox="1"/>
          <p:nvPr/>
        </p:nvSpPr>
        <p:spPr>
          <a:xfrm flipH="1">
            <a:off x="1241734" y="386709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1</a:t>
            </a:r>
          </a:p>
        </p:txBody>
      </p:sp>
      <p:sp>
        <p:nvSpPr>
          <p:cNvPr id="13" name="TextBox 12"/>
          <p:cNvSpPr txBox="1"/>
          <p:nvPr/>
        </p:nvSpPr>
        <p:spPr>
          <a:xfrm flipH="1">
            <a:off x="1241734" y="4267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2</a:t>
            </a:r>
          </a:p>
        </p:txBody>
      </p:sp>
      <p:sp>
        <p:nvSpPr>
          <p:cNvPr id="14" name="TextBox 13"/>
          <p:cNvSpPr txBox="1"/>
          <p:nvPr/>
        </p:nvSpPr>
        <p:spPr>
          <a:xfrm flipH="1">
            <a:off x="1241734" y="4648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3</a:t>
            </a:r>
          </a:p>
        </p:txBody>
      </p:sp>
      <p:sp>
        <p:nvSpPr>
          <p:cNvPr id="15" name="TextBox 14"/>
          <p:cNvSpPr txBox="1"/>
          <p:nvPr/>
        </p:nvSpPr>
        <p:spPr>
          <a:xfrm flipH="1">
            <a:off x="1241734" y="5029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4</a:t>
            </a:r>
          </a:p>
        </p:txBody>
      </p:sp>
      <p:sp>
        <p:nvSpPr>
          <p:cNvPr id="17" name="Rectangle 16"/>
          <p:cNvSpPr/>
          <p:nvPr/>
        </p:nvSpPr>
        <p:spPr>
          <a:xfrm>
            <a:off x="3543300" y="3802062"/>
            <a:ext cx="1333500" cy="693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offset = 8</a:t>
            </a:r>
          </a:p>
          <a:p>
            <a:r>
              <a:rPr lang="en-US" sz="1600" dirty="0" err="1">
                <a:solidFill>
                  <a:schemeClr val="tx1"/>
                </a:solidFill>
                <a:latin typeface="Helvetica Neue Light" panose="02000403000000020004" pitchFamily="2" charset="0"/>
                <a:ea typeface="Helvetica Neue Light" panose="02000403000000020004" pitchFamily="2" charset="0"/>
                <a:cs typeface="Helvetica" charset="0"/>
              </a:rPr>
              <a:t>inode</a:t>
            </a:r>
            <a:r>
              <a:rPr lang="en-US" sz="1600" dirty="0">
                <a:solidFill>
                  <a:schemeClr val="tx1"/>
                </a:solidFill>
                <a:latin typeface="Helvetica Neue Light" panose="02000403000000020004" pitchFamily="2" charset="0"/>
                <a:ea typeface="Helvetica Neue Light" panose="02000403000000020004" pitchFamily="2" charset="0"/>
                <a:cs typeface="Helvetica" charset="0"/>
              </a:rPr>
              <a:t>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p:txBody>
      </p:sp>
      <p:sp>
        <p:nvSpPr>
          <p:cNvPr id="18" name="TextBox 17"/>
          <p:cNvSpPr txBox="1"/>
          <p:nvPr/>
        </p:nvSpPr>
        <p:spPr>
          <a:xfrm>
            <a:off x="3978454" y="3276600"/>
            <a:ext cx="553357" cy="461665"/>
          </a:xfrm>
          <a:prstGeom prst="rect">
            <a:avLst/>
          </a:prstGeom>
          <a:noFill/>
        </p:spPr>
        <p:txBody>
          <a:bodyPr wrap="none" rtlCol="0">
            <a:spAutoFit/>
          </a:bodyPr>
          <a:lstStyle/>
          <a:p>
            <a:r>
              <a:rPr lang="en-US" sz="2400">
                <a:latin typeface="Courier" pitchFamily="2" charset="0"/>
                <a:ea typeface="Helvetica" charset="0"/>
                <a:cs typeface="Helvetica" charset="0"/>
              </a:rPr>
              <a:t>fd</a:t>
            </a:r>
            <a:endParaRPr lang="en-US" sz="2400" dirty="0">
              <a:latin typeface="Courier" pitchFamily="2" charset="0"/>
              <a:ea typeface="Helvetica" charset="0"/>
              <a:cs typeface="Helvetica" charset="0"/>
            </a:endParaRPr>
          </a:p>
        </p:txBody>
      </p:sp>
      <p:sp>
        <p:nvSpPr>
          <p:cNvPr id="19" name="Rectangle 18"/>
          <p:cNvSpPr/>
          <p:nvPr/>
        </p:nvSpPr>
        <p:spPr>
          <a:xfrm>
            <a:off x="6210300" y="4106863"/>
            <a:ext cx="1562100" cy="693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location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r>
              <a:rPr lang="en-US" sz="1600" dirty="0">
                <a:solidFill>
                  <a:schemeClr val="tx1"/>
                </a:solidFill>
                <a:latin typeface="Helvetica Neue Light" panose="02000403000000020004" pitchFamily="2" charset="0"/>
                <a:ea typeface="Helvetica Neue Light" panose="02000403000000020004" pitchFamily="2" charset="0"/>
                <a:cs typeface="Helvetica" charset="0"/>
              </a:rPr>
              <a:t> </a:t>
            </a:r>
          </a:p>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size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p:txBody>
      </p:sp>
      <p:sp>
        <p:nvSpPr>
          <p:cNvPr id="20" name="TextBox 19"/>
          <p:cNvSpPr txBox="1"/>
          <p:nvPr/>
        </p:nvSpPr>
        <p:spPr>
          <a:xfrm>
            <a:off x="6527919" y="3653135"/>
            <a:ext cx="1106393" cy="461665"/>
          </a:xfrm>
          <a:prstGeom prst="rect">
            <a:avLst/>
          </a:prstGeom>
          <a:noFill/>
        </p:spPr>
        <p:txBody>
          <a:bodyPr wrap="none" rtlCol="0">
            <a:spAutoFit/>
          </a:bodyPr>
          <a:lstStyle/>
          <a:p>
            <a:r>
              <a:rPr lang="en-US" sz="2400">
                <a:latin typeface="Courier" pitchFamily="2" charset="0"/>
                <a:ea typeface="Helvetica" charset="0"/>
                <a:cs typeface="Helvetica" charset="0"/>
              </a:rPr>
              <a:t>inode</a:t>
            </a:r>
            <a:endParaRPr lang="en-US" sz="2400" dirty="0">
              <a:latin typeface="Courier" pitchFamily="2" charset="0"/>
              <a:ea typeface="Helvetica" charset="0"/>
              <a:cs typeface="Helvetica" charset="0"/>
            </a:endParaRPr>
          </a:p>
        </p:txBody>
      </p:sp>
      <p:cxnSp>
        <p:nvCxnSpPr>
          <p:cNvPr id="21" name="Straight Arrow Connector 20"/>
          <p:cNvCxnSpPr>
            <a:stCxn id="7" idx="3"/>
            <a:endCxn id="17" idx="1"/>
          </p:cNvCxnSpPr>
          <p:nvPr/>
        </p:nvCxnSpPr>
        <p:spPr>
          <a:xfrm flipV="1">
            <a:off x="2133600" y="4148931"/>
            <a:ext cx="1409700" cy="689769"/>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9" idx="1"/>
          </p:cNvCxnSpPr>
          <p:nvPr/>
        </p:nvCxnSpPr>
        <p:spPr>
          <a:xfrm>
            <a:off x="4572000" y="4286310"/>
            <a:ext cx="1638300" cy="167422"/>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543300" y="4800600"/>
            <a:ext cx="1333500" cy="693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Helvetica Neue Light" panose="02000403000000020004" pitchFamily="2" charset="0"/>
                <a:ea typeface="Helvetica Neue Light" panose="02000403000000020004" pitchFamily="2" charset="0"/>
                <a:cs typeface="Helvetica" charset="0"/>
              </a:rPr>
              <a:t>offset </a:t>
            </a:r>
            <a:r>
              <a:rPr lang="en-US" sz="1600">
                <a:solidFill>
                  <a:schemeClr val="tx1"/>
                </a:solidFill>
                <a:latin typeface="Helvetica Neue Light" panose="02000403000000020004" pitchFamily="2" charset="0"/>
                <a:ea typeface="Helvetica Neue Light" panose="02000403000000020004" pitchFamily="2" charset="0"/>
                <a:cs typeface="Helvetica" charset="0"/>
              </a:rPr>
              <a:t>= 0</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a:p>
            <a:r>
              <a:rPr lang="en-US" sz="1600" dirty="0" err="1">
                <a:solidFill>
                  <a:schemeClr val="tx1"/>
                </a:solidFill>
                <a:latin typeface="Helvetica Neue Light" panose="02000403000000020004" pitchFamily="2" charset="0"/>
                <a:ea typeface="Helvetica Neue Light" panose="02000403000000020004" pitchFamily="2" charset="0"/>
                <a:cs typeface="Helvetica" charset="0"/>
              </a:rPr>
              <a:t>inode</a:t>
            </a:r>
            <a:r>
              <a:rPr lang="en-US" sz="1600" dirty="0">
                <a:solidFill>
                  <a:schemeClr val="tx1"/>
                </a:solidFill>
                <a:latin typeface="Helvetica Neue Light" panose="02000403000000020004" pitchFamily="2" charset="0"/>
                <a:ea typeface="Helvetica Neue Light" panose="02000403000000020004" pitchFamily="2" charset="0"/>
                <a:cs typeface="Helvetica" charset="0"/>
              </a:rPr>
              <a:t> = </a:t>
            </a:r>
            <a:r>
              <a:rPr lang="mr-IN" sz="1600" dirty="0">
                <a:solidFill>
                  <a:schemeClr val="tx1"/>
                </a:solidFill>
                <a:latin typeface="Helvetica Neue Light" panose="02000403000000020004" pitchFamily="2" charset="0"/>
                <a:ea typeface="Helvetica Neue Light" panose="02000403000000020004" pitchFamily="2" charset="0"/>
                <a:cs typeface="Helvetica" charset="0"/>
              </a:rPr>
              <a:t>…</a:t>
            </a:r>
            <a:endParaRPr lang="en-US" sz="1600" dirty="0">
              <a:solidFill>
                <a:schemeClr val="tx1"/>
              </a:solidFill>
              <a:latin typeface="Helvetica Neue Light" panose="02000403000000020004" pitchFamily="2" charset="0"/>
              <a:ea typeface="Helvetica Neue Light" panose="02000403000000020004" pitchFamily="2" charset="0"/>
              <a:cs typeface="Helvetica" charset="0"/>
            </a:endParaRPr>
          </a:p>
        </p:txBody>
      </p:sp>
      <p:cxnSp>
        <p:nvCxnSpPr>
          <p:cNvPr id="26" name="Straight Arrow Connector 25"/>
          <p:cNvCxnSpPr>
            <a:stCxn id="8" idx="3"/>
            <a:endCxn id="23" idx="1"/>
          </p:cNvCxnSpPr>
          <p:nvPr/>
        </p:nvCxnSpPr>
        <p:spPr>
          <a:xfrm flipV="1">
            <a:off x="2133600" y="5147469"/>
            <a:ext cx="1409700" cy="72231"/>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572000" y="4648200"/>
            <a:ext cx="1638300" cy="636648"/>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p:cNvCxnSpPr>
          <p:nvPr/>
        </p:nvCxnSpPr>
        <p:spPr>
          <a:xfrm flipV="1">
            <a:off x="2133600" y="5284848"/>
            <a:ext cx="1409700" cy="315852"/>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676400" y="3505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flipH="1">
            <a:off x="1241734" y="5410200"/>
            <a:ext cx="35846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cs typeface="Helvetica" charset="0"/>
              </a:rPr>
              <a:t>5</a:t>
            </a:r>
          </a:p>
        </p:txBody>
      </p:sp>
      <p:sp>
        <p:nvSpPr>
          <p:cNvPr id="16" name="Date Placeholder 15">
            <a:extLst>
              <a:ext uri="{FF2B5EF4-FFF2-40B4-BE49-F238E27FC236}">
                <a16:creationId xmlns:a16="http://schemas.microsoft.com/office/drawing/2014/main" id="{0271AE22-9B1B-824A-A92C-BB1947E0DA46}"/>
              </a:ext>
            </a:extLst>
          </p:cNvPr>
          <p:cNvSpPr>
            <a:spLocks noGrp="1"/>
          </p:cNvSpPr>
          <p:nvPr>
            <p:ph type="dt" sz="half" idx="10"/>
          </p:nvPr>
        </p:nvSpPr>
        <p:spPr/>
        <p:txBody>
          <a:bodyPr/>
          <a:lstStyle/>
          <a:p>
            <a:r>
              <a:rPr lang="en-US"/>
              <a:t>Y. Cheng</a:t>
            </a:r>
            <a:endParaRPr lang="en-US" dirty="0"/>
          </a:p>
        </p:txBody>
      </p:sp>
      <p:sp>
        <p:nvSpPr>
          <p:cNvPr id="22" name="Footer Placeholder 21">
            <a:extLst>
              <a:ext uri="{FF2B5EF4-FFF2-40B4-BE49-F238E27FC236}">
                <a16:creationId xmlns:a16="http://schemas.microsoft.com/office/drawing/2014/main" id="{42AA14E9-4471-0142-BF17-3B817F5F8270}"/>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25" name="Ink 24">
                <a:extLst>
                  <a:ext uri="{FF2B5EF4-FFF2-40B4-BE49-F238E27FC236}">
                    <a16:creationId xmlns:a16="http://schemas.microsoft.com/office/drawing/2014/main" id="{95B8EE70-8253-1A4F-ADEB-C01DEB07EFCF}"/>
                  </a:ext>
                </a:extLst>
              </p14:cNvPr>
              <p14:cNvContentPartPr/>
              <p14:nvPr/>
            </p14:nvContentPartPr>
            <p14:xfrm>
              <a:off x="1307520" y="318600"/>
              <a:ext cx="7049160" cy="6030360"/>
            </p14:xfrm>
          </p:contentPart>
        </mc:Choice>
        <mc:Fallback>
          <p:pic>
            <p:nvPicPr>
              <p:cNvPr id="25" name="Ink 24">
                <a:extLst>
                  <a:ext uri="{FF2B5EF4-FFF2-40B4-BE49-F238E27FC236}">
                    <a16:creationId xmlns:a16="http://schemas.microsoft.com/office/drawing/2014/main" id="{95B8EE70-8253-1A4F-ADEB-C01DEB07EFCF}"/>
                  </a:ext>
                </a:extLst>
              </p:cNvPr>
              <p:cNvPicPr/>
              <p:nvPr/>
            </p:nvPicPr>
            <p:blipFill>
              <a:blip r:embed="rId4"/>
              <a:stretch>
                <a:fillRect/>
              </a:stretch>
            </p:blipFill>
            <p:spPr>
              <a:xfrm>
                <a:off x="1285560" y="296640"/>
                <a:ext cx="7092360" cy="6073560"/>
              </a:xfrm>
              <a:prstGeom prst="rect">
                <a:avLst/>
              </a:prstGeom>
            </p:spPr>
          </p:pic>
        </mc:Fallback>
      </mc:AlternateContent>
    </p:spTree>
    <p:extLst>
      <p:ext uri="{BB962C8B-B14F-4D97-AF65-F5344CB8AC3E}">
        <p14:creationId xmlns:p14="http://schemas.microsoft.com/office/powerpoint/2010/main" val="5449268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File Read and Write APIs</a:t>
            </a:r>
          </a:p>
        </p:txBody>
      </p:sp>
      <p:sp>
        <p:nvSpPr>
          <p:cNvPr id="3" name="Content Placeholder 2"/>
          <p:cNvSpPr>
            <a:spLocks noGrp="1"/>
          </p:cNvSpPr>
          <p:nvPr>
            <p:ph idx="1"/>
          </p:nvPr>
        </p:nvSpPr>
        <p:spPr>
          <a:xfrm>
            <a:off x="628649" y="1577131"/>
            <a:ext cx="8330293" cy="4790114"/>
          </a:xfrm>
        </p:spPr>
        <p:txBody>
          <a:bodyPr>
            <a:normAutofit/>
          </a:bodyPr>
          <a:lstStyle/>
          <a:p>
            <a:pPr marL="0" indent="0">
              <a:buNone/>
            </a:pPr>
            <a:r>
              <a:rPr lang="en-US" sz="2000" dirty="0" err="1">
                <a:solidFill>
                  <a:schemeClr val="tx1">
                    <a:lumMod val="50000"/>
                    <a:lumOff val="50000"/>
                  </a:schemeClr>
                </a:solidFill>
                <a:latin typeface="PT Mono" charset="0"/>
                <a:ea typeface="PT Mono" charset="0"/>
                <a:cs typeface="PT Mono" charset="0"/>
              </a:rPr>
              <a:t>int</a:t>
            </a:r>
            <a:r>
              <a:rPr lang="en-US" sz="2000" dirty="0">
                <a:solidFill>
                  <a:schemeClr val="tx1">
                    <a:lumMod val="50000"/>
                    <a:lumOff val="50000"/>
                  </a:schemeClr>
                </a:solidFill>
                <a:latin typeface="PT Mono" charset="0"/>
                <a:ea typeface="PT Mono" charset="0"/>
                <a:cs typeface="PT Mono" charset="0"/>
              </a:rPr>
              <a:t> </a:t>
            </a:r>
            <a:r>
              <a:rPr lang="en-US" sz="2000" b="1" dirty="0" err="1">
                <a:solidFill>
                  <a:schemeClr val="tx1">
                    <a:lumMod val="50000"/>
                    <a:lumOff val="50000"/>
                  </a:schemeClr>
                </a:solidFill>
                <a:latin typeface="PT Mono" charset="0"/>
                <a:ea typeface="PT Mono" charset="0"/>
                <a:cs typeface="PT Mono" charset="0"/>
              </a:rPr>
              <a:t>fd</a:t>
            </a:r>
            <a:r>
              <a:rPr lang="en-US" sz="2000" dirty="0">
                <a:solidFill>
                  <a:schemeClr val="tx1">
                    <a:lumMod val="50000"/>
                    <a:lumOff val="50000"/>
                  </a:schemeClr>
                </a:solidFill>
                <a:latin typeface="PT Mono" charset="0"/>
                <a:ea typeface="PT Mono" charset="0"/>
                <a:cs typeface="PT Mono" charset="0"/>
              </a:rPr>
              <a:t> = </a:t>
            </a:r>
            <a:r>
              <a:rPr lang="en-US" sz="2000" b="1" dirty="0">
                <a:solidFill>
                  <a:schemeClr val="tx1">
                    <a:lumMod val="50000"/>
                    <a:lumOff val="50000"/>
                  </a:schemeClr>
                </a:solidFill>
                <a:latin typeface="PT Mono" charset="0"/>
                <a:ea typeface="PT Mono" charset="0"/>
                <a:cs typeface="PT Mono" charset="0"/>
              </a:rPr>
              <a:t>open</a:t>
            </a:r>
            <a:r>
              <a:rPr lang="en-US" sz="2000" dirty="0">
                <a:solidFill>
                  <a:schemeClr val="tx1">
                    <a:lumMod val="50000"/>
                    <a:lumOff val="50000"/>
                  </a:schemeClr>
                </a:solidFill>
                <a:latin typeface="PT Mono" charset="0"/>
                <a:ea typeface="PT Mono" charset="0"/>
                <a:cs typeface="PT Mono" charset="0"/>
              </a:rPr>
              <a:t>(char *</a:t>
            </a:r>
            <a:r>
              <a:rPr lang="en-US" sz="2000" b="1" dirty="0">
                <a:solidFill>
                  <a:schemeClr val="tx1">
                    <a:lumMod val="50000"/>
                    <a:lumOff val="50000"/>
                  </a:schemeClr>
                </a:solidFill>
                <a:latin typeface="PT Mono" charset="0"/>
                <a:ea typeface="PT Mono" charset="0"/>
                <a:cs typeface="PT Mono" charset="0"/>
              </a:rPr>
              <a:t>path</a:t>
            </a:r>
            <a:r>
              <a:rPr lang="en-US" sz="2000" dirty="0">
                <a:solidFill>
                  <a:schemeClr val="tx1">
                    <a:lumMod val="50000"/>
                    <a:lumOff val="50000"/>
                  </a:schemeClr>
                </a:solidFill>
                <a:latin typeface="PT Mono" charset="0"/>
                <a:ea typeface="PT Mono" charset="0"/>
                <a:cs typeface="PT Mono" charset="0"/>
              </a:rPr>
              <a:t>, </a:t>
            </a:r>
            <a:r>
              <a:rPr lang="en-US" sz="2000" dirty="0" err="1">
                <a:solidFill>
                  <a:schemeClr val="tx1">
                    <a:lumMod val="50000"/>
                    <a:lumOff val="50000"/>
                  </a:schemeClr>
                </a:solidFill>
                <a:latin typeface="PT Mono" charset="0"/>
                <a:ea typeface="PT Mono" charset="0"/>
                <a:cs typeface="PT Mono" charset="0"/>
              </a:rPr>
              <a:t>int</a:t>
            </a:r>
            <a:r>
              <a:rPr lang="en-US" sz="2000" dirty="0">
                <a:solidFill>
                  <a:schemeClr val="tx1">
                    <a:lumMod val="50000"/>
                    <a:lumOff val="50000"/>
                  </a:schemeClr>
                </a:solidFill>
                <a:latin typeface="PT Mono" charset="0"/>
                <a:ea typeface="PT Mono" charset="0"/>
                <a:cs typeface="PT Mono" charset="0"/>
              </a:rPr>
              <a:t> </a:t>
            </a:r>
            <a:r>
              <a:rPr lang="en-US" sz="2000" b="1" dirty="0">
                <a:solidFill>
                  <a:schemeClr val="tx1">
                    <a:lumMod val="50000"/>
                    <a:lumOff val="50000"/>
                  </a:schemeClr>
                </a:solidFill>
                <a:latin typeface="PT Mono" charset="0"/>
                <a:ea typeface="PT Mono" charset="0"/>
                <a:cs typeface="PT Mono" charset="0"/>
              </a:rPr>
              <a:t>flag</a:t>
            </a:r>
            <a:r>
              <a:rPr lang="en-US" sz="2000" dirty="0">
                <a:solidFill>
                  <a:schemeClr val="tx1">
                    <a:lumMod val="50000"/>
                    <a:lumOff val="50000"/>
                  </a:schemeClr>
                </a:solidFill>
                <a:latin typeface="PT Mono" charset="0"/>
                <a:ea typeface="PT Mono" charset="0"/>
                <a:cs typeface="PT Mono" charset="0"/>
              </a:rPr>
              <a:t>, </a:t>
            </a:r>
            <a:r>
              <a:rPr lang="en-US" sz="2000" dirty="0" err="1">
                <a:solidFill>
                  <a:schemeClr val="tx1">
                    <a:lumMod val="50000"/>
                    <a:lumOff val="50000"/>
                  </a:schemeClr>
                </a:solidFill>
                <a:latin typeface="PT Mono" charset="0"/>
                <a:ea typeface="PT Mono" charset="0"/>
                <a:cs typeface="PT Mono" charset="0"/>
              </a:rPr>
              <a:t>mode_t</a:t>
            </a:r>
            <a:r>
              <a:rPr lang="en-US" sz="2000" dirty="0">
                <a:solidFill>
                  <a:schemeClr val="tx1">
                    <a:lumMod val="50000"/>
                    <a:lumOff val="50000"/>
                  </a:schemeClr>
                </a:solidFill>
                <a:latin typeface="PT Mono" charset="0"/>
                <a:ea typeface="PT Mono" charset="0"/>
                <a:cs typeface="PT Mono" charset="0"/>
              </a:rPr>
              <a:t> </a:t>
            </a:r>
            <a:r>
              <a:rPr lang="en-US" sz="2000" b="1" dirty="0">
                <a:solidFill>
                  <a:schemeClr val="tx1">
                    <a:lumMod val="50000"/>
                    <a:lumOff val="50000"/>
                  </a:schemeClr>
                </a:solidFill>
                <a:latin typeface="PT Mono" charset="0"/>
                <a:ea typeface="PT Mono" charset="0"/>
                <a:cs typeface="PT Mono" charset="0"/>
              </a:rPr>
              <a:t>mode</a:t>
            </a:r>
            <a:r>
              <a:rPr lang="en-US" sz="2000" dirty="0">
                <a:solidFill>
                  <a:schemeClr val="tx1">
                    <a:lumMod val="50000"/>
                    <a:lumOff val="50000"/>
                  </a:schemeClr>
                </a:solidFill>
                <a:latin typeface="PT Mono" charset="0"/>
                <a:ea typeface="PT Mono" charset="0"/>
                <a:cs typeface="PT Mono" charset="0"/>
              </a:rPr>
              <a:t>);</a:t>
            </a:r>
          </a:p>
          <a:p>
            <a:pPr marL="0" indent="0">
              <a:buNone/>
            </a:pPr>
            <a:r>
              <a:rPr lang="en-US" sz="2000" dirty="0">
                <a:solidFill>
                  <a:schemeClr val="tx1">
                    <a:lumMod val="50000"/>
                    <a:lumOff val="50000"/>
                  </a:schemeClr>
                </a:solidFill>
                <a:latin typeface="PT Mono" charset="0"/>
                <a:ea typeface="PT Mono" charset="0"/>
                <a:cs typeface="PT Mono" charset="0"/>
              </a:rPr>
              <a:t>-OR-</a:t>
            </a:r>
          </a:p>
          <a:p>
            <a:pPr marL="0" indent="0">
              <a:buNone/>
            </a:pPr>
            <a:r>
              <a:rPr lang="en-US" sz="2000" dirty="0" err="1">
                <a:solidFill>
                  <a:schemeClr val="tx1">
                    <a:lumMod val="50000"/>
                    <a:lumOff val="50000"/>
                  </a:schemeClr>
                </a:solidFill>
                <a:latin typeface="PT Mono" charset="0"/>
                <a:ea typeface="PT Mono" charset="0"/>
                <a:cs typeface="PT Mono" charset="0"/>
              </a:rPr>
              <a:t>int</a:t>
            </a:r>
            <a:r>
              <a:rPr lang="en-US" sz="2000" dirty="0">
                <a:solidFill>
                  <a:schemeClr val="tx1">
                    <a:lumMod val="50000"/>
                    <a:lumOff val="50000"/>
                  </a:schemeClr>
                </a:solidFill>
                <a:latin typeface="PT Mono" charset="0"/>
                <a:ea typeface="PT Mono" charset="0"/>
                <a:cs typeface="PT Mono" charset="0"/>
              </a:rPr>
              <a:t> </a:t>
            </a:r>
            <a:r>
              <a:rPr lang="en-US" sz="2000" b="1" dirty="0" err="1">
                <a:solidFill>
                  <a:schemeClr val="tx1">
                    <a:lumMod val="50000"/>
                    <a:lumOff val="50000"/>
                  </a:schemeClr>
                </a:solidFill>
                <a:latin typeface="PT Mono" charset="0"/>
                <a:ea typeface="PT Mono" charset="0"/>
                <a:cs typeface="PT Mono" charset="0"/>
              </a:rPr>
              <a:t>fd</a:t>
            </a:r>
            <a:r>
              <a:rPr lang="en-US" sz="2000" dirty="0">
                <a:solidFill>
                  <a:schemeClr val="tx1">
                    <a:lumMod val="50000"/>
                    <a:lumOff val="50000"/>
                  </a:schemeClr>
                </a:solidFill>
                <a:latin typeface="PT Mono" charset="0"/>
                <a:ea typeface="PT Mono" charset="0"/>
                <a:cs typeface="PT Mono" charset="0"/>
              </a:rPr>
              <a:t> = </a:t>
            </a:r>
            <a:r>
              <a:rPr lang="en-US" sz="2000" b="1" dirty="0">
                <a:solidFill>
                  <a:schemeClr val="tx1">
                    <a:lumMod val="50000"/>
                    <a:lumOff val="50000"/>
                  </a:schemeClr>
                </a:solidFill>
                <a:latin typeface="PT Mono" charset="0"/>
                <a:ea typeface="PT Mono" charset="0"/>
                <a:cs typeface="PT Mono" charset="0"/>
              </a:rPr>
              <a:t>open</a:t>
            </a:r>
            <a:r>
              <a:rPr lang="en-US" sz="2000" dirty="0">
                <a:solidFill>
                  <a:schemeClr val="tx1">
                    <a:lumMod val="50000"/>
                    <a:lumOff val="50000"/>
                  </a:schemeClr>
                </a:solidFill>
                <a:latin typeface="PT Mono" charset="0"/>
                <a:ea typeface="PT Mono" charset="0"/>
                <a:cs typeface="PT Mono" charset="0"/>
              </a:rPr>
              <a:t>(char *</a:t>
            </a:r>
            <a:r>
              <a:rPr lang="en-US" sz="2000" b="1" dirty="0">
                <a:solidFill>
                  <a:schemeClr val="tx1">
                    <a:lumMod val="50000"/>
                    <a:lumOff val="50000"/>
                  </a:schemeClr>
                </a:solidFill>
                <a:latin typeface="PT Mono" charset="0"/>
                <a:ea typeface="PT Mono" charset="0"/>
                <a:cs typeface="PT Mono" charset="0"/>
              </a:rPr>
              <a:t>path</a:t>
            </a:r>
            <a:r>
              <a:rPr lang="en-US" sz="2000" dirty="0">
                <a:solidFill>
                  <a:schemeClr val="tx1">
                    <a:lumMod val="50000"/>
                    <a:lumOff val="50000"/>
                  </a:schemeClr>
                </a:solidFill>
                <a:latin typeface="PT Mono" charset="0"/>
                <a:ea typeface="PT Mono" charset="0"/>
                <a:cs typeface="PT Mono" charset="0"/>
              </a:rPr>
              <a:t>, </a:t>
            </a:r>
            <a:r>
              <a:rPr lang="en-US" sz="2000" dirty="0" err="1">
                <a:solidFill>
                  <a:schemeClr val="tx1">
                    <a:lumMod val="50000"/>
                    <a:lumOff val="50000"/>
                  </a:schemeClr>
                </a:solidFill>
                <a:latin typeface="PT Mono" charset="0"/>
                <a:ea typeface="PT Mono" charset="0"/>
                <a:cs typeface="PT Mono" charset="0"/>
              </a:rPr>
              <a:t>int</a:t>
            </a:r>
            <a:r>
              <a:rPr lang="en-US" sz="2000" dirty="0">
                <a:solidFill>
                  <a:schemeClr val="tx1">
                    <a:lumMod val="50000"/>
                    <a:lumOff val="50000"/>
                  </a:schemeClr>
                </a:solidFill>
                <a:latin typeface="PT Mono" charset="0"/>
                <a:ea typeface="PT Mono" charset="0"/>
                <a:cs typeface="PT Mono" charset="0"/>
              </a:rPr>
              <a:t> </a:t>
            </a:r>
            <a:r>
              <a:rPr lang="en-US" sz="2000" b="1" dirty="0">
                <a:solidFill>
                  <a:schemeClr val="tx1">
                    <a:lumMod val="50000"/>
                    <a:lumOff val="50000"/>
                  </a:schemeClr>
                </a:solidFill>
                <a:latin typeface="PT Mono" charset="0"/>
                <a:ea typeface="PT Mono" charset="0"/>
                <a:cs typeface="PT Mono" charset="0"/>
              </a:rPr>
              <a:t>flag</a:t>
            </a:r>
            <a:r>
              <a:rPr lang="en-US" sz="2000" dirty="0">
                <a:solidFill>
                  <a:schemeClr val="tx1">
                    <a:lumMod val="50000"/>
                    <a:lumOff val="50000"/>
                  </a:schemeClr>
                </a:solidFill>
                <a:latin typeface="PT Mono" charset="0"/>
                <a:ea typeface="PT Mono" charset="0"/>
                <a:cs typeface="PT Mono" charset="0"/>
              </a:rPr>
              <a:t>);</a:t>
            </a:r>
          </a:p>
          <a:p>
            <a:pPr marL="0" indent="0">
              <a:buNone/>
            </a:pPr>
            <a:endParaRPr lang="en-US" sz="2000" dirty="0">
              <a:latin typeface="PT Mono" charset="0"/>
              <a:ea typeface="PT Mono" charset="0"/>
              <a:cs typeface="PT Mono" charset="0"/>
            </a:endParaRPr>
          </a:p>
          <a:p>
            <a:pPr marL="0" indent="0">
              <a:buNone/>
            </a:pPr>
            <a:r>
              <a:rPr lang="en-US" sz="2000" dirty="0" err="1">
                <a:latin typeface="PT Mono" charset="0"/>
                <a:ea typeface="PT Mono" charset="0"/>
                <a:cs typeface="PT Mono" charset="0"/>
              </a:rPr>
              <a:t>ssize_t</a:t>
            </a:r>
            <a:r>
              <a:rPr lang="en-US" sz="2000" dirty="0">
                <a:latin typeface="PT Mono" charset="0"/>
                <a:ea typeface="PT Mono" charset="0"/>
                <a:cs typeface="PT Mono" charset="0"/>
              </a:rPr>
              <a:t> </a:t>
            </a:r>
            <a:r>
              <a:rPr lang="en-US" sz="2000" b="1" dirty="0" err="1">
                <a:solidFill>
                  <a:schemeClr val="accent2">
                    <a:lumMod val="50000"/>
                  </a:schemeClr>
                </a:solidFill>
                <a:latin typeface="PT Mono" charset="0"/>
                <a:ea typeface="PT Mono" charset="0"/>
                <a:cs typeface="PT Mono" charset="0"/>
              </a:rPr>
              <a:t>sz</a:t>
            </a:r>
            <a:r>
              <a:rPr lang="en-US" sz="2000" dirty="0">
                <a:latin typeface="PT Mono" charset="0"/>
                <a:ea typeface="PT Mono" charset="0"/>
                <a:cs typeface="PT Mono" charset="0"/>
              </a:rPr>
              <a:t> = </a:t>
            </a:r>
            <a:r>
              <a:rPr lang="en-US" sz="2000" b="1" dirty="0">
                <a:solidFill>
                  <a:srgbClr val="0070C0"/>
                </a:solidFill>
                <a:latin typeface="PT Mono" charset="0"/>
                <a:ea typeface="PT Mono" charset="0"/>
                <a:cs typeface="PT Mono" charset="0"/>
              </a:rPr>
              <a:t>read</a:t>
            </a:r>
            <a:r>
              <a:rPr lang="en-US" sz="2000" dirty="0">
                <a:latin typeface="PT Mono" charset="0"/>
                <a:ea typeface="PT Mono" charset="0"/>
                <a:cs typeface="PT Mono" charset="0"/>
              </a:rPr>
              <a:t>(</a:t>
            </a:r>
            <a:r>
              <a:rPr lang="en-US" sz="2000" dirty="0" err="1">
                <a:latin typeface="PT Mono" charset="0"/>
                <a:ea typeface="PT Mono" charset="0"/>
                <a:cs typeface="PT Mono" charset="0"/>
              </a:rPr>
              <a:t>int</a:t>
            </a:r>
            <a:r>
              <a:rPr lang="en-US" sz="2000" dirty="0">
                <a:latin typeface="PT Mono" charset="0"/>
                <a:ea typeface="PT Mono" charset="0"/>
                <a:cs typeface="PT Mono" charset="0"/>
              </a:rPr>
              <a:t> </a:t>
            </a:r>
            <a:r>
              <a:rPr lang="en-US" sz="2000" b="1" dirty="0" err="1">
                <a:solidFill>
                  <a:schemeClr val="accent2">
                    <a:lumMod val="50000"/>
                  </a:schemeClr>
                </a:solidFill>
                <a:latin typeface="PT Mono" charset="0"/>
                <a:ea typeface="PT Mono" charset="0"/>
                <a:cs typeface="PT Mono" charset="0"/>
              </a:rPr>
              <a:t>fd</a:t>
            </a:r>
            <a:r>
              <a:rPr lang="en-US" sz="2000" dirty="0">
                <a:latin typeface="PT Mono" charset="0"/>
                <a:ea typeface="PT Mono" charset="0"/>
                <a:cs typeface="PT Mono" charset="0"/>
              </a:rPr>
              <a:t>, void *</a:t>
            </a:r>
            <a:r>
              <a:rPr lang="en-US" sz="2000" b="1" dirty="0" err="1">
                <a:solidFill>
                  <a:schemeClr val="accent2">
                    <a:lumMod val="50000"/>
                  </a:schemeClr>
                </a:solidFill>
                <a:latin typeface="PT Mono" charset="0"/>
                <a:ea typeface="PT Mono" charset="0"/>
                <a:cs typeface="PT Mono" charset="0"/>
              </a:rPr>
              <a:t>buf</a:t>
            </a:r>
            <a:r>
              <a:rPr lang="en-US" sz="2000" dirty="0">
                <a:latin typeface="PT Mono" charset="0"/>
                <a:ea typeface="PT Mono" charset="0"/>
                <a:cs typeface="PT Mono" charset="0"/>
              </a:rPr>
              <a:t>, </a:t>
            </a:r>
            <a:r>
              <a:rPr lang="en-US" sz="2000" dirty="0" err="1">
                <a:latin typeface="PT Mono" charset="0"/>
                <a:ea typeface="PT Mono" charset="0"/>
                <a:cs typeface="PT Mono" charset="0"/>
              </a:rPr>
              <a:t>size_t</a:t>
            </a:r>
            <a:r>
              <a:rPr lang="en-US" sz="2000" dirty="0">
                <a:latin typeface="PT Mono" charset="0"/>
                <a:ea typeface="PT Mono" charset="0"/>
                <a:cs typeface="PT Mono" charset="0"/>
              </a:rPr>
              <a:t> </a:t>
            </a:r>
            <a:r>
              <a:rPr lang="en-US" sz="2000" b="1" dirty="0">
                <a:solidFill>
                  <a:schemeClr val="accent2">
                    <a:lumMod val="50000"/>
                  </a:schemeClr>
                </a:solidFill>
                <a:latin typeface="PT Mono" charset="0"/>
                <a:ea typeface="PT Mono" charset="0"/>
                <a:cs typeface="PT Mono" charset="0"/>
              </a:rPr>
              <a:t>count</a:t>
            </a:r>
            <a:r>
              <a:rPr lang="en-US" sz="2000" dirty="0">
                <a:latin typeface="PT Mono" charset="0"/>
                <a:ea typeface="PT Mono" charset="0"/>
                <a:cs typeface="PT Mono" charset="0"/>
              </a:rPr>
              <a:t>);</a:t>
            </a:r>
          </a:p>
          <a:p>
            <a:pPr marL="0" indent="0">
              <a:buNone/>
            </a:pPr>
            <a:endParaRPr lang="en-US" sz="2000" dirty="0">
              <a:latin typeface="PT Mono" charset="0"/>
              <a:ea typeface="PT Mono" charset="0"/>
              <a:cs typeface="PT Mono" charset="0"/>
            </a:endParaRPr>
          </a:p>
          <a:p>
            <a:pPr marL="0" indent="0">
              <a:buNone/>
            </a:pPr>
            <a:r>
              <a:rPr lang="en-US" sz="2000" dirty="0" err="1">
                <a:latin typeface="PT Mono" charset="0"/>
                <a:ea typeface="PT Mono" charset="0"/>
                <a:cs typeface="PT Mono" charset="0"/>
              </a:rPr>
              <a:t>ssize_t</a:t>
            </a:r>
            <a:r>
              <a:rPr lang="en-US" sz="2000" dirty="0">
                <a:latin typeface="PT Mono" charset="0"/>
                <a:ea typeface="PT Mono" charset="0"/>
                <a:cs typeface="PT Mono" charset="0"/>
              </a:rPr>
              <a:t> </a:t>
            </a:r>
            <a:r>
              <a:rPr lang="en-US" sz="2000" b="1" dirty="0" err="1">
                <a:solidFill>
                  <a:schemeClr val="accent2">
                    <a:lumMod val="50000"/>
                  </a:schemeClr>
                </a:solidFill>
                <a:latin typeface="PT Mono" charset="0"/>
                <a:ea typeface="PT Mono" charset="0"/>
                <a:cs typeface="PT Mono" charset="0"/>
              </a:rPr>
              <a:t>sz</a:t>
            </a:r>
            <a:r>
              <a:rPr lang="en-US" sz="2000" dirty="0">
                <a:latin typeface="PT Mono" charset="0"/>
                <a:ea typeface="PT Mono" charset="0"/>
                <a:cs typeface="PT Mono" charset="0"/>
              </a:rPr>
              <a:t> = </a:t>
            </a:r>
            <a:r>
              <a:rPr lang="en-US" sz="2000" b="1" dirty="0">
                <a:solidFill>
                  <a:srgbClr val="0070C0"/>
                </a:solidFill>
                <a:latin typeface="PT Mono" charset="0"/>
                <a:ea typeface="PT Mono" charset="0"/>
                <a:cs typeface="PT Mono" charset="0"/>
              </a:rPr>
              <a:t>write</a:t>
            </a:r>
            <a:r>
              <a:rPr lang="en-US" sz="2000" dirty="0">
                <a:latin typeface="PT Mono" charset="0"/>
                <a:ea typeface="PT Mono" charset="0"/>
                <a:cs typeface="PT Mono" charset="0"/>
              </a:rPr>
              <a:t>(</a:t>
            </a:r>
            <a:r>
              <a:rPr lang="en-US" sz="2000" dirty="0" err="1">
                <a:latin typeface="PT Mono" charset="0"/>
                <a:ea typeface="PT Mono" charset="0"/>
                <a:cs typeface="PT Mono" charset="0"/>
              </a:rPr>
              <a:t>int</a:t>
            </a:r>
            <a:r>
              <a:rPr lang="en-US" sz="2000" dirty="0">
                <a:latin typeface="PT Mono" charset="0"/>
                <a:ea typeface="PT Mono" charset="0"/>
                <a:cs typeface="PT Mono" charset="0"/>
              </a:rPr>
              <a:t> </a:t>
            </a:r>
            <a:r>
              <a:rPr lang="en-US" sz="2000" b="1" dirty="0" err="1">
                <a:solidFill>
                  <a:schemeClr val="accent2">
                    <a:lumMod val="50000"/>
                  </a:schemeClr>
                </a:solidFill>
                <a:latin typeface="PT Mono" charset="0"/>
                <a:ea typeface="PT Mono" charset="0"/>
                <a:cs typeface="PT Mono" charset="0"/>
              </a:rPr>
              <a:t>fd</a:t>
            </a:r>
            <a:r>
              <a:rPr lang="en-US" sz="2000" dirty="0">
                <a:latin typeface="PT Mono" charset="0"/>
                <a:ea typeface="PT Mono" charset="0"/>
                <a:cs typeface="PT Mono" charset="0"/>
              </a:rPr>
              <a:t>, void *</a:t>
            </a:r>
            <a:r>
              <a:rPr lang="en-US" sz="2000" b="1" dirty="0" err="1">
                <a:solidFill>
                  <a:schemeClr val="accent2">
                    <a:lumMod val="50000"/>
                  </a:schemeClr>
                </a:solidFill>
                <a:latin typeface="PT Mono" charset="0"/>
                <a:ea typeface="PT Mono" charset="0"/>
                <a:cs typeface="PT Mono" charset="0"/>
              </a:rPr>
              <a:t>buf</a:t>
            </a:r>
            <a:r>
              <a:rPr lang="en-US" sz="2000" dirty="0">
                <a:latin typeface="PT Mono" charset="0"/>
                <a:ea typeface="PT Mono" charset="0"/>
                <a:cs typeface="PT Mono" charset="0"/>
              </a:rPr>
              <a:t>, </a:t>
            </a:r>
            <a:r>
              <a:rPr lang="en-US" sz="2000" dirty="0" err="1">
                <a:latin typeface="PT Mono" charset="0"/>
                <a:ea typeface="PT Mono" charset="0"/>
                <a:cs typeface="PT Mono" charset="0"/>
              </a:rPr>
              <a:t>size_t</a:t>
            </a:r>
            <a:r>
              <a:rPr lang="en-US" sz="2000" dirty="0">
                <a:latin typeface="PT Mono" charset="0"/>
                <a:ea typeface="PT Mono" charset="0"/>
                <a:cs typeface="PT Mono" charset="0"/>
              </a:rPr>
              <a:t> </a:t>
            </a:r>
            <a:r>
              <a:rPr lang="en-US" sz="2000" b="1" dirty="0">
                <a:solidFill>
                  <a:schemeClr val="accent2">
                    <a:lumMod val="50000"/>
                  </a:schemeClr>
                </a:solidFill>
                <a:latin typeface="PT Mono" charset="0"/>
                <a:ea typeface="PT Mono" charset="0"/>
                <a:cs typeface="PT Mono" charset="0"/>
              </a:rPr>
              <a:t>count</a:t>
            </a:r>
            <a:r>
              <a:rPr lang="en-US" sz="2000" dirty="0">
                <a:latin typeface="PT Mono" charset="0"/>
                <a:ea typeface="PT Mono" charset="0"/>
                <a:cs typeface="PT Mono" charset="0"/>
              </a:rPr>
              <a:t>);</a:t>
            </a:r>
          </a:p>
          <a:p>
            <a:pPr marL="0" indent="0">
              <a:buNone/>
            </a:pPr>
            <a:endParaRPr lang="en-US" sz="2000" dirty="0">
              <a:latin typeface="PT Mono" charset="0"/>
              <a:ea typeface="PT Mono" charset="0"/>
              <a:cs typeface="PT Mono" charset="0"/>
            </a:endParaRPr>
          </a:p>
          <a:p>
            <a:pPr marL="0" indent="0">
              <a:buNone/>
            </a:pPr>
            <a:r>
              <a:rPr lang="en-US" sz="2000" dirty="0" err="1">
                <a:latin typeface="PT Mono" charset="0"/>
                <a:ea typeface="PT Mono" charset="0"/>
                <a:cs typeface="PT Mono" charset="0"/>
              </a:rPr>
              <a:t>int</a:t>
            </a:r>
            <a:r>
              <a:rPr lang="en-US" sz="2000" dirty="0">
                <a:latin typeface="PT Mono" charset="0"/>
                <a:ea typeface="PT Mono" charset="0"/>
                <a:cs typeface="PT Mono" charset="0"/>
              </a:rPr>
              <a:t> </a:t>
            </a:r>
            <a:r>
              <a:rPr lang="en-US" sz="2000" b="1" dirty="0">
                <a:solidFill>
                  <a:schemeClr val="accent2">
                    <a:lumMod val="50000"/>
                  </a:schemeClr>
                </a:solidFill>
                <a:latin typeface="PT Mono" charset="0"/>
                <a:ea typeface="PT Mono" charset="0"/>
                <a:cs typeface="PT Mono" charset="0"/>
              </a:rPr>
              <a:t>ret</a:t>
            </a:r>
            <a:r>
              <a:rPr lang="en-US" sz="2000" dirty="0">
                <a:latin typeface="PT Mono" charset="0"/>
                <a:ea typeface="PT Mono" charset="0"/>
                <a:cs typeface="PT Mono" charset="0"/>
              </a:rPr>
              <a:t> = </a:t>
            </a:r>
            <a:r>
              <a:rPr lang="en-US" sz="2000" b="1" dirty="0">
                <a:solidFill>
                  <a:srgbClr val="0070C0"/>
                </a:solidFill>
                <a:latin typeface="PT Mono" charset="0"/>
                <a:ea typeface="PT Mono" charset="0"/>
                <a:cs typeface="PT Mono" charset="0"/>
              </a:rPr>
              <a:t>close</a:t>
            </a:r>
            <a:r>
              <a:rPr lang="en-US" sz="2000" dirty="0">
                <a:latin typeface="PT Mono" charset="0"/>
                <a:ea typeface="PT Mono" charset="0"/>
                <a:cs typeface="PT Mono" charset="0"/>
              </a:rPr>
              <a:t>(</a:t>
            </a:r>
            <a:r>
              <a:rPr lang="en-US" sz="2000" dirty="0" err="1">
                <a:latin typeface="PT Mono" charset="0"/>
                <a:ea typeface="PT Mono" charset="0"/>
                <a:cs typeface="PT Mono" charset="0"/>
              </a:rPr>
              <a:t>int</a:t>
            </a:r>
            <a:r>
              <a:rPr lang="en-US" sz="2000" dirty="0">
                <a:latin typeface="PT Mono" charset="0"/>
                <a:ea typeface="PT Mono" charset="0"/>
                <a:cs typeface="PT Mono" charset="0"/>
              </a:rPr>
              <a:t> </a:t>
            </a:r>
            <a:r>
              <a:rPr lang="en-US" sz="2000" b="1" dirty="0" err="1">
                <a:solidFill>
                  <a:schemeClr val="accent2">
                    <a:lumMod val="50000"/>
                  </a:schemeClr>
                </a:solidFill>
                <a:latin typeface="PT Mono" charset="0"/>
                <a:ea typeface="PT Mono" charset="0"/>
                <a:cs typeface="PT Mono" charset="0"/>
              </a:rPr>
              <a:t>fd</a:t>
            </a:r>
            <a:r>
              <a:rPr lang="en-US" sz="2000" dirty="0">
                <a:latin typeface="PT Mono" charset="0"/>
                <a:ea typeface="PT Mono" charset="0"/>
                <a:cs typeface="PT Mono" charset="0"/>
              </a:rPr>
              <a:t>);</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119</a:t>
            </a:fld>
            <a:endParaRPr lang="en-US" dirty="0"/>
          </a:p>
        </p:txBody>
      </p:sp>
      <p:sp>
        <p:nvSpPr>
          <p:cNvPr id="5" name="Date Placeholder 4">
            <a:extLst>
              <a:ext uri="{FF2B5EF4-FFF2-40B4-BE49-F238E27FC236}">
                <a16:creationId xmlns:a16="http://schemas.microsoft.com/office/drawing/2014/main" id="{9989CB92-97A5-6A4C-A722-8AFA1783DE76}"/>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EF404B97-F40A-374B-89D5-6DB371B72714}"/>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85636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Read Sector 0</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2825" y="1534426"/>
            <a:ext cx="4578350" cy="4705135"/>
          </a:xfrm>
        </p:spPr>
      </p:pic>
      <p:sp>
        <p:nvSpPr>
          <p:cNvPr id="6" name="Footer Placeholder 5">
            <a:extLst>
              <a:ext uri="{FF2B5EF4-FFF2-40B4-BE49-F238E27FC236}">
                <a16:creationId xmlns:a16="http://schemas.microsoft.com/office/drawing/2014/main" id="{9FC9506B-FC67-4248-AF60-C8F25F4E6B75}"/>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116DF2B9-2DD4-1946-BB18-63D2A4434DF9}"/>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F391E3B-FB88-0D46-ADB2-4EDAB46C45F8}"/>
              </a:ext>
            </a:extLst>
          </p:cNvPr>
          <p:cNvSpPr>
            <a:spLocks noGrp="1"/>
          </p:cNvSpPr>
          <p:nvPr>
            <p:ph type="sldNum" sz="quarter" idx="12"/>
          </p:nvPr>
        </p:nvSpPr>
        <p:spPr/>
        <p:txBody>
          <a:bodyPr/>
          <a:lstStyle/>
          <a:p>
            <a:fld id="{3FEAB63E-74B1-D643-A3C6-246018F1E4D4}" type="slidenum">
              <a:rPr lang="en-US" smtClean="0"/>
              <a:pPr/>
              <a:t>12</a:t>
            </a:fld>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C5505D0-E498-0F48-84E2-F5BF4E06BC1D}"/>
                  </a:ext>
                </a:extLst>
              </p14:cNvPr>
              <p14:cNvContentPartPr/>
              <p14:nvPr/>
            </p14:nvContentPartPr>
            <p14:xfrm>
              <a:off x="3426480" y="3771360"/>
              <a:ext cx="3279960" cy="451800"/>
            </p14:xfrm>
          </p:contentPart>
        </mc:Choice>
        <mc:Fallback>
          <p:pic>
            <p:nvPicPr>
              <p:cNvPr id="3" name="Ink 2">
                <a:extLst>
                  <a:ext uri="{FF2B5EF4-FFF2-40B4-BE49-F238E27FC236}">
                    <a16:creationId xmlns:a16="http://schemas.microsoft.com/office/drawing/2014/main" id="{3C5505D0-E498-0F48-84E2-F5BF4E06BC1D}"/>
                  </a:ext>
                </a:extLst>
              </p:cNvPr>
              <p:cNvPicPr/>
              <p:nvPr/>
            </p:nvPicPr>
            <p:blipFill>
              <a:blip r:embed="rId4"/>
              <a:stretch>
                <a:fillRect/>
              </a:stretch>
            </p:blipFill>
            <p:spPr>
              <a:xfrm>
                <a:off x="3404520" y="3749400"/>
                <a:ext cx="3317760" cy="495000"/>
              </a:xfrm>
              <a:prstGeom prst="rect">
                <a:avLst/>
              </a:prstGeom>
            </p:spPr>
          </p:pic>
        </mc:Fallback>
      </mc:AlternateContent>
    </p:spTree>
    <p:extLst>
      <p:ext uri="{BB962C8B-B14F-4D97-AF65-F5344CB8AC3E}">
        <p14:creationId xmlns:p14="http://schemas.microsoft.com/office/powerpoint/2010/main" val="220651264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p:txBody>
          <a:bodyPr>
            <a:normAutofit/>
          </a:bodyPr>
          <a:lstStyle/>
          <a:p>
            <a:pPr marL="0" indent="0">
              <a:buNone/>
            </a:pPr>
            <a:r>
              <a:rPr lang="en-US" sz="2000" dirty="0">
                <a:latin typeface="PT Mono" charset="0"/>
                <a:ea typeface="PT Mono" charset="0"/>
                <a:cs typeface="PT Mono" charset="0"/>
              </a:rPr>
              <a:t>prompt&gt; echo hello &gt; </a:t>
            </a:r>
            <a:r>
              <a:rPr lang="en-US" sz="2000" dirty="0" err="1">
                <a:latin typeface="PT Mono" charset="0"/>
                <a:ea typeface="PT Mono" charset="0"/>
                <a:cs typeface="PT Mono" charset="0"/>
              </a:rPr>
              <a:t>file.txt</a:t>
            </a:r>
            <a:endParaRPr lang="en-US" sz="2000" dirty="0">
              <a:latin typeface="PT Mono" charset="0"/>
              <a:ea typeface="PT Mono" charset="0"/>
              <a:cs typeface="PT Mono" charset="0"/>
            </a:endParaRPr>
          </a:p>
          <a:p>
            <a:pPr marL="0" indent="0">
              <a:buNone/>
            </a:pPr>
            <a:r>
              <a:rPr lang="en-US" sz="2000" dirty="0">
                <a:latin typeface="PT Mono" charset="0"/>
                <a:ea typeface="PT Mono" charset="0"/>
                <a:cs typeface="PT Mono" charset="0"/>
              </a:rPr>
              <a:t>prompt&gt; cat </a:t>
            </a:r>
            <a:r>
              <a:rPr lang="en-US" sz="2000" dirty="0" err="1">
                <a:latin typeface="PT Mono" charset="0"/>
                <a:ea typeface="PT Mono" charset="0"/>
                <a:cs typeface="PT Mono" charset="0"/>
              </a:rPr>
              <a:t>file.txt</a:t>
            </a:r>
            <a:endParaRPr lang="en-US" sz="2000" dirty="0">
              <a:latin typeface="PT Mono" charset="0"/>
              <a:ea typeface="PT Mono" charset="0"/>
              <a:cs typeface="PT Mono" charset="0"/>
            </a:endParaRPr>
          </a:p>
          <a:p>
            <a:pPr marL="0" indent="0">
              <a:buNone/>
            </a:pPr>
            <a:r>
              <a:rPr lang="en-US" sz="2000" dirty="0">
                <a:latin typeface="PT Mono" charset="0"/>
                <a:ea typeface="PT Mono" charset="0"/>
                <a:cs typeface="PT Mono" charset="0"/>
              </a:rPr>
              <a:t>hello</a:t>
            </a:r>
          </a:p>
          <a:p>
            <a:pPr marL="0" indent="0">
              <a:buNone/>
            </a:pPr>
            <a:r>
              <a:rPr lang="en-US" sz="2000" dirty="0">
                <a:latin typeface="PT Mono" charset="0"/>
                <a:ea typeface="PT Mono" charset="0"/>
                <a:cs typeface="PT Mono" charset="0"/>
              </a:rPr>
              <a:t>prompt&gt;</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120</a:t>
            </a:fld>
            <a:endParaRPr lang="en-US" dirty="0"/>
          </a:p>
        </p:txBody>
      </p:sp>
      <p:sp>
        <p:nvSpPr>
          <p:cNvPr id="5" name="Date Placeholder 4">
            <a:extLst>
              <a:ext uri="{FF2B5EF4-FFF2-40B4-BE49-F238E27FC236}">
                <a16:creationId xmlns:a16="http://schemas.microsoft.com/office/drawing/2014/main" id="{2843AC92-FD8B-0449-AAF9-D7B1F2AF7F2D}"/>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8121B781-7FF4-E241-AE80-CC7138C04F35}"/>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E20640DA-C3A8-AD43-8E71-99B9AB97488E}"/>
                  </a:ext>
                </a:extLst>
              </p14:cNvPr>
              <p14:cNvContentPartPr/>
              <p14:nvPr/>
            </p14:nvContentPartPr>
            <p14:xfrm>
              <a:off x="653760" y="1796760"/>
              <a:ext cx="3177720" cy="952200"/>
            </p14:xfrm>
          </p:contentPart>
        </mc:Choice>
        <mc:Fallback>
          <p:pic>
            <p:nvPicPr>
              <p:cNvPr id="7" name="Ink 6">
                <a:extLst>
                  <a:ext uri="{FF2B5EF4-FFF2-40B4-BE49-F238E27FC236}">
                    <a16:creationId xmlns:a16="http://schemas.microsoft.com/office/drawing/2014/main" id="{E20640DA-C3A8-AD43-8E71-99B9AB97488E}"/>
                  </a:ext>
                </a:extLst>
              </p:cNvPr>
              <p:cNvPicPr/>
              <p:nvPr/>
            </p:nvPicPr>
            <p:blipFill>
              <a:blip r:embed="rId4"/>
              <a:stretch>
                <a:fillRect/>
              </a:stretch>
            </p:blipFill>
            <p:spPr>
              <a:xfrm>
                <a:off x="637560" y="1780560"/>
                <a:ext cx="3210120" cy="984600"/>
              </a:xfrm>
              <a:prstGeom prst="rect">
                <a:avLst/>
              </a:prstGeom>
            </p:spPr>
          </p:pic>
        </mc:Fallback>
      </mc:AlternateContent>
    </p:spTree>
    <p:extLst>
      <p:ext uri="{BB962C8B-B14F-4D97-AF65-F5344CB8AC3E}">
        <p14:creationId xmlns:p14="http://schemas.microsoft.com/office/powerpoint/2010/main" val="17526191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121</a:t>
            </a:fld>
            <a:endParaRPr lang="en-US" dirty="0"/>
          </a:p>
        </p:txBody>
      </p:sp>
      <p:sp>
        <p:nvSpPr>
          <p:cNvPr id="3" name="Date Placeholder 2">
            <a:extLst>
              <a:ext uri="{FF2B5EF4-FFF2-40B4-BE49-F238E27FC236}">
                <a16:creationId xmlns:a16="http://schemas.microsoft.com/office/drawing/2014/main" id="{7FBD0EC3-69EC-8044-A970-1643D504B5F3}"/>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AA87A73B-1905-9B47-9314-FCCA3501C431}"/>
              </a:ext>
            </a:extLst>
          </p:cNvPr>
          <p:cNvSpPr>
            <a:spLocks noGrp="1"/>
          </p:cNvSpPr>
          <p:nvPr>
            <p:ph type="ftr" sz="quarter" idx="11"/>
          </p:nvPr>
        </p:nvSpPr>
        <p:spPr/>
        <p:txBody>
          <a:bodyPr/>
          <a:lstStyle/>
          <a:p>
            <a:r>
              <a:rPr lang="en-US"/>
              <a:t>GMU CS571 Spring 2022</a:t>
            </a:r>
            <a:endParaRPr lang="en-US" dirty="0"/>
          </a:p>
        </p:txBody>
      </p:sp>
      <p:sp>
        <p:nvSpPr>
          <p:cNvPr id="9" name="Content Placeholder 2">
            <a:extLst>
              <a:ext uri="{FF2B5EF4-FFF2-40B4-BE49-F238E27FC236}">
                <a16:creationId xmlns:a16="http://schemas.microsoft.com/office/drawing/2014/main" id="{425FAC79-9A29-5845-B41B-C16FB67FC14B}"/>
              </a:ext>
            </a:extLst>
          </p:cNvPr>
          <p:cNvSpPr txBox="1">
            <a:spLocks/>
          </p:cNvSpPr>
          <p:nvPr/>
        </p:nvSpPr>
        <p:spPr>
          <a:xfrm>
            <a:off x="3048000" y="1676400"/>
            <a:ext cx="6324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Courier New" pitchFamily="49" charset="0"/>
              <a:buChar char="o"/>
              <a:defRPr sz="2800" kern="1200">
                <a:solidFill>
                  <a:schemeClr val="tx1"/>
                </a:solidFill>
                <a:latin typeface="Helvetica" charset="0"/>
                <a:ea typeface="Helvetica" charset="0"/>
                <a:cs typeface="Helvetica"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ourier New" pitchFamily="49" charset="0"/>
              <a:buNone/>
            </a:pPr>
            <a:r>
              <a:rPr lang="en-US" sz="2000" dirty="0">
                <a:latin typeface="PT Mono" charset="0"/>
                <a:ea typeface="PT Mono" charset="0"/>
                <a:cs typeface="PT Mono" charset="0"/>
              </a:rPr>
              <a:t>prompt&gt; </a:t>
            </a:r>
            <a:r>
              <a:rPr lang="en-US" sz="2000" dirty="0" err="1">
                <a:latin typeface="PT Mono" charset="0"/>
                <a:ea typeface="PT Mono" charset="0"/>
                <a:cs typeface="PT Mono" charset="0"/>
              </a:rPr>
              <a:t>strace</a:t>
            </a:r>
            <a:r>
              <a:rPr lang="en-US" sz="2000" dirty="0">
                <a:latin typeface="PT Mono" charset="0"/>
                <a:ea typeface="PT Mono" charset="0"/>
                <a:cs typeface="PT Mono" charset="0"/>
              </a:rPr>
              <a:t> cat </a:t>
            </a:r>
            <a:r>
              <a:rPr lang="en-US" sz="2000" dirty="0" err="1">
                <a:latin typeface="PT Mono" charset="0"/>
                <a:ea typeface="PT Mono" charset="0"/>
                <a:cs typeface="PT Mono" charset="0"/>
              </a:rPr>
              <a:t>file.txt</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 </a:t>
            </a:r>
          </a:p>
          <a:p>
            <a:pPr marL="0" indent="0">
              <a:buFont typeface="Courier New" pitchFamily="49" charset="0"/>
              <a:buNone/>
            </a:pPr>
            <a:r>
              <a:rPr lang="mr-IN" sz="2000" dirty="0" err="1">
                <a:latin typeface="PT Mono" charset="0"/>
                <a:ea typeface="PT Mono" charset="0"/>
                <a:cs typeface="PT Mono" charset="0"/>
              </a:rPr>
              <a:t>open</a:t>
            </a:r>
            <a:r>
              <a:rPr lang="mr-IN" sz="2000" dirty="0">
                <a:latin typeface="PT Mono" charset="0"/>
                <a:ea typeface="PT Mono" charset="0"/>
                <a:cs typeface="PT Mono" charset="0"/>
              </a:rPr>
              <a:t>("</a:t>
            </a:r>
            <a:r>
              <a:rPr lang="mr-IN" sz="2000" dirty="0" err="1">
                <a:latin typeface="PT Mono" charset="0"/>
                <a:ea typeface="PT Mono" charset="0"/>
                <a:cs typeface="PT Mono" charset="0"/>
              </a:rPr>
              <a:t>file.txt</a:t>
            </a:r>
            <a:r>
              <a:rPr lang="mr-IN" sz="2000" dirty="0">
                <a:latin typeface="PT Mono" charset="0"/>
                <a:ea typeface="PT Mono" charset="0"/>
                <a:cs typeface="PT Mono" charset="0"/>
              </a:rPr>
              <a:t>", O_RDONLY)         = 3</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65536)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write</a:t>
            </a:r>
            <a:r>
              <a:rPr lang="mr-IN" sz="2000" dirty="0">
                <a:latin typeface="PT Mono" charset="0"/>
                <a:ea typeface="PT Mono" charset="0"/>
                <a:cs typeface="PT Mono" charset="0"/>
              </a:rPr>
              <a:t>(1,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 65536)                 = 0</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close</a:t>
            </a:r>
            <a:r>
              <a:rPr lang="mr-IN" sz="2000" dirty="0">
                <a:latin typeface="PT Mono" charset="0"/>
                <a:ea typeface="PT Mono" charset="0"/>
                <a:cs typeface="PT Mono" charset="0"/>
              </a:rPr>
              <a:t>(3)                           = 0</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a:t>
            </a:r>
          </a:p>
          <a:p>
            <a:pPr marL="0" indent="0">
              <a:buFont typeface="Courier New" pitchFamily="49" charset="0"/>
              <a:buNone/>
            </a:pPr>
            <a:r>
              <a:rPr lang="en-US" sz="2000" dirty="0">
                <a:latin typeface="PT Mono" charset="0"/>
                <a:ea typeface="PT Mono" charset="0"/>
                <a:cs typeface="PT Mono" charset="0"/>
              </a:rPr>
              <a:t>prompt&gt;</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B693532-544E-C641-A0CF-D560CE364E1B}"/>
                  </a:ext>
                </a:extLst>
              </p14:cNvPr>
              <p14:cNvContentPartPr/>
              <p14:nvPr/>
            </p14:nvContentPartPr>
            <p14:xfrm>
              <a:off x="2748960" y="2021040"/>
              <a:ext cx="3227760" cy="711000"/>
            </p14:xfrm>
          </p:contentPart>
        </mc:Choice>
        <mc:Fallback>
          <p:pic>
            <p:nvPicPr>
              <p:cNvPr id="5" name="Ink 4">
                <a:extLst>
                  <a:ext uri="{FF2B5EF4-FFF2-40B4-BE49-F238E27FC236}">
                    <a16:creationId xmlns:a16="http://schemas.microsoft.com/office/drawing/2014/main" id="{0B693532-544E-C641-A0CF-D560CE364E1B}"/>
                  </a:ext>
                </a:extLst>
              </p:cNvPr>
              <p:cNvPicPr/>
              <p:nvPr/>
            </p:nvPicPr>
            <p:blipFill>
              <a:blip r:embed="rId4"/>
              <a:stretch>
                <a:fillRect/>
              </a:stretch>
            </p:blipFill>
            <p:spPr>
              <a:xfrm>
                <a:off x="2727000" y="1999080"/>
                <a:ext cx="3270960" cy="754200"/>
              </a:xfrm>
              <a:prstGeom prst="rect">
                <a:avLst/>
              </a:prstGeom>
            </p:spPr>
          </p:pic>
        </mc:Fallback>
      </mc:AlternateContent>
    </p:spTree>
    <p:extLst>
      <p:ext uri="{BB962C8B-B14F-4D97-AF65-F5344CB8AC3E}">
        <p14:creationId xmlns:p14="http://schemas.microsoft.com/office/powerpoint/2010/main" val="5618470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A2967EF6-AFFB-AD49-9B19-66BBCE78A656}"/>
              </a:ext>
            </a:extLst>
          </p:cNvPr>
          <p:cNvSpPr txBox="1">
            <a:spLocks/>
          </p:cNvSpPr>
          <p:nvPr/>
        </p:nvSpPr>
        <p:spPr>
          <a:xfrm>
            <a:off x="3048000" y="1676400"/>
            <a:ext cx="6324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Courier New" pitchFamily="49" charset="0"/>
              <a:buChar char="o"/>
              <a:defRPr sz="2800" kern="1200">
                <a:solidFill>
                  <a:schemeClr val="tx1"/>
                </a:solidFill>
                <a:latin typeface="Helvetica" charset="0"/>
                <a:ea typeface="Helvetica" charset="0"/>
                <a:cs typeface="Helvetica"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ourier New" pitchFamily="49" charset="0"/>
              <a:buNone/>
            </a:pPr>
            <a:r>
              <a:rPr lang="en-US" sz="2000" dirty="0">
                <a:latin typeface="PT Mono" charset="0"/>
                <a:ea typeface="PT Mono" charset="0"/>
                <a:cs typeface="PT Mono" charset="0"/>
              </a:rPr>
              <a:t>prompt&gt; </a:t>
            </a:r>
            <a:r>
              <a:rPr lang="en-US" sz="2000" dirty="0" err="1">
                <a:latin typeface="PT Mono" charset="0"/>
                <a:ea typeface="PT Mono" charset="0"/>
                <a:cs typeface="PT Mono" charset="0"/>
              </a:rPr>
              <a:t>strace</a:t>
            </a:r>
            <a:r>
              <a:rPr lang="en-US" sz="2000" dirty="0">
                <a:latin typeface="PT Mono" charset="0"/>
                <a:ea typeface="PT Mono" charset="0"/>
                <a:cs typeface="PT Mono" charset="0"/>
              </a:rPr>
              <a:t> cat </a:t>
            </a:r>
            <a:r>
              <a:rPr lang="en-US" sz="2000" dirty="0" err="1">
                <a:latin typeface="PT Mono" charset="0"/>
                <a:ea typeface="PT Mono" charset="0"/>
                <a:cs typeface="PT Mono" charset="0"/>
              </a:rPr>
              <a:t>file.txt</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 </a:t>
            </a:r>
          </a:p>
          <a:p>
            <a:pPr marL="0" indent="0">
              <a:buFont typeface="Courier New" pitchFamily="49" charset="0"/>
              <a:buNone/>
            </a:pPr>
            <a:r>
              <a:rPr lang="mr-IN" sz="2000" dirty="0" err="1">
                <a:latin typeface="PT Mono" charset="0"/>
                <a:ea typeface="PT Mono" charset="0"/>
                <a:cs typeface="PT Mono" charset="0"/>
              </a:rPr>
              <a:t>open</a:t>
            </a:r>
            <a:r>
              <a:rPr lang="mr-IN" sz="2000" dirty="0">
                <a:latin typeface="PT Mono" charset="0"/>
                <a:ea typeface="PT Mono" charset="0"/>
                <a:cs typeface="PT Mono" charset="0"/>
              </a:rPr>
              <a:t>("</a:t>
            </a:r>
            <a:r>
              <a:rPr lang="mr-IN" sz="2000" dirty="0" err="1">
                <a:latin typeface="PT Mono" charset="0"/>
                <a:ea typeface="PT Mono" charset="0"/>
                <a:cs typeface="PT Mono" charset="0"/>
              </a:rPr>
              <a:t>file.txt</a:t>
            </a:r>
            <a:r>
              <a:rPr lang="mr-IN" sz="2000" dirty="0">
                <a:latin typeface="PT Mono" charset="0"/>
                <a:ea typeface="PT Mono" charset="0"/>
                <a:cs typeface="PT Mono" charset="0"/>
              </a:rPr>
              <a:t>", O_RDONLY)         = 3</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65536)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write</a:t>
            </a:r>
            <a:r>
              <a:rPr lang="mr-IN" sz="2000" dirty="0">
                <a:latin typeface="PT Mono" charset="0"/>
                <a:ea typeface="PT Mono" charset="0"/>
                <a:cs typeface="PT Mono" charset="0"/>
              </a:rPr>
              <a:t>(1,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 65536)                 = 0</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close</a:t>
            </a:r>
            <a:r>
              <a:rPr lang="mr-IN" sz="2000" dirty="0">
                <a:latin typeface="PT Mono" charset="0"/>
                <a:ea typeface="PT Mono" charset="0"/>
                <a:cs typeface="PT Mono" charset="0"/>
              </a:rPr>
              <a:t>(3)                           = 0</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a:t>
            </a:r>
          </a:p>
          <a:p>
            <a:pPr marL="0" indent="0">
              <a:buFont typeface="Courier New" pitchFamily="49" charset="0"/>
              <a:buNone/>
            </a:pPr>
            <a:r>
              <a:rPr lang="en-US" sz="2000" dirty="0">
                <a:latin typeface="PT Mono" charset="0"/>
                <a:ea typeface="PT Mono" charset="0"/>
                <a:cs typeface="PT Mono" charset="0"/>
              </a:rPr>
              <a:t>prompt&gt;</a:t>
            </a:r>
          </a:p>
        </p:txBody>
      </p:sp>
      <p:sp>
        <p:nvSpPr>
          <p:cNvPr id="2" name="Title 1"/>
          <p:cNvSpPr>
            <a:spLocks noGrp="1"/>
          </p:cNvSpPr>
          <p:nvPr>
            <p:ph type="title"/>
          </p:nvPr>
        </p:nvSpPr>
        <p:spPr/>
        <p:txBody>
          <a:bodyPr/>
          <a:lstStyle/>
          <a:p>
            <a:r>
              <a:rPr lang="en-US" dirty="0"/>
              <a:t>Reading and Writing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122</a:t>
            </a:fld>
            <a:endParaRPr lang="en-US" dirty="0"/>
          </a:p>
        </p:txBody>
      </p:sp>
      <p:sp>
        <p:nvSpPr>
          <p:cNvPr id="6" name="Rectangle 5"/>
          <p:cNvSpPr/>
          <p:nvPr/>
        </p:nvSpPr>
        <p:spPr>
          <a:xfrm>
            <a:off x="3048000" y="2438400"/>
            <a:ext cx="5943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1752600"/>
            <a:ext cx="2887614" cy="707886"/>
          </a:xfrm>
          <a:prstGeom prst="rect">
            <a:avLst/>
          </a:prstGeom>
          <a:noFill/>
        </p:spPr>
        <p:txBody>
          <a:bodyPr wrap="square" rtlCol="0">
            <a:spAutoFit/>
          </a:bodyPr>
          <a:lstStyle/>
          <a:p>
            <a:pPr algn="r"/>
            <a:r>
              <a:rPr lang="en-US" sz="2000" dirty="0">
                <a:latin typeface="Helvetica" charset="0"/>
                <a:ea typeface="Helvetica" charset="0"/>
                <a:cs typeface="Helvetica" charset="0"/>
              </a:rPr>
              <a:t>Open the file with </a:t>
            </a:r>
            <a:r>
              <a:rPr lang="en-US" sz="2000">
                <a:latin typeface="Helvetica" charset="0"/>
                <a:ea typeface="Helvetica" charset="0"/>
                <a:cs typeface="Helvetica" charset="0"/>
              </a:rPr>
              <a:t>read only mode </a:t>
            </a:r>
            <a:endParaRPr lang="en-US" sz="2000" dirty="0">
              <a:latin typeface="Helvetica" charset="0"/>
              <a:ea typeface="Helvetica" charset="0"/>
              <a:cs typeface="Helvetica" charset="0"/>
            </a:endParaRPr>
          </a:p>
        </p:txBody>
      </p:sp>
      <p:cxnSp>
        <p:nvCxnSpPr>
          <p:cNvPr id="8" name="Straight Arrow Connector 7"/>
          <p:cNvCxnSpPr>
            <a:cxnSpLocks/>
          </p:cNvCxnSpPr>
          <p:nvPr/>
        </p:nvCxnSpPr>
        <p:spPr>
          <a:xfrm>
            <a:off x="2590800" y="2182743"/>
            <a:ext cx="465186" cy="484257"/>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339E781-A302-A349-9432-E51558FBF094}"/>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151344A1-784A-D741-8518-AA2125D989B7}"/>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0309C51-B56D-414E-B001-2B4A0DB064EE}"/>
                  </a:ext>
                </a:extLst>
              </p14:cNvPr>
              <p14:cNvContentPartPr/>
              <p14:nvPr/>
            </p14:nvContentPartPr>
            <p14:xfrm>
              <a:off x="2577600" y="2930040"/>
              <a:ext cx="465840" cy="180720"/>
            </p14:xfrm>
          </p:contentPart>
        </mc:Choice>
        <mc:Fallback>
          <p:pic>
            <p:nvPicPr>
              <p:cNvPr id="9" name="Ink 8">
                <a:extLst>
                  <a:ext uri="{FF2B5EF4-FFF2-40B4-BE49-F238E27FC236}">
                    <a16:creationId xmlns:a16="http://schemas.microsoft.com/office/drawing/2014/main" id="{20309C51-B56D-414E-B001-2B4A0DB064EE}"/>
                  </a:ext>
                </a:extLst>
              </p:cNvPr>
              <p:cNvPicPr/>
              <p:nvPr/>
            </p:nvPicPr>
            <p:blipFill>
              <a:blip r:embed="rId4"/>
              <a:stretch>
                <a:fillRect/>
              </a:stretch>
            </p:blipFill>
            <p:spPr>
              <a:xfrm>
                <a:off x="2555640" y="2908080"/>
                <a:ext cx="509040" cy="223920"/>
              </a:xfrm>
              <a:prstGeom prst="rect">
                <a:avLst/>
              </a:prstGeom>
            </p:spPr>
          </p:pic>
        </mc:Fallback>
      </mc:AlternateContent>
    </p:spTree>
    <p:extLst>
      <p:ext uri="{BB962C8B-B14F-4D97-AF65-F5344CB8AC3E}">
        <p14:creationId xmlns:p14="http://schemas.microsoft.com/office/powerpoint/2010/main" val="5198096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38E032F4-F16F-0F44-9536-998B9FB2D832}"/>
              </a:ext>
            </a:extLst>
          </p:cNvPr>
          <p:cNvSpPr txBox="1">
            <a:spLocks/>
          </p:cNvSpPr>
          <p:nvPr/>
        </p:nvSpPr>
        <p:spPr>
          <a:xfrm>
            <a:off x="3048000" y="1676400"/>
            <a:ext cx="6324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Courier New" pitchFamily="49" charset="0"/>
              <a:buChar char="o"/>
              <a:defRPr sz="2800" kern="1200">
                <a:solidFill>
                  <a:schemeClr val="tx1"/>
                </a:solidFill>
                <a:latin typeface="Helvetica" charset="0"/>
                <a:ea typeface="Helvetica" charset="0"/>
                <a:cs typeface="Helvetica"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ourier New" pitchFamily="49" charset="0"/>
              <a:buNone/>
            </a:pPr>
            <a:r>
              <a:rPr lang="en-US" sz="2000" dirty="0">
                <a:latin typeface="PT Mono" charset="0"/>
                <a:ea typeface="PT Mono" charset="0"/>
                <a:cs typeface="PT Mono" charset="0"/>
              </a:rPr>
              <a:t>prompt&gt; </a:t>
            </a:r>
            <a:r>
              <a:rPr lang="en-US" sz="2000" dirty="0" err="1">
                <a:latin typeface="PT Mono" charset="0"/>
                <a:ea typeface="PT Mono" charset="0"/>
                <a:cs typeface="PT Mono" charset="0"/>
              </a:rPr>
              <a:t>strace</a:t>
            </a:r>
            <a:r>
              <a:rPr lang="en-US" sz="2000" dirty="0">
                <a:latin typeface="PT Mono" charset="0"/>
                <a:ea typeface="PT Mono" charset="0"/>
                <a:cs typeface="PT Mono" charset="0"/>
              </a:rPr>
              <a:t> cat </a:t>
            </a:r>
            <a:r>
              <a:rPr lang="en-US" sz="2000" dirty="0" err="1">
                <a:latin typeface="PT Mono" charset="0"/>
                <a:ea typeface="PT Mono" charset="0"/>
                <a:cs typeface="PT Mono" charset="0"/>
              </a:rPr>
              <a:t>file.txt</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 </a:t>
            </a:r>
          </a:p>
          <a:p>
            <a:pPr marL="0" indent="0">
              <a:buFont typeface="Courier New" pitchFamily="49" charset="0"/>
              <a:buNone/>
            </a:pPr>
            <a:r>
              <a:rPr lang="mr-IN" sz="2000" dirty="0" err="1">
                <a:latin typeface="PT Mono" charset="0"/>
                <a:ea typeface="PT Mono" charset="0"/>
                <a:cs typeface="PT Mono" charset="0"/>
              </a:rPr>
              <a:t>open</a:t>
            </a:r>
            <a:r>
              <a:rPr lang="mr-IN" sz="2000" dirty="0">
                <a:latin typeface="PT Mono" charset="0"/>
                <a:ea typeface="PT Mono" charset="0"/>
                <a:cs typeface="PT Mono" charset="0"/>
              </a:rPr>
              <a:t>("</a:t>
            </a:r>
            <a:r>
              <a:rPr lang="mr-IN" sz="2000" dirty="0" err="1">
                <a:latin typeface="PT Mono" charset="0"/>
                <a:ea typeface="PT Mono" charset="0"/>
                <a:cs typeface="PT Mono" charset="0"/>
              </a:rPr>
              <a:t>file.txt</a:t>
            </a:r>
            <a:r>
              <a:rPr lang="mr-IN" sz="2000" dirty="0">
                <a:latin typeface="PT Mono" charset="0"/>
                <a:ea typeface="PT Mono" charset="0"/>
                <a:cs typeface="PT Mono" charset="0"/>
              </a:rPr>
              <a:t>", O_RDONLY)         = 3</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65536)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write</a:t>
            </a:r>
            <a:r>
              <a:rPr lang="mr-IN" sz="2000" dirty="0">
                <a:latin typeface="PT Mono" charset="0"/>
                <a:ea typeface="PT Mono" charset="0"/>
                <a:cs typeface="PT Mono" charset="0"/>
              </a:rPr>
              <a:t>(1,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 65536)                 = 0</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close</a:t>
            </a:r>
            <a:r>
              <a:rPr lang="mr-IN" sz="2000" dirty="0">
                <a:latin typeface="PT Mono" charset="0"/>
                <a:ea typeface="PT Mono" charset="0"/>
                <a:cs typeface="PT Mono" charset="0"/>
              </a:rPr>
              <a:t>(3)                           = 0</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a:t>
            </a:r>
          </a:p>
          <a:p>
            <a:pPr marL="0" indent="0">
              <a:buFont typeface="Courier New" pitchFamily="49" charset="0"/>
              <a:buNone/>
            </a:pPr>
            <a:r>
              <a:rPr lang="en-US" sz="2000" dirty="0">
                <a:latin typeface="PT Mono" charset="0"/>
                <a:ea typeface="PT Mono" charset="0"/>
                <a:cs typeface="PT Mono" charset="0"/>
              </a:rPr>
              <a:t>prompt&gt;</a:t>
            </a:r>
          </a:p>
        </p:txBody>
      </p:sp>
      <p:sp>
        <p:nvSpPr>
          <p:cNvPr id="2" name="Title 1"/>
          <p:cNvSpPr>
            <a:spLocks noGrp="1"/>
          </p:cNvSpPr>
          <p:nvPr>
            <p:ph type="title"/>
          </p:nvPr>
        </p:nvSpPr>
        <p:spPr/>
        <p:txBody>
          <a:bodyPr/>
          <a:lstStyle/>
          <a:p>
            <a:r>
              <a:rPr lang="en-US" dirty="0"/>
              <a:t>Reading and Writing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123</a:t>
            </a:fld>
            <a:endParaRPr lang="en-US" dirty="0"/>
          </a:p>
        </p:txBody>
      </p:sp>
      <p:sp>
        <p:nvSpPr>
          <p:cNvPr id="7" name="TextBox 6"/>
          <p:cNvSpPr txBox="1"/>
          <p:nvPr/>
        </p:nvSpPr>
        <p:spPr>
          <a:xfrm>
            <a:off x="-152400" y="1752600"/>
            <a:ext cx="2887614" cy="707886"/>
          </a:xfrm>
          <a:prstGeom prst="rect">
            <a:avLst/>
          </a:prstGeom>
          <a:noFill/>
        </p:spPr>
        <p:txBody>
          <a:bodyPr wrap="square" rtlCol="0">
            <a:spAutoFit/>
          </a:bodyPr>
          <a:lstStyle/>
          <a:p>
            <a:pPr algn="r"/>
            <a:r>
              <a:rPr lang="en-US" sz="2000" dirty="0">
                <a:latin typeface="Helvetica" charset="0"/>
                <a:ea typeface="Helvetica" charset="0"/>
                <a:cs typeface="Helvetica" charset="0"/>
              </a:rPr>
              <a:t>Open the file with </a:t>
            </a:r>
            <a:r>
              <a:rPr lang="en-US" sz="2000">
                <a:latin typeface="Helvetica" charset="0"/>
                <a:ea typeface="Helvetica" charset="0"/>
                <a:cs typeface="Helvetica" charset="0"/>
              </a:rPr>
              <a:t>read only mode </a:t>
            </a:r>
            <a:endParaRPr lang="en-US" sz="2000" dirty="0">
              <a:latin typeface="Helvetica" charset="0"/>
              <a:ea typeface="Helvetica" charset="0"/>
              <a:cs typeface="Helvetica" charset="0"/>
            </a:endParaRPr>
          </a:p>
        </p:txBody>
      </p:sp>
      <p:sp>
        <p:nvSpPr>
          <p:cNvPr id="9" name="Rectangle 8"/>
          <p:cNvSpPr/>
          <p:nvPr/>
        </p:nvSpPr>
        <p:spPr>
          <a:xfrm>
            <a:off x="3048000" y="2819400"/>
            <a:ext cx="59436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2590800" y="2819400"/>
            <a:ext cx="465186" cy="22860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2400" y="2492514"/>
            <a:ext cx="2887614" cy="400110"/>
          </a:xfrm>
          <a:prstGeom prst="rect">
            <a:avLst/>
          </a:prstGeom>
          <a:noFill/>
        </p:spPr>
        <p:txBody>
          <a:bodyPr wrap="square" rtlCol="0">
            <a:spAutoFit/>
          </a:bodyPr>
          <a:lstStyle/>
          <a:p>
            <a:pPr algn="r"/>
            <a:r>
              <a:rPr lang="en-US" sz="2000" dirty="0">
                <a:latin typeface="Helvetica" charset="0"/>
                <a:ea typeface="Helvetica" charset="0"/>
                <a:cs typeface="Helvetica" charset="0"/>
              </a:rPr>
              <a:t>Read content from file</a:t>
            </a:r>
          </a:p>
        </p:txBody>
      </p:sp>
      <p:sp>
        <p:nvSpPr>
          <p:cNvPr id="15" name="Rectangle 14">
            <a:extLst>
              <a:ext uri="{FF2B5EF4-FFF2-40B4-BE49-F238E27FC236}">
                <a16:creationId xmlns:a16="http://schemas.microsoft.com/office/drawing/2014/main" id="{A70D0E8D-3002-E24A-9769-60E707939FD6}"/>
              </a:ext>
            </a:extLst>
          </p:cNvPr>
          <p:cNvSpPr/>
          <p:nvPr/>
        </p:nvSpPr>
        <p:spPr>
          <a:xfrm>
            <a:off x="3048000" y="2438400"/>
            <a:ext cx="5943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11C6A9F-E3DC-2249-AF14-0245E81192CB}"/>
              </a:ext>
            </a:extLst>
          </p:cNvPr>
          <p:cNvCxnSpPr>
            <a:cxnSpLocks/>
          </p:cNvCxnSpPr>
          <p:nvPr/>
        </p:nvCxnSpPr>
        <p:spPr>
          <a:xfrm>
            <a:off x="2590800" y="2182743"/>
            <a:ext cx="465186" cy="484257"/>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E351273-ED39-4649-997E-0642BCE6A83F}"/>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34F6ABAD-D607-2944-B896-63C38FBF2AE1}"/>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222CA5D9-9CFF-8B4D-8710-DB9AF1B21EEA}"/>
                  </a:ext>
                </a:extLst>
              </p14:cNvPr>
              <p14:cNvContentPartPr/>
              <p14:nvPr/>
            </p14:nvContentPartPr>
            <p14:xfrm>
              <a:off x="3888000" y="2349720"/>
              <a:ext cx="5199480" cy="874800"/>
            </p14:xfrm>
          </p:contentPart>
        </mc:Choice>
        <mc:Fallback>
          <p:pic>
            <p:nvPicPr>
              <p:cNvPr id="6" name="Ink 5">
                <a:extLst>
                  <a:ext uri="{FF2B5EF4-FFF2-40B4-BE49-F238E27FC236}">
                    <a16:creationId xmlns:a16="http://schemas.microsoft.com/office/drawing/2014/main" id="{222CA5D9-9CFF-8B4D-8710-DB9AF1B21EEA}"/>
                  </a:ext>
                </a:extLst>
              </p:cNvPr>
              <p:cNvPicPr/>
              <p:nvPr/>
            </p:nvPicPr>
            <p:blipFill>
              <a:blip r:embed="rId4"/>
              <a:stretch>
                <a:fillRect/>
              </a:stretch>
            </p:blipFill>
            <p:spPr>
              <a:xfrm>
                <a:off x="3866040" y="2327760"/>
                <a:ext cx="5237280" cy="912600"/>
              </a:xfrm>
              <a:prstGeom prst="rect">
                <a:avLst/>
              </a:prstGeom>
            </p:spPr>
          </p:pic>
        </mc:Fallback>
      </mc:AlternateContent>
    </p:spTree>
    <p:extLst>
      <p:ext uri="{BB962C8B-B14F-4D97-AF65-F5344CB8AC3E}">
        <p14:creationId xmlns:p14="http://schemas.microsoft.com/office/powerpoint/2010/main" val="98219292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D6CCCB3-0B93-BA42-9DDA-83813AEBAE56}"/>
              </a:ext>
            </a:extLst>
          </p:cNvPr>
          <p:cNvSpPr txBox="1">
            <a:spLocks/>
          </p:cNvSpPr>
          <p:nvPr/>
        </p:nvSpPr>
        <p:spPr>
          <a:xfrm>
            <a:off x="3048000" y="1676400"/>
            <a:ext cx="6324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Courier New" pitchFamily="49" charset="0"/>
              <a:buChar char="o"/>
              <a:defRPr sz="2800" kern="1200">
                <a:solidFill>
                  <a:schemeClr val="tx1"/>
                </a:solidFill>
                <a:latin typeface="Helvetica" charset="0"/>
                <a:ea typeface="Helvetica" charset="0"/>
                <a:cs typeface="Helvetica"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ourier New" pitchFamily="49" charset="0"/>
              <a:buNone/>
            </a:pPr>
            <a:r>
              <a:rPr lang="en-US" sz="2000" dirty="0">
                <a:latin typeface="PT Mono" charset="0"/>
                <a:ea typeface="PT Mono" charset="0"/>
                <a:cs typeface="PT Mono" charset="0"/>
              </a:rPr>
              <a:t>prompt&gt; </a:t>
            </a:r>
            <a:r>
              <a:rPr lang="en-US" sz="2000" dirty="0" err="1">
                <a:latin typeface="PT Mono" charset="0"/>
                <a:ea typeface="PT Mono" charset="0"/>
                <a:cs typeface="PT Mono" charset="0"/>
              </a:rPr>
              <a:t>strace</a:t>
            </a:r>
            <a:r>
              <a:rPr lang="en-US" sz="2000" dirty="0">
                <a:latin typeface="PT Mono" charset="0"/>
                <a:ea typeface="PT Mono" charset="0"/>
                <a:cs typeface="PT Mono" charset="0"/>
              </a:rPr>
              <a:t> cat </a:t>
            </a:r>
            <a:r>
              <a:rPr lang="en-US" sz="2000" dirty="0" err="1">
                <a:latin typeface="PT Mono" charset="0"/>
                <a:ea typeface="PT Mono" charset="0"/>
                <a:cs typeface="PT Mono" charset="0"/>
              </a:rPr>
              <a:t>file.txt</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 </a:t>
            </a:r>
          </a:p>
          <a:p>
            <a:pPr marL="0" indent="0">
              <a:buFont typeface="Courier New" pitchFamily="49" charset="0"/>
              <a:buNone/>
            </a:pPr>
            <a:r>
              <a:rPr lang="mr-IN" sz="2000" dirty="0" err="1">
                <a:latin typeface="PT Mono" charset="0"/>
                <a:ea typeface="PT Mono" charset="0"/>
                <a:cs typeface="PT Mono" charset="0"/>
              </a:rPr>
              <a:t>open</a:t>
            </a:r>
            <a:r>
              <a:rPr lang="mr-IN" sz="2000" dirty="0">
                <a:latin typeface="PT Mono" charset="0"/>
                <a:ea typeface="PT Mono" charset="0"/>
                <a:cs typeface="PT Mono" charset="0"/>
              </a:rPr>
              <a:t>("</a:t>
            </a:r>
            <a:r>
              <a:rPr lang="mr-IN" sz="2000" dirty="0" err="1">
                <a:latin typeface="PT Mono" charset="0"/>
                <a:ea typeface="PT Mono" charset="0"/>
                <a:cs typeface="PT Mono" charset="0"/>
              </a:rPr>
              <a:t>file.txt</a:t>
            </a:r>
            <a:r>
              <a:rPr lang="mr-IN" sz="2000" dirty="0">
                <a:latin typeface="PT Mono" charset="0"/>
                <a:ea typeface="PT Mono" charset="0"/>
                <a:cs typeface="PT Mono" charset="0"/>
              </a:rPr>
              <a:t>", O_RDONLY)         = 3</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65536)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write</a:t>
            </a:r>
            <a:r>
              <a:rPr lang="mr-IN" sz="2000" dirty="0">
                <a:latin typeface="PT Mono" charset="0"/>
                <a:ea typeface="PT Mono" charset="0"/>
                <a:cs typeface="PT Mono" charset="0"/>
              </a:rPr>
              <a:t>(1,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 65536)                 = 0</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close</a:t>
            </a:r>
            <a:r>
              <a:rPr lang="mr-IN" sz="2000" dirty="0">
                <a:latin typeface="PT Mono" charset="0"/>
                <a:ea typeface="PT Mono" charset="0"/>
                <a:cs typeface="PT Mono" charset="0"/>
              </a:rPr>
              <a:t>(3)                           = 0</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a:t>
            </a:r>
          </a:p>
          <a:p>
            <a:pPr marL="0" indent="0">
              <a:buFont typeface="Courier New" pitchFamily="49" charset="0"/>
              <a:buNone/>
            </a:pPr>
            <a:r>
              <a:rPr lang="en-US" sz="2000" dirty="0">
                <a:latin typeface="PT Mono" charset="0"/>
                <a:ea typeface="PT Mono" charset="0"/>
                <a:cs typeface="PT Mono" charset="0"/>
              </a:rPr>
              <a:t>prompt&gt;</a:t>
            </a:r>
          </a:p>
        </p:txBody>
      </p:sp>
      <p:sp>
        <p:nvSpPr>
          <p:cNvPr id="2" name="Title 1"/>
          <p:cNvSpPr>
            <a:spLocks noGrp="1"/>
          </p:cNvSpPr>
          <p:nvPr>
            <p:ph type="title"/>
          </p:nvPr>
        </p:nvSpPr>
        <p:spPr/>
        <p:txBody>
          <a:bodyPr/>
          <a:lstStyle/>
          <a:p>
            <a:r>
              <a:rPr lang="en-US" dirty="0"/>
              <a:t>Reading and Writing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124</a:t>
            </a:fld>
            <a:endParaRPr lang="en-US" dirty="0"/>
          </a:p>
        </p:txBody>
      </p:sp>
      <p:sp>
        <p:nvSpPr>
          <p:cNvPr id="11" name="Rectangle 10"/>
          <p:cNvSpPr/>
          <p:nvPr/>
        </p:nvSpPr>
        <p:spPr>
          <a:xfrm>
            <a:off x="3048000" y="3200400"/>
            <a:ext cx="5943600" cy="381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937EBB4-C3B7-4942-8562-6441D26E92BE}"/>
              </a:ext>
            </a:extLst>
          </p:cNvPr>
          <p:cNvSpPr txBox="1"/>
          <p:nvPr/>
        </p:nvSpPr>
        <p:spPr>
          <a:xfrm>
            <a:off x="-152400" y="1752600"/>
            <a:ext cx="2887614" cy="707886"/>
          </a:xfrm>
          <a:prstGeom prst="rect">
            <a:avLst/>
          </a:prstGeom>
          <a:noFill/>
        </p:spPr>
        <p:txBody>
          <a:bodyPr wrap="square" rtlCol="0">
            <a:spAutoFit/>
          </a:bodyPr>
          <a:lstStyle/>
          <a:p>
            <a:pPr algn="r"/>
            <a:r>
              <a:rPr lang="en-US" sz="2000" dirty="0">
                <a:latin typeface="Helvetica" charset="0"/>
                <a:ea typeface="Helvetica" charset="0"/>
                <a:cs typeface="Helvetica" charset="0"/>
              </a:rPr>
              <a:t>Open the file with </a:t>
            </a:r>
            <a:r>
              <a:rPr lang="en-US" sz="2000">
                <a:latin typeface="Helvetica" charset="0"/>
                <a:ea typeface="Helvetica" charset="0"/>
                <a:cs typeface="Helvetica" charset="0"/>
              </a:rPr>
              <a:t>read only mode </a:t>
            </a:r>
            <a:endParaRPr lang="en-US" sz="2000" dirty="0">
              <a:latin typeface="Helvetica" charset="0"/>
              <a:ea typeface="Helvetica" charset="0"/>
              <a:cs typeface="Helvetica" charset="0"/>
            </a:endParaRPr>
          </a:p>
        </p:txBody>
      </p:sp>
      <p:sp>
        <p:nvSpPr>
          <p:cNvPr id="18" name="Rectangle 17">
            <a:extLst>
              <a:ext uri="{FF2B5EF4-FFF2-40B4-BE49-F238E27FC236}">
                <a16:creationId xmlns:a16="http://schemas.microsoft.com/office/drawing/2014/main" id="{4F69F32C-7AE8-814B-B5CB-F3AAA018042A}"/>
              </a:ext>
            </a:extLst>
          </p:cNvPr>
          <p:cNvSpPr/>
          <p:nvPr/>
        </p:nvSpPr>
        <p:spPr>
          <a:xfrm>
            <a:off x="3048000" y="2819400"/>
            <a:ext cx="59436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63DA3D2C-694B-974F-9B31-A3B443ACB9AB}"/>
              </a:ext>
            </a:extLst>
          </p:cNvPr>
          <p:cNvCxnSpPr/>
          <p:nvPr/>
        </p:nvCxnSpPr>
        <p:spPr>
          <a:xfrm>
            <a:off x="2590800" y="2819400"/>
            <a:ext cx="465186" cy="22860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E30FCB1-5926-0748-BAE5-81629E681EC0}"/>
              </a:ext>
            </a:extLst>
          </p:cNvPr>
          <p:cNvSpPr txBox="1"/>
          <p:nvPr/>
        </p:nvSpPr>
        <p:spPr>
          <a:xfrm>
            <a:off x="-152400" y="2492514"/>
            <a:ext cx="2887614" cy="400110"/>
          </a:xfrm>
          <a:prstGeom prst="rect">
            <a:avLst/>
          </a:prstGeom>
          <a:noFill/>
        </p:spPr>
        <p:txBody>
          <a:bodyPr wrap="square" rtlCol="0">
            <a:spAutoFit/>
          </a:bodyPr>
          <a:lstStyle/>
          <a:p>
            <a:pPr algn="r"/>
            <a:r>
              <a:rPr lang="en-US" sz="2000" dirty="0">
                <a:latin typeface="Helvetica" charset="0"/>
                <a:ea typeface="Helvetica" charset="0"/>
                <a:cs typeface="Helvetica" charset="0"/>
              </a:rPr>
              <a:t>Read content from file</a:t>
            </a:r>
          </a:p>
        </p:txBody>
      </p:sp>
      <p:sp>
        <p:nvSpPr>
          <p:cNvPr id="21" name="Rectangle 20">
            <a:extLst>
              <a:ext uri="{FF2B5EF4-FFF2-40B4-BE49-F238E27FC236}">
                <a16:creationId xmlns:a16="http://schemas.microsoft.com/office/drawing/2014/main" id="{C11AE10D-8086-D948-B1B5-903904355CD7}"/>
              </a:ext>
            </a:extLst>
          </p:cNvPr>
          <p:cNvSpPr/>
          <p:nvPr/>
        </p:nvSpPr>
        <p:spPr>
          <a:xfrm>
            <a:off x="3048000" y="2438400"/>
            <a:ext cx="5943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5C8B7FA6-E187-7941-A049-79305D0C89DF}"/>
              </a:ext>
            </a:extLst>
          </p:cNvPr>
          <p:cNvCxnSpPr>
            <a:cxnSpLocks/>
          </p:cNvCxnSpPr>
          <p:nvPr/>
        </p:nvCxnSpPr>
        <p:spPr>
          <a:xfrm>
            <a:off x="2590800" y="2182743"/>
            <a:ext cx="465186" cy="484257"/>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A303049-BD82-D74A-9816-B6C4707DBB9B}"/>
              </a:ext>
            </a:extLst>
          </p:cNvPr>
          <p:cNvCxnSpPr>
            <a:cxnSpLocks/>
          </p:cNvCxnSpPr>
          <p:nvPr/>
        </p:nvCxnSpPr>
        <p:spPr>
          <a:xfrm flipV="1">
            <a:off x="2582814" y="3390900"/>
            <a:ext cx="465186" cy="190500"/>
          </a:xfrm>
          <a:prstGeom prst="straightConnector1">
            <a:avLst/>
          </a:prstGeom>
          <a:ln>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3468FCF-9DE9-9446-91B1-A19CAB8A3291}"/>
              </a:ext>
            </a:extLst>
          </p:cNvPr>
          <p:cNvSpPr txBox="1"/>
          <p:nvPr/>
        </p:nvSpPr>
        <p:spPr>
          <a:xfrm>
            <a:off x="-220614" y="3124200"/>
            <a:ext cx="2887614" cy="707886"/>
          </a:xfrm>
          <a:prstGeom prst="rect">
            <a:avLst/>
          </a:prstGeom>
          <a:noFill/>
        </p:spPr>
        <p:txBody>
          <a:bodyPr wrap="square" rtlCol="0">
            <a:spAutoFit/>
          </a:bodyPr>
          <a:lstStyle/>
          <a:p>
            <a:pPr algn="r"/>
            <a:r>
              <a:rPr lang="en-US" sz="2000" dirty="0">
                <a:latin typeface="Helvetica" charset="0"/>
                <a:ea typeface="Helvetica" charset="0"/>
                <a:cs typeface="Helvetica" charset="0"/>
              </a:rPr>
              <a:t>Write string to </a:t>
            </a:r>
            <a:r>
              <a:rPr lang="en-US" sz="2000" dirty="0" err="1">
                <a:latin typeface="Helvetica" charset="0"/>
                <a:ea typeface="Helvetica" charset="0"/>
                <a:cs typeface="Helvetica" charset="0"/>
              </a:rPr>
              <a:t>std</a:t>
            </a:r>
            <a:r>
              <a:rPr lang="en-US" sz="2000" dirty="0">
                <a:latin typeface="Helvetica" charset="0"/>
                <a:ea typeface="Helvetica" charset="0"/>
                <a:cs typeface="Helvetica" charset="0"/>
              </a:rPr>
              <a:t> output </a:t>
            </a:r>
            <a:r>
              <a:rPr lang="en-US" sz="2000" dirty="0" err="1">
                <a:latin typeface="Courier" pitchFamily="2" charset="0"/>
                <a:ea typeface="Helvetica" charset="0"/>
                <a:cs typeface="Helvetica" charset="0"/>
              </a:rPr>
              <a:t>fd</a:t>
            </a:r>
            <a:r>
              <a:rPr lang="en-US" sz="2000" dirty="0">
                <a:latin typeface="Helvetica" charset="0"/>
                <a:ea typeface="Helvetica" charset="0"/>
                <a:cs typeface="Helvetica" charset="0"/>
              </a:rPr>
              <a:t> 1</a:t>
            </a:r>
          </a:p>
        </p:txBody>
      </p:sp>
      <p:sp>
        <p:nvSpPr>
          <p:cNvPr id="3" name="Date Placeholder 2">
            <a:extLst>
              <a:ext uri="{FF2B5EF4-FFF2-40B4-BE49-F238E27FC236}">
                <a16:creationId xmlns:a16="http://schemas.microsoft.com/office/drawing/2014/main" id="{A6118BF7-AA96-5948-97A1-703104605815}"/>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30F074C2-E3D0-BD4D-BAD5-E98B41BC1334}"/>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FD87A0BE-8868-0F49-9BB8-07DD11CF19D3}"/>
                  </a:ext>
                </a:extLst>
              </p14:cNvPr>
              <p14:cNvContentPartPr/>
              <p14:nvPr/>
            </p14:nvContentPartPr>
            <p14:xfrm>
              <a:off x="4007520" y="3119040"/>
              <a:ext cx="5019480" cy="447840"/>
            </p14:xfrm>
          </p:contentPart>
        </mc:Choice>
        <mc:Fallback>
          <p:pic>
            <p:nvPicPr>
              <p:cNvPr id="6" name="Ink 5">
                <a:extLst>
                  <a:ext uri="{FF2B5EF4-FFF2-40B4-BE49-F238E27FC236}">
                    <a16:creationId xmlns:a16="http://schemas.microsoft.com/office/drawing/2014/main" id="{FD87A0BE-8868-0F49-9BB8-07DD11CF19D3}"/>
                  </a:ext>
                </a:extLst>
              </p:cNvPr>
              <p:cNvPicPr/>
              <p:nvPr/>
            </p:nvPicPr>
            <p:blipFill>
              <a:blip r:embed="rId4"/>
              <a:stretch>
                <a:fillRect/>
              </a:stretch>
            </p:blipFill>
            <p:spPr>
              <a:xfrm>
                <a:off x="3991320" y="3102840"/>
                <a:ext cx="5057280" cy="485640"/>
              </a:xfrm>
              <a:prstGeom prst="rect">
                <a:avLst/>
              </a:prstGeom>
            </p:spPr>
          </p:pic>
        </mc:Fallback>
      </mc:AlternateContent>
    </p:spTree>
    <p:extLst>
      <p:ext uri="{BB962C8B-B14F-4D97-AF65-F5344CB8AC3E}">
        <p14:creationId xmlns:p14="http://schemas.microsoft.com/office/powerpoint/2010/main" val="234715064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25F2A850-E8D2-A146-B487-0A3A3BF0F133}"/>
              </a:ext>
            </a:extLst>
          </p:cNvPr>
          <p:cNvSpPr txBox="1">
            <a:spLocks/>
          </p:cNvSpPr>
          <p:nvPr/>
        </p:nvSpPr>
        <p:spPr>
          <a:xfrm>
            <a:off x="3048000" y="1676400"/>
            <a:ext cx="6324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Courier New" pitchFamily="49" charset="0"/>
              <a:buChar char="o"/>
              <a:defRPr sz="2800" kern="1200">
                <a:solidFill>
                  <a:schemeClr val="tx1"/>
                </a:solidFill>
                <a:latin typeface="Helvetica" charset="0"/>
                <a:ea typeface="Helvetica" charset="0"/>
                <a:cs typeface="Helvetica"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ourier New" pitchFamily="49" charset="0"/>
              <a:buNone/>
            </a:pPr>
            <a:r>
              <a:rPr lang="en-US" sz="2000" dirty="0">
                <a:latin typeface="PT Mono" charset="0"/>
                <a:ea typeface="PT Mono" charset="0"/>
                <a:cs typeface="PT Mono" charset="0"/>
              </a:rPr>
              <a:t>prompt&gt; </a:t>
            </a:r>
            <a:r>
              <a:rPr lang="en-US" sz="2000" dirty="0" err="1">
                <a:latin typeface="PT Mono" charset="0"/>
                <a:ea typeface="PT Mono" charset="0"/>
                <a:cs typeface="PT Mono" charset="0"/>
              </a:rPr>
              <a:t>strace</a:t>
            </a:r>
            <a:r>
              <a:rPr lang="en-US" sz="2000" dirty="0">
                <a:latin typeface="PT Mono" charset="0"/>
                <a:ea typeface="PT Mono" charset="0"/>
                <a:cs typeface="PT Mono" charset="0"/>
              </a:rPr>
              <a:t> cat </a:t>
            </a:r>
            <a:r>
              <a:rPr lang="en-US" sz="2000" dirty="0" err="1">
                <a:latin typeface="PT Mono" charset="0"/>
                <a:ea typeface="PT Mono" charset="0"/>
                <a:cs typeface="PT Mono" charset="0"/>
              </a:rPr>
              <a:t>file.txt</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 </a:t>
            </a:r>
          </a:p>
          <a:p>
            <a:pPr marL="0" indent="0">
              <a:buFont typeface="Courier New" pitchFamily="49" charset="0"/>
              <a:buNone/>
            </a:pPr>
            <a:r>
              <a:rPr lang="mr-IN" sz="2000" dirty="0" err="1">
                <a:latin typeface="PT Mono" charset="0"/>
                <a:ea typeface="PT Mono" charset="0"/>
                <a:cs typeface="PT Mono" charset="0"/>
              </a:rPr>
              <a:t>open</a:t>
            </a:r>
            <a:r>
              <a:rPr lang="mr-IN" sz="2000" dirty="0">
                <a:latin typeface="PT Mono" charset="0"/>
                <a:ea typeface="PT Mono" charset="0"/>
                <a:cs typeface="PT Mono" charset="0"/>
              </a:rPr>
              <a:t>("</a:t>
            </a:r>
            <a:r>
              <a:rPr lang="mr-IN" sz="2000" dirty="0" err="1">
                <a:latin typeface="PT Mono" charset="0"/>
                <a:ea typeface="PT Mono" charset="0"/>
                <a:cs typeface="PT Mono" charset="0"/>
              </a:rPr>
              <a:t>file.txt</a:t>
            </a:r>
            <a:r>
              <a:rPr lang="mr-IN" sz="2000" dirty="0">
                <a:latin typeface="PT Mono" charset="0"/>
                <a:ea typeface="PT Mono" charset="0"/>
                <a:cs typeface="PT Mono" charset="0"/>
              </a:rPr>
              <a:t>", O_RDONLY)         = 3</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65536)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write</a:t>
            </a:r>
            <a:r>
              <a:rPr lang="mr-IN" sz="2000" dirty="0">
                <a:latin typeface="PT Mono" charset="0"/>
                <a:ea typeface="PT Mono" charset="0"/>
                <a:cs typeface="PT Mono" charset="0"/>
              </a:rPr>
              <a:t>(1,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 65536)                 = 0</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close</a:t>
            </a:r>
            <a:r>
              <a:rPr lang="mr-IN" sz="2000" dirty="0">
                <a:latin typeface="PT Mono" charset="0"/>
                <a:ea typeface="PT Mono" charset="0"/>
                <a:cs typeface="PT Mono" charset="0"/>
              </a:rPr>
              <a:t>(3)                           = 0</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a:t>
            </a:r>
          </a:p>
          <a:p>
            <a:pPr marL="0" indent="0">
              <a:buFont typeface="Courier New" pitchFamily="49" charset="0"/>
              <a:buNone/>
            </a:pPr>
            <a:r>
              <a:rPr lang="en-US" sz="2000" dirty="0">
                <a:latin typeface="PT Mono" charset="0"/>
                <a:ea typeface="PT Mono" charset="0"/>
                <a:cs typeface="PT Mono" charset="0"/>
              </a:rPr>
              <a:t>prompt&gt;</a:t>
            </a:r>
          </a:p>
        </p:txBody>
      </p:sp>
      <p:sp>
        <p:nvSpPr>
          <p:cNvPr id="2" name="Title 1"/>
          <p:cNvSpPr>
            <a:spLocks noGrp="1"/>
          </p:cNvSpPr>
          <p:nvPr>
            <p:ph type="title"/>
          </p:nvPr>
        </p:nvSpPr>
        <p:spPr/>
        <p:txBody>
          <a:bodyPr/>
          <a:lstStyle/>
          <a:p>
            <a:r>
              <a:rPr lang="en-US" dirty="0"/>
              <a:t>Reading and Writing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125</a:t>
            </a:fld>
            <a:endParaRPr lang="en-US" dirty="0"/>
          </a:p>
        </p:txBody>
      </p:sp>
      <p:sp>
        <p:nvSpPr>
          <p:cNvPr id="14" name="Rectangle 13"/>
          <p:cNvSpPr/>
          <p:nvPr/>
        </p:nvSpPr>
        <p:spPr>
          <a:xfrm>
            <a:off x="3048000" y="3581400"/>
            <a:ext cx="5943600" cy="381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V="1">
            <a:off x="2590800" y="3886200"/>
            <a:ext cx="465186" cy="228600"/>
          </a:xfrm>
          <a:prstGeom prst="straightConnector1">
            <a:avLst/>
          </a:prstGeom>
          <a:ln>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2400" y="3810000"/>
            <a:ext cx="2887614" cy="707886"/>
          </a:xfrm>
          <a:prstGeom prst="rect">
            <a:avLst/>
          </a:prstGeom>
          <a:noFill/>
        </p:spPr>
        <p:txBody>
          <a:bodyPr wrap="square" rtlCol="0">
            <a:spAutoFit/>
          </a:bodyPr>
          <a:lstStyle/>
          <a:p>
            <a:pPr algn="r"/>
            <a:r>
              <a:rPr lang="en-US" sz="2000" dirty="0">
                <a:latin typeface="PT Mono" charset="0"/>
                <a:ea typeface="PT Mono" charset="0"/>
                <a:cs typeface="PT Mono" charset="0"/>
              </a:rPr>
              <a:t>cat</a:t>
            </a:r>
            <a:r>
              <a:rPr lang="en-US" sz="2000" dirty="0">
                <a:latin typeface="Helvetica" charset="0"/>
                <a:ea typeface="Helvetica" charset="0"/>
                <a:cs typeface="Helvetica" charset="0"/>
              </a:rPr>
              <a:t> tries to read more but reaches </a:t>
            </a:r>
            <a:r>
              <a:rPr lang="en-US" sz="2000" dirty="0">
                <a:latin typeface="PT Mono" charset="0"/>
                <a:ea typeface="PT Mono" charset="0"/>
                <a:cs typeface="PT Mono" charset="0"/>
              </a:rPr>
              <a:t>EOF</a:t>
            </a:r>
          </a:p>
        </p:txBody>
      </p:sp>
      <p:sp>
        <p:nvSpPr>
          <p:cNvPr id="20" name="Rectangle 19">
            <a:extLst>
              <a:ext uri="{FF2B5EF4-FFF2-40B4-BE49-F238E27FC236}">
                <a16:creationId xmlns:a16="http://schemas.microsoft.com/office/drawing/2014/main" id="{41F2C73E-4370-F44C-8C86-BB299B5A3F29}"/>
              </a:ext>
            </a:extLst>
          </p:cNvPr>
          <p:cNvSpPr/>
          <p:nvPr/>
        </p:nvSpPr>
        <p:spPr>
          <a:xfrm>
            <a:off x="3048000" y="3200400"/>
            <a:ext cx="5943600" cy="381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09AB9516-F138-5149-B807-3A9E3D285C15}"/>
              </a:ext>
            </a:extLst>
          </p:cNvPr>
          <p:cNvCxnSpPr>
            <a:cxnSpLocks/>
            <a:endCxn id="20" idx="1"/>
          </p:cNvCxnSpPr>
          <p:nvPr/>
        </p:nvCxnSpPr>
        <p:spPr>
          <a:xfrm flipV="1">
            <a:off x="2582814" y="3390900"/>
            <a:ext cx="465186" cy="190500"/>
          </a:xfrm>
          <a:prstGeom prst="straightConnector1">
            <a:avLst/>
          </a:prstGeom>
          <a:ln>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9CF889-0C31-8C48-AF96-24937203A040}"/>
              </a:ext>
            </a:extLst>
          </p:cNvPr>
          <p:cNvSpPr txBox="1"/>
          <p:nvPr/>
        </p:nvSpPr>
        <p:spPr>
          <a:xfrm>
            <a:off x="-220614" y="3124200"/>
            <a:ext cx="2887614" cy="707886"/>
          </a:xfrm>
          <a:prstGeom prst="rect">
            <a:avLst/>
          </a:prstGeom>
          <a:noFill/>
        </p:spPr>
        <p:txBody>
          <a:bodyPr wrap="square" rtlCol="0">
            <a:spAutoFit/>
          </a:bodyPr>
          <a:lstStyle/>
          <a:p>
            <a:pPr algn="r"/>
            <a:r>
              <a:rPr lang="en-US" sz="2000" dirty="0">
                <a:latin typeface="Helvetica" charset="0"/>
                <a:ea typeface="Helvetica" charset="0"/>
                <a:cs typeface="Helvetica" charset="0"/>
              </a:rPr>
              <a:t>Write string to </a:t>
            </a:r>
            <a:r>
              <a:rPr lang="en-US" sz="2000" dirty="0" err="1">
                <a:latin typeface="Helvetica" charset="0"/>
                <a:ea typeface="Helvetica" charset="0"/>
                <a:cs typeface="Helvetica" charset="0"/>
              </a:rPr>
              <a:t>std</a:t>
            </a:r>
            <a:r>
              <a:rPr lang="en-US" sz="2000" dirty="0">
                <a:latin typeface="Helvetica" charset="0"/>
                <a:ea typeface="Helvetica" charset="0"/>
                <a:cs typeface="Helvetica" charset="0"/>
              </a:rPr>
              <a:t> output </a:t>
            </a:r>
            <a:r>
              <a:rPr lang="en-US" sz="2000" dirty="0" err="1">
                <a:latin typeface="Courier" pitchFamily="2" charset="0"/>
                <a:ea typeface="Helvetica" charset="0"/>
                <a:cs typeface="Helvetica" charset="0"/>
              </a:rPr>
              <a:t>fd</a:t>
            </a:r>
            <a:r>
              <a:rPr lang="en-US" sz="2000" dirty="0">
                <a:latin typeface="Helvetica" charset="0"/>
                <a:ea typeface="Helvetica" charset="0"/>
                <a:cs typeface="Helvetica" charset="0"/>
              </a:rPr>
              <a:t> 1</a:t>
            </a:r>
          </a:p>
        </p:txBody>
      </p:sp>
      <p:sp>
        <p:nvSpPr>
          <p:cNvPr id="23" name="TextBox 22">
            <a:extLst>
              <a:ext uri="{FF2B5EF4-FFF2-40B4-BE49-F238E27FC236}">
                <a16:creationId xmlns:a16="http://schemas.microsoft.com/office/drawing/2014/main" id="{34281C3A-EFBE-3448-A457-AC134105803C}"/>
              </a:ext>
            </a:extLst>
          </p:cNvPr>
          <p:cNvSpPr txBox="1"/>
          <p:nvPr/>
        </p:nvSpPr>
        <p:spPr>
          <a:xfrm>
            <a:off x="-152400" y="1752600"/>
            <a:ext cx="2887614" cy="707886"/>
          </a:xfrm>
          <a:prstGeom prst="rect">
            <a:avLst/>
          </a:prstGeom>
          <a:noFill/>
        </p:spPr>
        <p:txBody>
          <a:bodyPr wrap="square" rtlCol="0">
            <a:spAutoFit/>
          </a:bodyPr>
          <a:lstStyle/>
          <a:p>
            <a:pPr algn="r"/>
            <a:r>
              <a:rPr lang="en-US" sz="2000" dirty="0">
                <a:latin typeface="Helvetica" charset="0"/>
                <a:ea typeface="Helvetica" charset="0"/>
                <a:cs typeface="Helvetica" charset="0"/>
              </a:rPr>
              <a:t>Open the file with </a:t>
            </a:r>
            <a:r>
              <a:rPr lang="en-US" sz="2000">
                <a:latin typeface="Helvetica" charset="0"/>
                <a:ea typeface="Helvetica" charset="0"/>
                <a:cs typeface="Helvetica" charset="0"/>
              </a:rPr>
              <a:t>read only mode </a:t>
            </a:r>
            <a:endParaRPr lang="en-US" sz="2000" dirty="0">
              <a:latin typeface="Helvetica" charset="0"/>
              <a:ea typeface="Helvetica" charset="0"/>
              <a:cs typeface="Helvetica" charset="0"/>
            </a:endParaRPr>
          </a:p>
        </p:txBody>
      </p:sp>
      <p:sp>
        <p:nvSpPr>
          <p:cNvPr id="24" name="Rectangle 23">
            <a:extLst>
              <a:ext uri="{FF2B5EF4-FFF2-40B4-BE49-F238E27FC236}">
                <a16:creationId xmlns:a16="http://schemas.microsoft.com/office/drawing/2014/main" id="{DA315D31-FF98-B145-8176-8FC5B439A7C2}"/>
              </a:ext>
            </a:extLst>
          </p:cNvPr>
          <p:cNvSpPr/>
          <p:nvPr/>
        </p:nvSpPr>
        <p:spPr>
          <a:xfrm>
            <a:off x="3048000" y="2819400"/>
            <a:ext cx="59436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5C869B49-FE79-AE4A-8AD7-2D96C4065F71}"/>
              </a:ext>
            </a:extLst>
          </p:cNvPr>
          <p:cNvCxnSpPr/>
          <p:nvPr/>
        </p:nvCxnSpPr>
        <p:spPr>
          <a:xfrm>
            <a:off x="2590800" y="2819400"/>
            <a:ext cx="465186" cy="22860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313BEF1-B115-334B-BB32-1C9164152BBD}"/>
              </a:ext>
            </a:extLst>
          </p:cNvPr>
          <p:cNvSpPr txBox="1"/>
          <p:nvPr/>
        </p:nvSpPr>
        <p:spPr>
          <a:xfrm>
            <a:off x="-152400" y="2492514"/>
            <a:ext cx="2887614" cy="400110"/>
          </a:xfrm>
          <a:prstGeom prst="rect">
            <a:avLst/>
          </a:prstGeom>
          <a:noFill/>
        </p:spPr>
        <p:txBody>
          <a:bodyPr wrap="square" rtlCol="0">
            <a:spAutoFit/>
          </a:bodyPr>
          <a:lstStyle/>
          <a:p>
            <a:pPr algn="r"/>
            <a:r>
              <a:rPr lang="en-US" sz="2000" dirty="0">
                <a:latin typeface="Helvetica" charset="0"/>
                <a:ea typeface="Helvetica" charset="0"/>
                <a:cs typeface="Helvetica" charset="0"/>
              </a:rPr>
              <a:t>Read content from file</a:t>
            </a:r>
          </a:p>
        </p:txBody>
      </p:sp>
      <p:sp>
        <p:nvSpPr>
          <p:cNvPr id="27" name="Rectangle 26">
            <a:extLst>
              <a:ext uri="{FF2B5EF4-FFF2-40B4-BE49-F238E27FC236}">
                <a16:creationId xmlns:a16="http://schemas.microsoft.com/office/drawing/2014/main" id="{79CC5017-BA8C-A847-9116-7F2F70D578BB}"/>
              </a:ext>
            </a:extLst>
          </p:cNvPr>
          <p:cNvSpPr/>
          <p:nvPr/>
        </p:nvSpPr>
        <p:spPr>
          <a:xfrm>
            <a:off x="3048000" y="2438400"/>
            <a:ext cx="5943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A2CE0722-9362-7D4A-B978-95E78DDF4823}"/>
              </a:ext>
            </a:extLst>
          </p:cNvPr>
          <p:cNvCxnSpPr>
            <a:cxnSpLocks/>
          </p:cNvCxnSpPr>
          <p:nvPr/>
        </p:nvCxnSpPr>
        <p:spPr>
          <a:xfrm>
            <a:off x="2590800" y="2182743"/>
            <a:ext cx="465186" cy="484257"/>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9AC3DB2-C56C-CA4D-858C-4965AB36AE92}"/>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106027A2-DF61-EB48-A16B-9E20F061F487}"/>
              </a:ext>
            </a:extLst>
          </p:cNvPr>
          <p:cNvSpPr>
            <a:spLocks noGrp="1"/>
          </p:cNvSpPr>
          <p:nvPr>
            <p:ph type="ftr" sz="quarter" idx="11"/>
          </p:nvPr>
        </p:nvSpPr>
        <p:spPr/>
        <p:txBody>
          <a:bodyPr/>
          <a:lstStyle/>
          <a:p>
            <a:r>
              <a:rPr lang="en-US"/>
              <a:t>GMU CS571 Spring 2022</a:t>
            </a:r>
            <a:endParaRPr lang="en-US"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F9F8A9E-651C-0C43-897E-C0C14B285BA4}"/>
                  </a:ext>
                </a:extLst>
              </p14:cNvPr>
              <p14:cNvContentPartPr/>
              <p14:nvPr/>
            </p14:nvContentPartPr>
            <p14:xfrm>
              <a:off x="2108520" y="3469320"/>
              <a:ext cx="2068200" cy="1026000"/>
            </p14:xfrm>
          </p:contentPart>
        </mc:Choice>
        <mc:Fallback>
          <p:pic>
            <p:nvPicPr>
              <p:cNvPr id="6" name="Ink 5">
                <a:extLst>
                  <a:ext uri="{FF2B5EF4-FFF2-40B4-BE49-F238E27FC236}">
                    <a16:creationId xmlns:a16="http://schemas.microsoft.com/office/drawing/2014/main" id="{EF9F8A9E-651C-0C43-897E-C0C14B285BA4}"/>
                  </a:ext>
                </a:extLst>
              </p:cNvPr>
              <p:cNvPicPr/>
              <p:nvPr/>
            </p:nvPicPr>
            <p:blipFill>
              <a:blip r:embed="rId4"/>
              <a:stretch>
                <a:fillRect/>
              </a:stretch>
            </p:blipFill>
            <p:spPr>
              <a:xfrm>
                <a:off x="2086560" y="3453120"/>
                <a:ext cx="2106000" cy="1063800"/>
              </a:xfrm>
              <a:prstGeom prst="rect">
                <a:avLst/>
              </a:prstGeom>
            </p:spPr>
          </p:pic>
        </mc:Fallback>
      </mc:AlternateContent>
    </p:spTree>
    <p:extLst>
      <p:ext uri="{BB962C8B-B14F-4D97-AF65-F5344CB8AC3E}">
        <p14:creationId xmlns:p14="http://schemas.microsoft.com/office/powerpoint/2010/main" val="16274196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65F178F2-53D0-464A-90C9-AB25D2A3DFA2}"/>
              </a:ext>
            </a:extLst>
          </p:cNvPr>
          <p:cNvSpPr txBox="1">
            <a:spLocks/>
          </p:cNvSpPr>
          <p:nvPr/>
        </p:nvSpPr>
        <p:spPr>
          <a:xfrm>
            <a:off x="3048000" y="1676400"/>
            <a:ext cx="6324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Courier New" pitchFamily="49" charset="0"/>
              <a:buChar char="o"/>
              <a:defRPr sz="2800" kern="1200">
                <a:solidFill>
                  <a:schemeClr val="tx1"/>
                </a:solidFill>
                <a:latin typeface="Helvetica" charset="0"/>
                <a:ea typeface="Helvetica" charset="0"/>
                <a:cs typeface="Helvetica"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ourier New" pitchFamily="49" charset="0"/>
              <a:buNone/>
            </a:pPr>
            <a:r>
              <a:rPr lang="en-US" sz="2000" dirty="0">
                <a:latin typeface="PT Mono" charset="0"/>
                <a:ea typeface="PT Mono" charset="0"/>
                <a:cs typeface="PT Mono" charset="0"/>
              </a:rPr>
              <a:t>prompt&gt; </a:t>
            </a:r>
            <a:r>
              <a:rPr lang="en-US" sz="2000" dirty="0" err="1">
                <a:latin typeface="PT Mono" charset="0"/>
                <a:ea typeface="PT Mono" charset="0"/>
                <a:cs typeface="PT Mono" charset="0"/>
              </a:rPr>
              <a:t>strace</a:t>
            </a:r>
            <a:r>
              <a:rPr lang="en-US" sz="2000" dirty="0">
                <a:latin typeface="PT Mono" charset="0"/>
                <a:ea typeface="PT Mono" charset="0"/>
                <a:cs typeface="PT Mono" charset="0"/>
              </a:rPr>
              <a:t> cat </a:t>
            </a:r>
            <a:r>
              <a:rPr lang="en-US" sz="2000" dirty="0" err="1">
                <a:latin typeface="PT Mono" charset="0"/>
                <a:ea typeface="PT Mono" charset="0"/>
                <a:cs typeface="PT Mono" charset="0"/>
              </a:rPr>
              <a:t>file.txt</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 </a:t>
            </a:r>
          </a:p>
          <a:p>
            <a:pPr marL="0" indent="0">
              <a:buFont typeface="Courier New" pitchFamily="49" charset="0"/>
              <a:buNone/>
            </a:pPr>
            <a:r>
              <a:rPr lang="mr-IN" sz="2000" dirty="0" err="1">
                <a:latin typeface="PT Mono" charset="0"/>
                <a:ea typeface="PT Mono" charset="0"/>
                <a:cs typeface="PT Mono" charset="0"/>
              </a:rPr>
              <a:t>open</a:t>
            </a:r>
            <a:r>
              <a:rPr lang="mr-IN" sz="2000" dirty="0">
                <a:latin typeface="PT Mono" charset="0"/>
                <a:ea typeface="PT Mono" charset="0"/>
                <a:cs typeface="PT Mono" charset="0"/>
              </a:rPr>
              <a:t>("</a:t>
            </a:r>
            <a:r>
              <a:rPr lang="mr-IN" sz="2000" dirty="0" err="1">
                <a:latin typeface="PT Mono" charset="0"/>
                <a:ea typeface="PT Mono" charset="0"/>
                <a:cs typeface="PT Mono" charset="0"/>
              </a:rPr>
              <a:t>file.txt</a:t>
            </a:r>
            <a:r>
              <a:rPr lang="mr-IN" sz="2000" dirty="0">
                <a:latin typeface="PT Mono" charset="0"/>
                <a:ea typeface="PT Mono" charset="0"/>
                <a:cs typeface="PT Mono" charset="0"/>
              </a:rPr>
              <a:t>", O_RDONLY)         = 3</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65536)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write</a:t>
            </a:r>
            <a:r>
              <a:rPr lang="mr-IN" sz="2000" dirty="0">
                <a:latin typeface="PT Mono" charset="0"/>
                <a:ea typeface="PT Mono" charset="0"/>
                <a:cs typeface="PT Mono" charset="0"/>
              </a:rPr>
              <a:t>(1, "</a:t>
            </a:r>
            <a:r>
              <a:rPr lang="mr-IN" sz="2000" dirty="0" err="1">
                <a:latin typeface="PT Mono" charset="0"/>
                <a:ea typeface="PT Mono" charset="0"/>
                <a:cs typeface="PT Mono" charset="0"/>
              </a:rPr>
              <a:t>hello</a:t>
            </a:r>
            <a:r>
              <a:rPr lang="mr-IN" sz="2000" dirty="0">
                <a:latin typeface="PT Mono" charset="0"/>
                <a:ea typeface="PT Mono" charset="0"/>
                <a:cs typeface="PT Mono" charset="0"/>
              </a:rPr>
              <a:t>\</a:t>
            </a:r>
            <a:r>
              <a:rPr lang="mr-IN" sz="2000" dirty="0" err="1">
                <a:latin typeface="PT Mono" charset="0"/>
                <a:ea typeface="PT Mono" charset="0"/>
                <a:cs typeface="PT Mono" charset="0"/>
              </a:rPr>
              <a:t>n</a:t>
            </a:r>
            <a:r>
              <a:rPr lang="mr-IN" sz="2000" dirty="0">
                <a:latin typeface="PT Mono" charset="0"/>
                <a:ea typeface="PT Mono" charset="0"/>
                <a:cs typeface="PT Mono" charset="0"/>
              </a:rPr>
              <a:t>", 6)             = 6</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read</a:t>
            </a:r>
            <a:r>
              <a:rPr lang="mr-IN" sz="2000" dirty="0">
                <a:latin typeface="PT Mono" charset="0"/>
                <a:ea typeface="PT Mono" charset="0"/>
                <a:cs typeface="PT Mono" charset="0"/>
              </a:rPr>
              <a:t>(3, "", 65536)                 = 0</a:t>
            </a:r>
            <a:endParaRPr lang="en-US" sz="2000" dirty="0">
              <a:latin typeface="PT Mono" charset="0"/>
              <a:ea typeface="PT Mono" charset="0"/>
              <a:cs typeface="PT Mono" charset="0"/>
            </a:endParaRPr>
          </a:p>
          <a:p>
            <a:pPr marL="0" indent="0">
              <a:buFont typeface="Courier New" pitchFamily="49" charset="0"/>
              <a:buNone/>
            </a:pPr>
            <a:r>
              <a:rPr lang="mr-IN" sz="2000" dirty="0" err="1">
                <a:latin typeface="PT Mono" charset="0"/>
                <a:ea typeface="PT Mono" charset="0"/>
                <a:cs typeface="PT Mono" charset="0"/>
              </a:rPr>
              <a:t>close</a:t>
            </a:r>
            <a:r>
              <a:rPr lang="mr-IN" sz="2000" dirty="0">
                <a:latin typeface="PT Mono" charset="0"/>
                <a:ea typeface="PT Mono" charset="0"/>
                <a:cs typeface="PT Mono" charset="0"/>
              </a:rPr>
              <a:t>(3)                           = 0</a:t>
            </a:r>
            <a:endParaRPr lang="en-US" sz="2000" dirty="0">
              <a:latin typeface="PT Mono" charset="0"/>
              <a:ea typeface="PT Mono" charset="0"/>
              <a:cs typeface="PT Mono" charset="0"/>
            </a:endParaRPr>
          </a:p>
          <a:p>
            <a:pPr marL="0" indent="0">
              <a:buFont typeface="Courier New" pitchFamily="49" charset="0"/>
              <a:buNone/>
            </a:pPr>
            <a:r>
              <a:rPr lang="en-US" sz="2000" dirty="0">
                <a:latin typeface="PT Mono" charset="0"/>
                <a:ea typeface="PT Mono" charset="0"/>
                <a:cs typeface="PT Mono" charset="0"/>
              </a:rPr>
              <a:t>...</a:t>
            </a:r>
          </a:p>
          <a:p>
            <a:pPr marL="0" indent="0">
              <a:buFont typeface="Courier New" pitchFamily="49" charset="0"/>
              <a:buNone/>
            </a:pPr>
            <a:r>
              <a:rPr lang="en-US" sz="2000" dirty="0">
                <a:latin typeface="PT Mono" charset="0"/>
                <a:ea typeface="PT Mono" charset="0"/>
                <a:cs typeface="PT Mono" charset="0"/>
              </a:rPr>
              <a:t>prompt&gt;</a:t>
            </a:r>
          </a:p>
        </p:txBody>
      </p:sp>
      <p:sp>
        <p:nvSpPr>
          <p:cNvPr id="2" name="Title 1"/>
          <p:cNvSpPr>
            <a:spLocks noGrp="1"/>
          </p:cNvSpPr>
          <p:nvPr>
            <p:ph type="title"/>
          </p:nvPr>
        </p:nvSpPr>
        <p:spPr/>
        <p:txBody>
          <a:bodyPr/>
          <a:lstStyle/>
          <a:p>
            <a:r>
              <a:rPr lang="en-US" dirty="0"/>
              <a:t>Reading and Writing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126</a:t>
            </a:fld>
            <a:endParaRPr lang="en-US" dirty="0"/>
          </a:p>
        </p:txBody>
      </p:sp>
      <p:sp>
        <p:nvSpPr>
          <p:cNvPr id="17" name="Rectangle 16"/>
          <p:cNvSpPr/>
          <p:nvPr/>
        </p:nvSpPr>
        <p:spPr>
          <a:xfrm>
            <a:off x="3048000" y="3962400"/>
            <a:ext cx="5943600" cy="3810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cxnSpLocks/>
            <a:endCxn id="17" idx="1"/>
          </p:cNvCxnSpPr>
          <p:nvPr/>
        </p:nvCxnSpPr>
        <p:spPr>
          <a:xfrm flipV="1">
            <a:off x="2582814" y="4152900"/>
            <a:ext cx="465186" cy="571500"/>
          </a:xfrm>
          <a:prstGeom prst="straightConnector1">
            <a:avLst/>
          </a:prstGeom>
          <a:ln>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2400" y="4626114"/>
            <a:ext cx="2887614" cy="707886"/>
          </a:xfrm>
          <a:prstGeom prst="rect">
            <a:avLst/>
          </a:prstGeom>
          <a:noFill/>
        </p:spPr>
        <p:txBody>
          <a:bodyPr wrap="square" rtlCol="0">
            <a:spAutoFit/>
          </a:bodyPr>
          <a:lstStyle/>
          <a:p>
            <a:pPr algn="r"/>
            <a:r>
              <a:rPr lang="en-US" sz="2000" dirty="0">
                <a:latin typeface="PT Mono" charset="0"/>
                <a:ea typeface="PT Mono" charset="0"/>
                <a:cs typeface="PT Mono" charset="0"/>
              </a:rPr>
              <a:t>cat</a:t>
            </a:r>
            <a:r>
              <a:rPr lang="en-US" sz="2000" dirty="0">
                <a:latin typeface="Helvetica" charset="0"/>
                <a:ea typeface="Helvetica" charset="0"/>
                <a:cs typeface="Helvetica" charset="0"/>
              </a:rPr>
              <a:t> done with file ops and closes the file </a:t>
            </a:r>
          </a:p>
        </p:txBody>
      </p:sp>
      <p:sp>
        <p:nvSpPr>
          <p:cNvPr id="35" name="Rectangle 34">
            <a:extLst>
              <a:ext uri="{FF2B5EF4-FFF2-40B4-BE49-F238E27FC236}">
                <a16:creationId xmlns:a16="http://schemas.microsoft.com/office/drawing/2014/main" id="{7F149442-3D1E-804D-8397-2F66E4F0B213}"/>
              </a:ext>
            </a:extLst>
          </p:cNvPr>
          <p:cNvSpPr/>
          <p:nvPr/>
        </p:nvSpPr>
        <p:spPr>
          <a:xfrm>
            <a:off x="3048000" y="3581400"/>
            <a:ext cx="5943600" cy="381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8D6435B-D463-484A-8209-107369EB16D6}"/>
              </a:ext>
            </a:extLst>
          </p:cNvPr>
          <p:cNvCxnSpPr/>
          <p:nvPr/>
        </p:nvCxnSpPr>
        <p:spPr>
          <a:xfrm flipV="1">
            <a:off x="2590800" y="3886200"/>
            <a:ext cx="465186" cy="228600"/>
          </a:xfrm>
          <a:prstGeom prst="straightConnector1">
            <a:avLst/>
          </a:prstGeom>
          <a:ln>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BE9952A-8F9C-EC46-951D-4F0036574542}"/>
              </a:ext>
            </a:extLst>
          </p:cNvPr>
          <p:cNvSpPr txBox="1"/>
          <p:nvPr/>
        </p:nvSpPr>
        <p:spPr>
          <a:xfrm>
            <a:off x="-152400" y="3810000"/>
            <a:ext cx="2887614" cy="707886"/>
          </a:xfrm>
          <a:prstGeom prst="rect">
            <a:avLst/>
          </a:prstGeom>
          <a:noFill/>
        </p:spPr>
        <p:txBody>
          <a:bodyPr wrap="square" rtlCol="0">
            <a:spAutoFit/>
          </a:bodyPr>
          <a:lstStyle/>
          <a:p>
            <a:pPr algn="r"/>
            <a:r>
              <a:rPr lang="en-US" sz="2000" dirty="0">
                <a:latin typeface="PT Mono" charset="0"/>
                <a:ea typeface="PT Mono" charset="0"/>
                <a:cs typeface="PT Mono" charset="0"/>
              </a:rPr>
              <a:t>cat</a:t>
            </a:r>
            <a:r>
              <a:rPr lang="en-US" sz="2000" dirty="0">
                <a:latin typeface="Helvetica" charset="0"/>
                <a:ea typeface="Helvetica" charset="0"/>
                <a:cs typeface="Helvetica" charset="0"/>
              </a:rPr>
              <a:t> tries to read more but reaches </a:t>
            </a:r>
            <a:r>
              <a:rPr lang="en-US" sz="2000" dirty="0">
                <a:latin typeface="PT Mono" charset="0"/>
                <a:ea typeface="PT Mono" charset="0"/>
                <a:cs typeface="PT Mono" charset="0"/>
              </a:rPr>
              <a:t>EOF</a:t>
            </a:r>
          </a:p>
        </p:txBody>
      </p:sp>
      <p:sp>
        <p:nvSpPr>
          <p:cNvPr id="38" name="Rectangle 37">
            <a:extLst>
              <a:ext uri="{FF2B5EF4-FFF2-40B4-BE49-F238E27FC236}">
                <a16:creationId xmlns:a16="http://schemas.microsoft.com/office/drawing/2014/main" id="{C53283FD-5808-A042-80ED-F82F5527A8C9}"/>
              </a:ext>
            </a:extLst>
          </p:cNvPr>
          <p:cNvSpPr/>
          <p:nvPr/>
        </p:nvSpPr>
        <p:spPr>
          <a:xfrm>
            <a:off x="3048000" y="3200400"/>
            <a:ext cx="5943600" cy="381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024D75D-59A8-3B42-BECC-EFD753817D3C}"/>
              </a:ext>
            </a:extLst>
          </p:cNvPr>
          <p:cNvCxnSpPr>
            <a:cxnSpLocks/>
            <a:endCxn id="38" idx="1"/>
          </p:cNvCxnSpPr>
          <p:nvPr/>
        </p:nvCxnSpPr>
        <p:spPr>
          <a:xfrm flipV="1">
            <a:off x="2582814" y="3390900"/>
            <a:ext cx="465186" cy="190500"/>
          </a:xfrm>
          <a:prstGeom prst="straightConnector1">
            <a:avLst/>
          </a:prstGeom>
          <a:ln>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14CE78-261E-D646-BBB3-BD2F30E5CF6F}"/>
              </a:ext>
            </a:extLst>
          </p:cNvPr>
          <p:cNvSpPr txBox="1"/>
          <p:nvPr/>
        </p:nvSpPr>
        <p:spPr>
          <a:xfrm>
            <a:off x="-220614" y="3124200"/>
            <a:ext cx="2887614" cy="707886"/>
          </a:xfrm>
          <a:prstGeom prst="rect">
            <a:avLst/>
          </a:prstGeom>
          <a:noFill/>
        </p:spPr>
        <p:txBody>
          <a:bodyPr wrap="square" rtlCol="0">
            <a:spAutoFit/>
          </a:bodyPr>
          <a:lstStyle/>
          <a:p>
            <a:pPr algn="r"/>
            <a:r>
              <a:rPr lang="en-US" sz="2000" dirty="0">
                <a:latin typeface="Helvetica" charset="0"/>
                <a:ea typeface="Helvetica" charset="0"/>
                <a:cs typeface="Helvetica" charset="0"/>
              </a:rPr>
              <a:t>Write string to </a:t>
            </a:r>
            <a:r>
              <a:rPr lang="en-US" sz="2000" dirty="0" err="1">
                <a:latin typeface="Helvetica" charset="0"/>
                <a:ea typeface="Helvetica" charset="0"/>
                <a:cs typeface="Helvetica" charset="0"/>
              </a:rPr>
              <a:t>std</a:t>
            </a:r>
            <a:r>
              <a:rPr lang="en-US" sz="2000" dirty="0">
                <a:latin typeface="Helvetica" charset="0"/>
                <a:ea typeface="Helvetica" charset="0"/>
                <a:cs typeface="Helvetica" charset="0"/>
              </a:rPr>
              <a:t> output </a:t>
            </a:r>
            <a:r>
              <a:rPr lang="en-US" sz="2000" dirty="0" err="1">
                <a:latin typeface="Courier" pitchFamily="2" charset="0"/>
                <a:ea typeface="Helvetica" charset="0"/>
                <a:cs typeface="Helvetica" charset="0"/>
              </a:rPr>
              <a:t>fd</a:t>
            </a:r>
            <a:r>
              <a:rPr lang="en-US" sz="2000" dirty="0">
                <a:latin typeface="Helvetica" charset="0"/>
                <a:ea typeface="Helvetica" charset="0"/>
                <a:cs typeface="Helvetica" charset="0"/>
              </a:rPr>
              <a:t> 1</a:t>
            </a:r>
          </a:p>
        </p:txBody>
      </p:sp>
      <p:sp>
        <p:nvSpPr>
          <p:cNvPr id="41" name="TextBox 40">
            <a:extLst>
              <a:ext uri="{FF2B5EF4-FFF2-40B4-BE49-F238E27FC236}">
                <a16:creationId xmlns:a16="http://schemas.microsoft.com/office/drawing/2014/main" id="{D895B822-5F1A-9F49-BCF2-97C471A07A82}"/>
              </a:ext>
            </a:extLst>
          </p:cNvPr>
          <p:cNvSpPr txBox="1"/>
          <p:nvPr/>
        </p:nvSpPr>
        <p:spPr>
          <a:xfrm>
            <a:off x="-152400" y="1752600"/>
            <a:ext cx="2887614" cy="707886"/>
          </a:xfrm>
          <a:prstGeom prst="rect">
            <a:avLst/>
          </a:prstGeom>
          <a:noFill/>
        </p:spPr>
        <p:txBody>
          <a:bodyPr wrap="square" rtlCol="0">
            <a:spAutoFit/>
          </a:bodyPr>
          <a:lstStyle/>
          <a:p>
            <a:pPr algn="r"/>
            <a:r>
              <a:rPr lang="en-US" sz="2000" dirty="0">
                <a:latin typeface="Helvetica" charset="0"/>
                <a:ea typeface="Helvetica" charset="0"/>
                <a:cs typeface="Helvetica" charset="0"/>
              </a:rPr>
              <a:t>Open the file with </a:t>
            </a:r>
            <a:r>
              <a:rPr lang="en-US" sz="2000">
                <a:latin typeface="Helvetica" charset="0"/>
                <a:ea typeface="Helvetica" charset="0"/>
                <a:cs typeface="Helvetica" charset="0"/>
              </a:rPr>
              <a:t>read only mode </a:t>
            </a:r>
            <a:endParaRPr lang="en-US" sz="2000" dirty="0">
              <a:latin typeface="Helvetica" charset="0"/>
              <a:ea typeface="Helvetica" charset="0"/>
              <a:cs typeface="Helvetica" charset="0"/>
            </a:endParaRPr>
          </a:p>
        </p:txBody>
      </p:sp>
      <p:sp>
        <p:nvSpPr>
          <p:cNvPr id="42" name="Rectangle 41">
            <a:extLst>
              <a:ext uri="{FF2B5EF4-FFF2-40B4-BE49-F238E27FC236}">
                <a16:creationId xmlns:a16="http://schemas.microsoft.com/office/drawing/2014/main" id="{0FF05A01-B586-D542-A4E4-63C8B5609C9A}"/>
              </a:ext>
            </a:extLst>
          </p:cNvPr>
          <p:cNvSpPr/>
          <p:nvPr/>
        </p:nvSpPr>
        <p:spPr>
          <a:xfrm>
            <a:off x="3048000" y="2819400"/>
            <a:ext cx="59436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C7592134-0881-494A-8E0E-F11DF76DB4D8}"/>
              </a:ext>
            </a:extLst>
          </p:cNvPr>
          <p:cNvCxnSpPr/>
          <p:nvPr/>
        </p:nvCxnSpPr>
        <p:spPr>
          <a:xfrm>
            <a:off x="2590800" y="2819400"/>
            <a:ext cx="465186" cy="22860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AAF4033-CE66-174B-808D-FE2369E53384}"/>
              </a:ext>
            </a:extLst>
          </p:cNvPr>
          <p:cNvSpPr txBox="1"/>
          <p:nvPr/>
        </p:nvSpPr>
        <p:spPr>
          <a:xfrm>
            <a:off x="-152400" y="2492514"/>
            <a:ext cx="2887614" cy="400110"/>
          </a:xfrm>
          <a:prstGeom prst="rect">
            <a:avLst/>
          </a:prstGeom>
          <a:noFill/>
        </p:spPr>
        <p:txBody>
          <a:bodyPr wrap="square" rtlCol="0">
            <a:spAutoFit/>
          </a:bodyPr>
          <a:lstStyle/>
          <a:p>
            <a:pPr algn="r"/>
            <a:r>
              <a:rPr lang="en-US" sz="2000" dirty="0">
                <a:latin typeface="Helvetica" charset="0"/>
                <a:ea typeface="Helvetica" charset="0"/>
                <a:cs typeface="Helvetica" charset="0"/>
              </a:rPr>
              <a:t>Read content from file</a:t>
            </a:r>
          </a:p>
        </p:txBody>
      </p:sp>
      <p:sp>
        <p:nvSpPr>
          <p:cNvPr id="45" name="Rectangle 44">
            <a:extLst>
              <a:ext uri="{FF2B5EF4-FFF2-40B4-BE49-F238E27FC236}">
                <a16:creationId xmlns:a16="http://schemas.microsoft.com/office/drawing/2014/main" id="{8209F2CE-8618-A14E-A482-AADF635BCDF6}"/>
              </a:ext>
            </a:extLst>
          </p:cNvPr>
          <p:cNvSpPr/>
          <p:nvPr/>
        </p:nvSpPr>
        <p:spPr>
          <a:xfrm>
            <a:off x="3048000" y="2438400"/>
            <a:ext cx="5943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4681F7F3-CBC2-6840-887C-21944FD6920E}"/>
              </a:ext>
            </a:extLst>
          </p:cNvPr>
          <p:cNvCxnSpPr>
            <a:cxnSpLocks/>
          </p:cNvCxnSpPr>
          <p:nvPr/>
        </p:nvCxnSpPr>
        <p:spPr>
          <a:xfrm>
            <a:off x="2590800" y="2182743"/>
            <a:ext cx="465186" cy="484257"/>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7B06007-F4E9-F746-A50A-B590727B0F0B}"/>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F85F255E-A129-534E-8239-8F72515D0A27}"/>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59108793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Non-Sequential File Operations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127</a:t>
            </a:fld>
            <a:endParaRPr lang="en-US" dirty="0"/>
          </a:p>
        </p:txBody>
      </p:sp>
      <p:sp>
        <p:nvSpPr>
          <p:cNvPr id="5" name="Content Placeholder 2"/>
          <p:cNvSpPr>
            <a:spLocks noGrp="1"/>
          </p:cNvSpPr>
          <p:nvPr>
            <p:ph idx="1"/>
          </p:nvPr>
        </p:nvSpPr>
        <p:spPr>
          <a:xfrm>
            <a:off x="457200" y="1600200"/>
            <a:ext cx="8229600" cy="4525963"/>
          </a:xfrm>
        </p:spPr>
        <p:txBody>
          <a:bodyPr>
            <a:normAutofit/>
          </a:bodyPr>
          <a:lstStyle/>
          <a:p>
            <a:pPr marL="0" indent="0">
              <a:buNone/>
            </a:pPr>
            <a:r>
              <a:rPr lang="en-US" sz="1900" dirty="0" err="1">
                <a:latin typeface="PT Mono" charset="0"/>
                <a:ea typeface="PT Mono" charset="0"/>
                <a:cs typeface="PT Mono" charset="0"/>
              </a:rPr>
              <a:t>off_t</a:t>
            </a:r>
            <a:r>
              <a:rPr lang="en-US" sz="1900" dirty="0">
                <a:latin typeface="PT Mono" charset="0"/>
                <a:ea typeface="PT Mono" charset="0"/>
                <a:cs typeface="PT Mono" charset="0"/>
              </a:rPr>
              <a:t> </a:t>
            </a:r>
            <a:r>
              <a:rPr lang="en-US" sz="1900" b="1" dirty="0">
                <a:solidFill>
                  <a:schemeClr val="accent2">
                    <a:lumMod val="50000"/>
                  </a:schemeClr>
                </a:solidFill>
                <a:latin typeface="PT Mono" charset="0"/>
                <a:ea typeface="PT Mono" charset="0"/>
                <a:cs typeface="PT Mono" charset="0"/>
              </a:rPr>
              <a:t>offset </a:t>
            </a:r>
            <a:r>
              <a:rPr lang="en-US" sz="1900" dirty="0">
                <a:latin typeface="PT Mono" charset="0"/>
                <a:ea typeface="PT Mono" charset="0"/>
                <a:cs typeface="PT Mono" charset="0"/>
              </a:rPr>
              <a:t>= </a:t>
            </a:r>
            <a:r>
              <a:rPr lang="en-US" sz="1900" b="1" dirty="0" err="1">
                <a:solidFill>
                  <a:srgbClr val="0070C0"/>
                </a:solidFill>
                <a:latin typeface="PT Mono" charset="0"/>
                <a:ea typeface="PT Mono" charset="0"/>
                <a:cs typeface="PT Mono" charset="0"/>
              </a:rPr>
              <a:t>lseek</a:t>
            </a:r>
            <a:r>
              <a:rPr lang="en-US" sz="1900" dirty="0">
                <a:latin typeface="PT Mono" charset="0"/>
                <a:ea typeface="PT Mono" charset="0"/>
                <a:cs typeface="PT Mono" charset="0"/>
              </a:rPr>
              <a:t>(</a:t>
            </a:r>
            <a:r>
              <a:rPr lang="en-US" sz="1900" dirty="0" err="1">
                <a:latin typeface="PT Mono" charset="0"/>
                <a:ea typeface="PT Mono" charset="0"/>
                <a:cs typeface="PT Mono" charset="0"/>
              </a:rPr>
              <a:t>int</a:t>
            </a:r>
            <a:r>
              <a:rPr lang="en-US" sz="1900" dirty="0">
                <a:latin typeface="PT Mono" charset="0"/>
                <a:ea typeface="PT Mono" charset="0"/>
                <a:cs typeface="PT Mono" charset="0"/>
              </a:rPr>
              <a:t> </a:t>
            </a:r>
            <a:r>
              <a:rPr lang="en-US" sz="1900" b="1" dirty="0" err="1">
                <a:solidFill>
                  <a:schemeClr val="accent2">
                    <a:lumMod val="50000"/>
                  </a:schemeClr>
                </a:solidFill>
                <a:latin typeface="PT Mono" charset="0"/>
                <a:ea typeface="PT Mono" charset="0"/>
                <a:cs typeface="PT Mono" charset="0"/>
              </a:rPr>
              <a:t>fd</a:t>
            </a:r>
            <a:r>
              <a:rPr lang="en-US" sz="1900" dirty="0">
                <a:latin typeface="PT Mono" charset="0"/>
                <a:ea typeface="PT Mono" charset="0"/>
                <a:cs typeface="PT Mono" charset="0"/>
              </a:rPr>
              <a:t>, </a:t>
            </a:r>
            <a:r>
              <a:rPr lang="en-US" sz="1900" dirty="0" err="1">
                <a:latin typeface="PT Mono" charset="0"/>
                <a:ea typeface="PT Mono" charset="0"/>
                <a:cs typeface="PT Mono" charset="0"/>
              </a:rPr>
              <a:t>off_t</a:t>
            </a:r>
            <a:r>
              <a:rPr lang="en-US" sz="1900" dirty="0">
                <a:latin typeface="PT Mono" charset="0"/>
                <a:ea typeface="PT Mono" charset="0"/>
                <a:cs typeface="PT Mono" charset="0"/>
              </a:rPr>
              <a:t> </a:t>
            </a:r>
            <a:r>
              <a:rPr lang="en-US" sz="1900" b="1" dirty="0">
                <a:solidFill>
                  <a:schemeClr val="accent2">
                    <a:lumMod val="50000"/>
                  </a:schemeClr>
                </a:solidFill>
                <a:latin typeface="PT Mono" charset="0"/>
                <a:ea typeface="PT Mono" charset="0"/>
                <a:cs typeface="PT Mono" charset="0"/>
              </a:rPr>
              <a:t>offset</a:t>
            </a:r>
            <a:r>
              <a:rPr lang="en-US" sz="1900" dirty="0">
                <a:latin typeface="PT Mono" charset="0"/>
                <a:ea typeface="PT Mono" charset="0"/>
                <a:cs typeface="PT Mono" charset="0"/>
              </a:rPr>
              <a:t>, </a:t>
            </a:r>
            <a:r>
              <a:rPr lang="en-US" sz="1900" dirty="0" err="1">
                <a:latin typeface="PT Mono" charset="0"/>
                <a:ea typeface="PT Mono" charset="0"/>
                <a:cs typeface="PT Mono" charset="0"/>
              </a:rPr>
              <a:t>int</a:t>
            </a:r>
            <a:r>
              <a:rPr lang="en-US" sz="1900" dirty="0">
                <a:latin typeface="PT Mono" charset="0"/>
                <a:ea typeface="PT Mono" charset="0"/>
                <a:cs typeface="PT Mono" charset="0"/>
              </a:rPr>
              <a:t> </a:t>
            </a:r>
            <a:r>
              <a:rPr lang="en-US" sz="1900" b="1" dirty="0">
                <a:solidFill>
                  <a:schemeClr val="accent2">
                    <a:lumMod val="50000"/>
                  </a:schemeClr>
                </a:solidFill>
                <a:latin typeface="PT Mono" charset="0"/>
                <a:ea typeface="PT Mono" charset="0"/>
                <a:cs typeface="PT Mono" charset="0"/>
              </a:rPr>
              <a:t>whence</a:t>
            </a:r>
            <a:r>
              <a:rPr lang="en-US" sz="1900" dirty="0">
                <a:latin typeface="PT Mono" charset="0"/>
                <a:ea typeface="PT Mono" charset="0"/>
                <a:cs typeface="PT Mono" charset="0"/>
              </a:rPr>
              <a:t>);</a:t>
            </a:r>
          </a:p>
        </p:txBody>
      </p:sp>
      <p:sp>
        <p:nvSpPr>
          <p:cNvPr id="3" name="Date Placeholder 2">
            <a:extLst>
              <a:ext uri="{FF2B5EF4-FFF2-40B4-BE49-F238E27FC236}">
                <a16:creationId xmlns:a16="http://schemas.microsoft.com/office/drawing/2014/main" id="{40C81ECD-2C1D-8F4F-938D-E749DDF70EBE}"/>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0D837FF9-A56C-2A4E-99AA-EF80A85B4F1C}"/>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5693418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Non-Sequential File Operations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128</a:t>
            </a:fld>
            <a:endParaRPr lang="en-US" dirty="0"/>
          </a:p>
        </p:txBody>
      </p:sp>
      <p:sp>
        <p:nvSpPr>
          <p:cNvPr id="5" name="Content Placeholder 2"/>
          <p:cNvSpPr>
            <a:spLocks noGrp="1"/>
          </p:cNvSpPr>
          <p:nvPr>
            <p:ph idx="1"/>
          </p:nvPr>
        </p:nvSpPr>
        <p:spPr>
          <a:xfrm>
            <a:off x="457200" y="1600200"/>
            <a:ext cx="8229600" cy="4525963"/>
          </a:xfrm>
        </p:spPr>
        <p:txBody>
          <a:bodyPr>
            <a:normAutofit/>
          </a:bodyPr>
          <a:lstStyle/>
          <a:p>
            <a:pPr marL="0" indent="0">
              <a:buNone/>
            </a:pPr>
            <a:r>
              <a:rPr lang="en-US" sz="1900" dirty="0" err="1">
                <a:latin typeface="PT Mono" charset="0"/>
                <a:ea typeface="PT Mono" charset="0"/>
                <a:cs typeface="PT Mono" charset="0"/>
              </a:rPr>
              <a:t>off_t</a:t>
            </a:r>
            <a:r>
              <a:rPr lang="en-US" sz="1900" dirty="0">
                <a:latin typeface="PT Mono" charset="0"/>
                <a:ea typeface="PT Mono" charset="0"/>
                <a:cs typeface="PT Mono" charset="0"/>
              </a:rPr>
              <a:t> </a:t>
            </a:r>
            <a:r>
              <a:rPr lang="en-US" sz="1900" b="1" dirty="0">
                <a:solidFill>
                  <a:schemeClr val="accent2">
                    <a:lumMod val="50000"/>
                  </a:schemeClr>
                </a:solidFill>
                <a:latin typeface="PT Mono" charset="0"/>
                <a:ea typeface="PT Mono" charset="0"/>
                <a:cs typeface="PT Mono" charset="0"/>
              </a:rPr>
              <a:t>offset </a:t>
            </a:r>
            <a:r>
              <a:rPr lang="en-US" sz="1900" dirty="0">
                <a:latin typeface="PT Mono" charset="0"/>
                <a:ea typeface="PT Mono" charset="0"/>
                <a:cs typeface="PT Mono" charset="0"/>
              </a:rPr>
              <a:t>= </a:t>
            </a:r>
            <a:r>
              <a:rPr lang="en-US" sz="1900" b="1" dirty="0" err="1">
                <a:solidFill>
                  <a:srgbClr val="0070C0"/>
                </a:solidFill>
                <a:latin typeface="PT Mono" charset="0"/>
                <a:ea typeface="PT Mono" charset="0"/>
                <a:cs typeface="PT Mono" charset="0"/>
              </a:rPr>
              <a:t>lseek</a:t>
            </a:r>
            <a:r>
              <a:rPr lang="en-US" sz="1900" dirty="0">
                <a:latin typeface="PT Mono" charset="0"/>
                <a:ea typeface="PT Mono" charset="0"/>
                <a:cs typeface="PT Mono" charset="0"/>
              </a:rPr>
              <a:t>(</a:t>
            </a:r>
            <a:r>
              <a:rPr lang="en-US" sz="1900" dirty="0" err="1">
                <a:latin typeface="PT Mono" charset="0"/>
                <a:ea typeface="PT Mono" charset="0"/>
                <a:cs typeface="PT Mono" charset="0"/>
              </a:rPr>
              <a:t>int</a:t>
            </a:r>
            <a:r>
              <a:rPr lang="en-US" sz="1900" dirty="0">
                <a:latin typeface="PT Mono" charset="0"/>
                <a:ea typeface="PT Mono" charset="0"/>
                <a:cs typeface="PT Mono" charset="0"/>
              </a:rPr>
              <a:t> </a:t>
            </a:r>
            <a:r>
              <a:rPr lang="en-US" sz="1900" b="1" dirty="0" err="1">
                <a:solidFill>
                  <a:schemeClr val="accent2">
                    <a:lumMod val="50000"/>
                  </a:schemeClr>
                </a:solidFill>
                <a:latin typeface="PT Mono" charset="0"/>
                <a:ea typeface="PT Mono" charset="0"/>
                <a:cs typeface="PT Mono" charset="0"/>
              </a:rPr>
              <a:t>fd</a:t>
            </a:r>
            <a:r>
              <a:rPr lang="en-US" sz="1900" dirty="0">
                <a:latin typeface="PT Mono" charset="0"/>
                <a:ea typeface="PT Mono" charset="0"/>
                <a:cs typeface="PT Mono" charset="0"/>
              </a:rPr>
              <a:t>, </a:t>
            </a:r>
            <a:r>
              <a:rPr lang="en-US" sz="1900" dirty="0" err="1">
                <a:latin typeface="PT Mono" charset="0"/>
                <a:ea typeface="PT Mono" charset="0"/>
                <a:cs typeface="PT Mono" charset="0"/>
              </a:rPr>
              <a:t>off_t</a:t>
            </a:r>
            <a:r>
              <a:rPr lang="en-US" sz="1900" dirty="0">
                <a:latin typeface="PT Mono" charset="0"/>
                <a:ea typeface="PT Mono" charset="0"/>
                <a:cs typeface="PT Mono" charset="0"/>
              </a:rPr>
              <a:t> </a:t>
            </a:r>
            <a:r>
              <a:rPr lang="en-US" sz="1900" b="1" dirty="0">
                <a:solidFill>
                  <a:schemeClr val="accent2">
                    <a:lumMod val="50000"/>
                  </a:schemeClr>
                </a:solidFill>
                <a:latin typeface="PT Mono" charset="0"/>
                <a:ea typeface="PT Mono" charset="0"/>
                <a:cs typeface="PT Mono" charset="0"/>
              </a:rPr>
              <a:t>offset</a:t>
            </a:r>
            <a:r>
              <a:rPr lang="en-US" sz="1900" dirty="0">
                <a:latin typeface="PT Mono" charset="0"/>
                <a:ea typeface="PT Mono" charset="0"/>
                <a:cs typeface="PT Mono" charset="0"/>
              </a:rPr>
              <a:t>, </a:t>
            </a:r>
            <a:r>
              <a:rPr lang="en-US" sz="1900" dirty="0" err="1">
                <a:latin typeface="PT Mono" charset="0"/>
                <a:ea typeface="PT Mono" charset="0"/>
                <a:cs typeface="PT Mono" charset="0"/>
              </a:rPr>
              <a:t>int</a:t>
            </a:r>
            <a:r>
              <a:rPr lang="en-US" sz="1900" dirty="0">
                <a:latin typeface="PT Mono" charset="0"/>
                <a:ea typeface="PT Mono" charset="0"/>
                <a:cs typeface="PT Mono" charset="0"/>
              </a:rPr>
              <a:t> </a:t>
            </a:r>
            <a:r>
              <a:rPr lang="en-US" sz="1900" b="1" dirty="0">
                <a:solidFill>
                  <a:schemeClr val="accent2">
                    <a:lumMod val="50000"/>
                  </a:schemeClr>
                </a:solidFill>
                <a:latin typeface="PT Mono" charset="0"/>
                <a:ea typeface="PT Mono" charset="0"/>
                <a:cs typeface="PT Mono" charset="0"/>
              </a:rPr>
              <a:t>whence</a:t>
            </a:r>
            <a:r>
              <a:rPr lang="en-US" sz="1900" dirty="0">
                <a:latin typeface="PT Mono" charset="0"/>
                <a:ea typeface="PT Mono" charset="0"/>
                <a:cs typeface="PT Mono" charset="0"/>
              </a:rPr>
              <a:t>);</a:t>
            </a:r>
          </a:p>
          <a:p>
            <a:pPr marL="0" indent="0">
              <a:buNone/>
            </a:pPr>
            <a:endParaRPr lang="en-US" sz="1900" dirty="0">
              <a:latin typeface="PT Mono" charset="0"/>
              <a:ea typeface="PT Mono" charset="0"/>
              <a:cs typeface="PT Mono" charset="0"/>
            </a:endParaRPr>
          </a:p>
          <a:p>
            <a:pPr marL="0" indent="0">
              <a:buNone/>
            </a:pPr>
            <a:r>
              <a:rPr lang="en-US" b="1" dirty="0">
                <a:solidFill>
                  <a:schemeClr val="accent2">
                    <a:lumMod val="50000"/>
                  </a:schemeClr>
                </a:solidFill>
              </a:rPr>
              <a:t>whence</a:t>
            </a:r>
            <a:r>
              <a:rPr lang="en-US" dirty="0"/>
              <a:t>: </a:t>
            </a:r>
          </a:p>
          <a:p>
            <a:r>
              <a:rPr lang="en-US" sz="2400" dirty="0"/>
              <a:t>If </a:t>
            </a:r>
            <a:r>
              <a:rPr lang="en-US" sz="2400" dirty="0">
                <a:latin typeface="PT Mono" charset="0"/>
                <a:ea typeface="PT Mono" charset="0"/>
                <a:cs typeface="PT Mono" charset="0"/>
              </a:rPr>
              <a:t>whence</a:t>
            </a:r>
            <a:r>
              <a:rPr lang="en-US" sz="2400" dirty="0"/>
              <a:t> is </a:t>
            </a:r>
            <a:r>
              <a:rPr lang="en-US" sz="2400" dirty="0">
                <a:latin typeface="PT Mono" charset="0"/>
                <a:ea typeface="PT Mono" charset="0"/>
                <a:cs typeface="PT Mono" charset="0"/>
              </a:rPr>
              <a:t>SEEK_SET</a:t>
            </a:r>
            <a:r>
              <a:rPr lang="en-US" sz="2400" dirty="0"/>
              <a:t>, the offset is set to </a:t>
            </a:r>
            <a:r>
              <a:rPr lang="en-US" sz="2000" dirty="0">
                <a:latin typeface="PT Mono" charset="0"/>
                <a:ea typeface="PT Mono" charset="0"/>
                <a:cs typeface="PT Mono" charset="0"/>
              </a:rPr>
              <a:t>offset</a:t>
            </a:r>
            <a:r>
              <a:rPr lang="en-US" sz="2000" dirty="0"/>
              <a:t> </a:t>
            </a:r>
            <a:r>
              <a:rPr lang="en-US" sz="2400" dirty="0"/>
              <a:t>bytes</a:t>
            </a:r>
          </a:p>
          <a:p>
            <a:r>
              <a:rPr lang="en-US" sz="2400" dirty="0"/>
              <a:t>If </a:t>
            </a:r>
            <a:r>
              <a:rPr lang="en-US" sz="2400" dirty="0">
                <a:latin typeface="PT Mono" charset="0"/>
                <a:ea typeface="PT Mono" charset="0"/>
                <a:cs typeface="PT Mono" charset="0"/>
              </a:rPr>
              <a:t>whence</a:t>
            </a:r>
            <a:r>
              <a:rPr lang="en-US" sz="2400" dirty="0"/>
              <a:t> is </a:t>
            </a:r>
            <a:r>
              <a:rPr lang="en-US" sz="2400" dirty="0">
                <a:latin typeface="PT Mono" charset="0"/>
                <a:ea typeface="PT Mono" charset="0"/>
                <a:cs typeface="PT Mono" charset="0"/>
              </a:rPr>
              <a:t>SEEK_CUR</a:t>
            </a:r>
            <a:r>
              <a:rPr lang="en-US" sz="2400" dirty="0"/>
              <a:t>, the offset is set to its current location plus </a:t>
            </a:r>
            <a:r>
              <a:rPr lang="en-US" sz="2000" dirty="0">
                <a:latin typeface="PT Mono" charset="0"/>
                <a:ea typeface="PT Mono" charset="0"/>
                <a:cs typeface="PT Mono" charset="0"/>
              </a:rPr>
              <a:t>offset</a:t>
            </a:r>
            <a:r>
              <a:rPr lang="en-US" sz="2000" dirty="0"/>
              <a:t> </a:t>
            </a:r>
            <a:r>
              <a:rPr lang="en-US" sz="2400" dirty="0"/>
              <a:t>bytes</a:t>
            </a:r>
          </a:p>
          <a:p>
            <a:r>
              <a:rPr lang="en-US" sz="2400" dirty="0"/>
              <a:t>If </a:t>
            </a:r>
            <a:r>
              <a:rPr lang="en-US" sz="2400" dirty="0">
                <a:latin typeface="PT Mono" charset="0"/>
                <a:ea typeface="PT Mono" charset="0"/>
                <a:cs typeface="PT Mono" charset="0"/>
              </a:rPr>
              <a:t>whence</a:t>
            </a:r>
            <a:r>
              <a:rPr lang="en-US" sz="2400" dirty="0"/>
              <a:t> is </a:t>
            </a:r>
            <a:r>
              <a:rPr lang="en-US" sz="2400" dirty="0">
                <a:latin typeface="PT Mono" charset="0"/>
                <a:ea typeface="PT Mono" charset="0"/>
                <a:cs typeface="PT Mono" charset="0"/>
              </a:rPr>
              <a:t>SEEK_END</a:t>
            </a:r>
            <a:r>
              <a:rPr lang="en-US" sz="2400" dirty="0"/>
              <a:t>, the offset is set to the size of the file plus </a:t>
            </a:r>
            <a:r>
              <a:rPr lang="en-US" sz="2000" dirty="0">
                <a:latin typeface="PT Mono" charset="0"/>
                <a:ea typeface="PT Mono" charset="0"/>
                <a:cs typeface="PT Mono" charset="0"/>
              </a:rPr>
              <a:t>offset</a:t>
            </a:r>
            <a:r>
              <a:rPr lang="en-US" sz="2000" dirty="0"/>
              <a:t> </a:t>
            </a:r>
            <a:r>
              <a:rPr lang="en-US" sz="2400" dirty="0"/>
              <a:t>bytes</a:t>
            </a:r>
          </a:p>
        </p:txBody>
      </p:sp>
      <p:sp>
        <p:nvSpPr>
          <p:cNvPr id="3" name="Date Placeholder 2">
            <a:extLst>
              <a:ext uri="{FF2B5EF4-FFF2-40B4-BE49-F238E27FC236}">
                <a16:creationId xmlns:a16="http://schemas.microsoft.com/office/drawing/2014/main" id="{594D9FD1-7335-0240-BB8F-0DE0BE72B360}"/>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848B194F-F67D-BC44-ACFD-0E53AE83FE48}"/>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9768435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Non-Sequential File Operations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129</a:t>
            </a:fld>
            <a:endParaRPr lang="en-US" dirty="0"/>
          </a:p>
        </p:txBody>
      </p:sp>
      <p:sp>
        <p:nvSpPr>
          <p:cNvPr id="5" name="Content Placeholder 2"/>
          <p:cNvSpPr>
            <a:spLocks noGrp="1"/>
          </p:cNvSpPr>
          <p:nvPr>
            <p:ph idx="1"/>
          </p:nvPr>
        </p:nvSpPr>
        <p:spPr>
          <a:xfrm>
            <a:off x="457200" y="1600200"/>
            <a:ext cx="8229600" cy="4525963"/>
          </a:xfrm>
        </p:spPr>
        <p:txBody>
          <a:bodyPr>
            <a:normAutofit/>
          </a:bodyPr>
          <a:lstStyle/>
          <a:p>
            <a:pPr marL="0" indent="0">
              <a:buNone/>
            </a:pPr>
            <a:r>
              <a:rPr lang="en-US" sz="1900" dirty="0" err="1">
                <a:latin typeface="PT Mono" charset="0"/>
                <a:ea typeface="PT Mono" charset="0"/>
                <a:cs typeface="PT Mono" charset="0"/>
              </a:rPr>
              <a:t>off_t</a:t>
            </a:r>
            <a:r>
              <a:rPr lang="en-US" sz="1900" dirty="0">
                <a:latin typeface="PT Mono" charset="0"/>
                <a:ea typeface="PT Mono" charset="0"/>
                <a:cs typeface="PT Mono" charset="0"/>
              </a:rPr>
              <a:t> </a:t>
            </a:r>
            <a:r>
              <a:rPr lang="en-US" sz="1900" b="1" dirty="0">
                <a:solidFill>
                  <a:schemeClr val="accent2">
                    <a:lumMod val="50000"/>
                  </a:schemeClr>
                </a:solidFill>
                <a:latin typeface="PT Mono" charset="0"/>
                <a:ea typeface="PT Mono" charset="0"/>
                <a:cs typeface="PT Mono" charset="0"/>
              </a:rPr>
              <a:t>offset </a:t>
            </a:r>
            <a:r>
              <a:rPr lang="en-US" sz="1900" dirty="0">
                <a:latin typeface="PT Mono" charset="0"/>
                <a:ea typeface="PT Mono" charset="0"/>
                <a:cs typeface="PT Mono" charset="0"/>
              </a:rPr>
              <a:t>= </a:t>
            </a:r>
            <a:r>
              <a:rPr lang="en-US" sz="1900" b="1" dirty="0" err="1">
                <a:solidFill>
                  <a:srgbClr val="0070C0"/>
                </a:solidFill>
                <a:latin typeface="PT Mono" charset="0"/>
                <a:ea typeface="PT Mono" charset="0"/>
                <a:cs typeface="PT Mono" charset="0"/>
              </a:rPr>
              <a:t>lseek</a:t>
            </a:r>
            <a:r>
              <a:rPr lang="en-US" sz="1900" dirty="0">
                <a:latin typeface="PT Mono" charset="0"/>
                <a:ea typeface="PT Mono" charset="0"/>
                <a:cs typeface="PT Mono" charset="0"/>
              </a:rPr>
              <a:t>(</a:t>
            </a:r>
            <a:r>
              <a:rPr lang="en-US" sz="1900" dirty="0" err="1">
                <a:latin typeface="PT Mono" charset="0"/>
                <a:ea typeface="PT Mono" charset="0"/>
                <a:cs typeface="PT Mono" charset="0"/>
              </a:rPr>
              <a:t>int</a:t>
            </a:r>
            <a:r>
              <a:rPr lang="en-US" sz="1900" dirty="0">
                <a:latin typeface="PT Mono" charset="0"/>
                <a:ea typeface="PT Mono" charset="0"/>
                <a:cs typeface="PT Mono" charset="0"/>
              </a:rPr>
              <a:t> </a:t>
            </a:r>
            <a:r>
              <a:rPr lang="en-US" sz="1900" b="1" dirty="0" err="1">
                <a:solidFill>
                  <a:schemeClr val="accent2">
                    <a:lumMod val="50000"/>
                  </a:schemeClr>
                </a:solidFill>
                <a:latin typeface="PT Mono" charset="0"/>
                <a:ea typeface="PT Mono" charset="0"/>
                <a:cs typeface="PT Mono" charset="0"/>
              </a:rPr>
              <a:t>fd</a:t>
            </a:r>
            <a:r>
              <a:rPr lang="en-US" sz="1900" dirty="0">
                <a:latin typeface="PT Mono" charset="0"/>
                <a:ea typeface="PT Mono" charset="0"/>
                <a:cs typeface="PT Mono" charset="0"/>
              </a:rPr>
              <a:t>, </a:t>
            </a:r>
            <a:r>
              <a:rPr lang="en-US" sz="1900" dirty="0" err="1">
                <a:latin typeface="PT Mono" charset="0"/>
                <a:ea typeface="PT Mono" charset="0"/>
                <a:cs typeface="PT Mono" charset="0"/>
              </a:rPr>
              <a:t>off_t</a:t>
            </a:r>
            <a:r>
              <a:rPr lang="en-US" sz="1900" dirty="0">
                <a:latin typeface="PT Mono" charset="0"/>
                <a:ea typeface="PT Mono" charset="0"/>
                <a:cs typeface="PT Mono" charset="0"/>
              </a:rPr>
              <a:t> </a:t>
            </a:r>
            <a:r>
              <a:rPr lang="en-US" sz="1900" b="1" dirty="0">
                <a:solidFill>
                  <a:schemeClr val="accent2">
                    <a:lumMod val="50000"/>
                  </a:schemeClr>
                </a:solidFill>
                <a:latin typeface="PT Mono" charset="0"/>
                <a:ea typeface="PT Mono" charset="0"/>
                <a:cs typeface="PT Mono" charset="0"/>
              </a:rPr>
              <a:t>offset</a:t>
            </a:r>
            <a:r>
              <a:rPr lang="en-US" sz="1900" dirty="0">
                <a:latin typeface="PT Mono" charset="0"/>
                <a:ea typeface="PT Mono" charset="0"/>
                <a:cs typeface="PT Mono" charset="0"/>
              </a:rPr>
              <a:t>, </a:t>
            </a:r>
            <a:r>
              <a:rPr lang="en-US" sz="1900" dirty="0" err="1">
                <a:latin typeface="PT Mono" charset="0"/>
                <a:ea typeface="PT Mono" charset="0"/>
                <a:cs typeface="PT Mono" charset="0"/>
              </a:rPr>
              <a:t>int</a:t>
            </a:r>
            <a:r>
              <a:rPr lang="en-US" sz="1900" dirty="0">
                <a:latin typeface="PT Mono" charset="0"/>
                <a:ea typeface="PT Mono" charset="0"/>
                <a:cs typeface="PT Mono" charset="0"/>
              </a:rPr>
              <a:t> </a:t>
            </a:r>
            <a:r>
              <a:rPr lang="en-US" sz="1900" b="1" dirty="0">
                <a:solidFill>
                  <a:schemeClr val="accent2">
                    <a:lumMod val="50000"/>
                  </a:schemeClr>
                </a:solidFill>
                <a:latin typeface="PT Mono" charset="0"/>
                <a:ea typeface="PT Mono" charset="0"/>
                <a:cs typeface="PT Mono" charset="0"/>
              </a:rPr>
              <a:t>whence</a:t>
            </a:r>
            <a:r>
              <a:rPr lang="en-US" sz="1900" dirty="0">
                <a:latin typeface="PT Mono" charset="0"/>
                <a:ea typeface="PT Mono" charset="0"/>
                <a:cs typeface="PT Mono" charset="0"/>
              </a:rPr>
              <a:t>);</a:t>
            </a:r>
          </a:p>
          <a:p>
            <a:pPr marL="0" indent="0">
              <a:buNone/>
            </a:pPr>
            <a:endParaRPr lang="en-US" sz="1900" dirty="0">
              <a:latin typeface="PT Mono" charset="0"/>
              <a:ea typeface="PT Mono" charset="0"/>
              <a:cs typeface="PT Mono" charset="0"/>
            </a:endParaRPr>
          </a:p>
          <a:p>
            <a:pPr marL="0" indent="0">
              <a:buNone/>
            </a:pPr>
            <a:r>
              <a:rPr lang="en-US" b="1" dirty="0">
                <a:solidFill>
                  <a:schemeClr val="accent2">
                    <a:lumMod val="50000"/>
                  </a:schemeClr>
                </a:solidFill>
              </a:rPr>
              <a:t>whence</a:t>
            </a:r>
            <a:r>
              <a:rPr lang="en-US" dirty="0"/>
              <a:t>: </a:t>
            </a:r>
          </a:p>
          <a:p>
            <a:r>
              <a:rPr lang="en-US" sz="2400" dirty="0"/>
              <a:t>If </a:t>
            </a:r>
            <a:r>
              <a:rPr lang="en-US" sz="2400" dirty="0">
                <a:latin typeface="PT Mono" charset="0"/>
                <a:ea typeface="PT Mono" charset="0"/>
                <a:cs typeface="PT Mono" charset="0"/>
              </a:rPr>
              <a:t>whence</a:t>
            </a:r>
            <a:r>
              <a:rPr lang="en-US" sz="2400" dirty="0"/>
              <a:t> is </a:t>
            </a:r>
            <a:r>
              <a:rPr lang="en-US" sz="2400" dirty="0">
                <a:latin typeface="PT Mono" charset="0"/>
                <a:ea typeface="PT Mono" charset="0"/>
                <a:cs typeface="PT Mono" charset="0"/>
              </a:rPr>
              <a:t>SEEK_SET</a:t>
            </a:r>
            <a:r>
              <a:rPr lang="en-US" sz="2400" dirty="0"/>
              <a:t>, the offset is set to </a:t>
            </a:r>
            <a:r>
              <a:rPr lang="en-US" sz="2000" dirty="0">
                <a:latin typeface="PT Mono" charset="0"/>
                <a:ea typeface="PT Mono" charset="0"/>
                <a:cs typeface="PT Mono" charset="0"/>
              </a:rPr>
              <a:t>offset</a:t>
            </a:r>
            <a:r>
              <a:rPr lang="en-US" sz="2000" dirty="0"/>
              <a:t> </a:t>
            </a:r>
            <a:r>
              <a:rPr lang="en-US" sz="2400" dirty="0"/>
              <a:t>bytes</a:t>
            </a:r>
          </a:p>
          <a:p>
            <a:r>
              <a:rPr lang="en-US" sz="2400" dirty="0"/>
              <a:t>If </a:t>
            </a:r>
            <a:r>
              <a:rPr lang="en-US" sz="2400" dirty="0">
                <a:latin typeface="PT Mono" charset="0"/>
                <a:ea typeface="PT Mono" charset="0"/>
                <a:cs typeface="PT Mono" charset="0"/>
              </a:rPr>
              <a:t>whence</a:t>
            </a:r>
            <a:r>
              <a:rPr lang="en-US" sz="2400" dirty="0"/>
              <a:t> is </a:t>
            </a:r>
            <a:r>
              <a:rPr lang="en-US" sz="2400" dirty="0">
                <a:latin typeface="PT Mono" charset="0"/>
                <a:ea typeface="PT Mono" charset="0"/>
                <a:cs typeface="PT Mono" charset="0"/>
              </a:rPr>
              <a:t>SEEK_CUR</a:t>
            </a:r>
            <a:r>
              <a:rPr lang="en-US" sz="2400" dirty="0"/>
              <a:t>, the offset is set to its current location plus </a:t>
            </a:r>
            <a:r>
              <a:rPr lang="en-US" sz="2000" dirty="0">
                <a:latin typeface="PT Mono" charset="0"/>
                <a:ea typeface="PT Mono" charset="0"/>
                <a:cs typeface="PT Mono" charset="0"/>
              </a:rPr>
              <a:t>offset</a:t>
            </a:r>
            <a:r>
              <a:rPr lang="en-US" sz="2000" dirty="0"/>
              <a:t> </a:t>
            </a:r>
            <a:r>
              <a:rPr lang="en-US" sz="2400" dirty="0"/>
              <a:t>bytes</a:t>
            </a:r>
          </a:p>
          <a:p>
            <a:r>
              <a:rPr lang="en-US" sz="2400" dirty="0"/>
              <a:t>If </a:t>
            </a:r>
            <a:r>
              <a:rPr lang="en-US" sz="2400" dirty="0">
                <a:latin typeface="PT Mono" charset="0"/>
                <a:ea typeface="PT Mono" charset="0"/>
                <a:cs typeface="PT Mono" charset="0"/>
              </a:rPr>
              <a:t>whence</a:t>
            </a:r>
            <a:r>
              <a:rPr lang="en-US" sz="2400" dirty="0"/>
              <a:t> is </a:t>
            </a:r>
            <a:r>
              <a:rPr lang="en-US" sz="2400" dirty="0">
                <a:latin typeface="PT Mono" charset="0"/>
                <a:ea typeface="PT Mono" charset="0"/>
                <a:cs typeface="PT Mono" charset="0"/>
              </a:rPr>
              <a:t>SEEK_END</a:t>
            </a:r>
            <a:r>
              <a:rPr lang="en-US" sz="2400" dirty="0"/>
              <a:t>, the offset is set to the size of the file plus </a:t>
            </a:r>
            <a:r>
              <a:rPr lang="en-US" sz="2000" dirty="0">
                <a:latin typeface="PT Mono" charset="0"/>
                <a:ea typeface="PT Mono" charset="0"/>
                <a:cs typeface="PT Mono" charset="0"/>
              </a:rPr>
              <a:t>offset</a:t>
            </a:r>
            <a:r>
              <a:rPr lang="en-US" sz="2000" dirty="0"/>
              <a:t> </a:t>
            </a:r>
            <a:r>
              <a:rPr lang="en-US" sz="2400" dirty="0"/>
              <a:t>bytes</a:t>
            </a:r>
          </a:p>
          <a:p>
            <a:pPr marL="0" indent="0">
              <a:buNone/>
            </a:pPr>
            <a:endParaRPr lang="en-US" sz="2400" dirty="0"/>
          </a:p>
          <a:p>
            <a:pPr marL="0" indent="0">
              <a:buNone/>
            </a:pPr>
            <a:r>
              <a:rPr lang="en-US" sz="2400" dirty="0">
                <a:solidFill>
                  <a:srgbClr val="C00000"/>
                </a:solidFill>
              </a:rPr>
              <a:t>Note: Calling </a:t>
            </a:r>
            <a:r>
              <a:rPr lang="en-US" sz="2400" dirty="0" err="1">
                <a:solidFill>
                  <a:srgbClr val="C00000"/>
                </a:solidFill>
                <a:latin typeface="PT Mono" charset="0"/>
                <a:ea typeface="PT Mono" charset="0"/>
                <a:cs typeface="PT Mono" charset="0"/>
              </a:rPr>
              <a:t>lseek</a:t>
            </a:r>
            <a:r>
              <a:rPr lang="en-US" sz="2400" dirty="0">
                <a:solidFill>
                  <a:srgbClr val="C00000"/>
                </a:solidFill>
                <a:latin typeface="PT Mono" charset="0"/>
                <a:ea typeface="PT Mono" charset="0"/>
                <a:cs typeface="PT Mono" charset="0"/>
              </a:rPr>
              <a:t>()</a:t>
            </a:r>
            <a:r>
              <a:rPr lang="en-US" sz="2400" dirty="0">
                <a:solidFill>
                  <a:srgbClr val="C00000"/>
                </a:solidFill>
              </a:rPr>
              <a:t> does not perform a disk seek!</a:t>
            </a:r>
          </a:p>
        </p:txBody>
      </p:sp>
      <p:sp>
        <p:nvSpPr>
          <p:cNvPr id="3" name="Date Placeholder 2">
            <a:extLst>
              <a:ext uri="{FF2B5EF4-FFF2-40B4-BE49-F238E27FC236}">
                <a16:creationId xmlns:a16="http://schemas.microsoft.com/office/drawing/2014/main" id="{4ED32BE1-4B4D-D547-B2CF-A3DF4AB2368F}"/>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E60FDB3B-205C-3C4C-9AF6-45F1431AC5F3}"/>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56742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Read Sector 0</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89" y="1581944"/>
            <a:ext cx="4554011" cy="4666456"/>
          </a:xfrm>
        </p:spPr>
      </p:pic>
      <p:sp>
        <p:nvSpPr>
          <p:cNvPr id="7" name="TextBox 6"/>
          <p:cNvSpPr txBox="1"/>
          <p:nvPr/>
        </p:nvSpPr>
        <p:spPr>
          <a:xfrm>
            <a:off x="6019800" y="5385137"/>
            <a:ext cx="3128613" cy="1015663"/>
          </a:xfrm>
          <a:prstGeom prst="rect">
            <a:avLst/>
          </a:prstGeom>
          <a:noFill/>
        </p:spPr>
        <p:txBody>
          <a:bodyPr wrap="none" rtlCol="0">
            <a:spAutoFit/>
          </a:bodyPr>
          <a:lstStyle/>
          <a:p>
            <a:r>
              <a:rPr lang="en-US" sz="2000" dirty="0">
                <a:latin typeface="Helvetica" charset="0"/>
                <a:ea typeface="Helvetica" charset="0"/>
                <a:cs typeface="Helvetica" charset="0"/>
              </a:rPr>
              <a:t>1. Seek for right track</a:t>
            </a:r>
          </a:p>
          <a:p>
            <a:r>
              <a:rPr lang="en-US" sz="2000" dirty="0">
                <a:latin typeface="Helvetica" charset="0"/>
                <a:ea typeface="Helvetica" charset="0"/>
                <a:cs typeface="Helvetica" charset="0"/>
              </a:rPr>
              <a:t>2. Rotate (sector 9 </a:t>
            </a:r>
            <a:r>
              <a:rPr lang="en-US" sz="2000" dirty="0">
                <a:latin typeface="Helvetica" charset="0"/>
                <a:ea typeface="Helvetica" charset="0"/>
                <a:cs typeface="Helvetica" charset="0"/>
                <a:sym typeface="Wingdings"/>
              </a:rPr>
              <a:t> 0</a:t>
            </a:r>
            <a:r>
              <a:rPr lang="en-US" sz="2000" dirty="0">
                <a:latin typeface="Helvetica" charset="0"/>
                <a:ea typeface="Helvetica" charset="0"/>
                <a:cs typeface="Helvetica" charset="0"/>
              </a:rPr>
              <a:t>)</a:t>
            </a:r>
          </a:p>
          <a:p>
            <a:r>
              <a:rPr lang="en-US" sz="2000" dirty="0">
                <a:latin typeface="Helvetica" charset="0"/>
                <a:ea typeface="Helvetica" charset="0"/>
                <a:cs typeface="Helvetica" charset="0"/>
              </a:rPr>
              <a:t>3. Transfer data (sector 0)</a:t>
            </a:r>
          </a:p>
        </p:txBody>
      </p:sp>
      <p:sp>
        <p:nvSpPr>
          <p:cNvPr id="5" name="Footer Placeholder 4">
            <a:extLst>
              <a:ext uri="{FF2B5EF4-FFF2-40B4-BE49-F238E27FC236}">
                <a16:creationId xmlns:a16="http://schemas.microsoft.com/office/drawing/2014/main" id="{16A906A1-882D-4047-91B3-D5F39C4F6BC1}"/>
              </a:ext>
            </a:extLst>
          </p:cNvPr>
          <p:cNvSpPr>
            <a:spLocks noGrp="1"/>
          </p:cNvSpPr>
          <p:nvPr>
            <p:ph type="ftr" sz="quarter" idx="11"/>
          </p:nvPr>
        </p:nvSpPr>
        <p:spPr/>
        <p:txBody>
          <a:bodyPr/>
          <a:lstStyle/>
          <a:p>
            <a:r>
              <a:rPr lang="en-US"/>
              <a:t>GMU CS571 Spring 2022</a:t>
            </a:r>
            <a:endParaRPr lang="en-US" dirty="0"/>
          </a:p>
        </p:txBody>
      </p:sp>
      <p:sp>
        <p:nvSpPr>
          <p:cNvPr id="8" name="Date Placeholder 7">
            <a:extLst>
              <a:ext uri="{FF2B5EF4-FFF2-40B4-BE49-F238E27FC236}">
                <a16:creationId xmlns:a16="http://schemas.microsoft.com/office/drawing/2014/main" id="{421A58B1-55BC-4747-A819-33028AD36F8A}"/>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2E8D228A-BE09-F545-A4A0-6D3AA51999CD}"/>
              </a:ext>
            </a:extLst>
          </p:cNvPr>
          <p:cNvSpPr>
            <a:spLocks noGrp="1"/>
          </p:cNvSpPr>
          <p:nvPr>
            <p:ph type="sldNum" sz="quarter" idx="12"/>
          </p:nvPr>
        </p:nvSpPr>
        <p:spPr/>
        <p:txBody>
          <a:bodyPr/>
          <a:lstStyle/>
          <a:p>
            <a:fld id="{3FEAB63E-74B1-D643-A3C6-246018F1E4D4}" type="slidenum">
              <a:rPr lang="en-US" smtClean="0"/>
              <a:pPr/>
              <a:t>13</a:t>
            </a:fld>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FC1C2FE-BB1A-8548-A963-B8F3E2BDBF93}"/>
                  </a:ext>
                </a:extLst>
              </p14:cNvPr>
              <p14:cNvContentPartPr/>
              <p14:nvPr/>
            </p14:nvContentPartPr>
            <p14:xfrm>
              <a:off x="6007320" y="5398200"/>
              <a:ext cx="371520" cy="313920"/>
            </p14:xfrm>
          </p:contentPart>
        </mc:Choice>
        <mc:Fallback>
          <p:pic>
            <p:nvPicPr>
              <p:cNvPr id="3" name="Ink 2">
                <a:extLst>
                  <a:ext uri="{FF2B5EF4-FFF2-40B4-BE49-F238E27FC236}">
                    <a16:creationId xmlns:a16="http://schemas.microsoft.com/office/drawing/2014/main" id="{EFC1C2FE-BB1A-8548-A963-B8F3E2BDBF93}"/>
                  </a:ext>
                </a:extLst>
              </p:cNvPr>
              <p:cNvPicPr/>
              <p:nvPr/>
            </p:nvPicPr>
            <p:blipFill>
              <a:blip r:embed="rId4"/>
              <a:stretch>
                <a:fillRect/>
              </a:stretch>
            </p:blipFill>
            <p:spPr>
              <a:xfrm>
                <a:off x="5991120" y="5382000"/>
                <a:ext cx="403920" cy="346320"/>
              </a:xfrm>
              <a:prstGeom prst="rect">
                <a:avLst/>
              </a:prstGeom>
            </p:spPr>
          </p:pic>
        </mc:Fallback>
      </mc:AlternateContent>
    </p:spTree>
    <p:extLst>
      <p:ext uri="{BB962C8B-B14F-4D97-AF65-F5344CB8AC3E}">
        <p14:creationId xmlns:p14="http://schemas.microsoft.com/office/powerpoint/2010/main" val="332484291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Immediately with </a:t>
            </a:r>
            <a:r>
              <a:rPr lang="en-US" dirty="0" err="1">
                <a:latin typeface="PT Mono" charset="0"/>
                <a:ea typeface="PT Mono" charset="0"/>
                <a:cs typeface="PT Mono" charset="0"/>
              </a:rPr>
              <a:t>fsync</a:t>
            </a:r>
            <a:r>
              <a:rPr lang="en-US" dirty="0">
                <a:latin typeface="PT Mono" charset="0"/>
                <a:ea typeface="PT Mono" charset="0"/>
                <a:cs typeface="PT Mono" charset="0"/>
              </a:rPr>
              <a:t>()</a:t>
            </a:r>
          </a:p>
        </p:txBody>
      </p:sp>
      <p:sp>
        <p:nvSpPr>
          <p:cNvPr id="3" name="Content Placeholder 2"/>
          <p:cNvSpPr>
            <a:spLocks noGrp="1"/>
          </p:cNvSpPr>
          <p:nvPr>
            <p:ph idx="1"/>
          </p:nvPr>
        </p:nvSpPr>
        <p:spPr/>
        <p:txBody>
          <a:bodyPr>
            <a:normAutofit/>
          </a:bodyPr>
          <a:lstStyle/>
          <a:p>
            <a:pPr marL="0" indent="0">
              <a:buNone/>
            </a:pPr>
            <a:r>
              <a:rPr lang="en-US" sz="2400" dirty="0" err="1">
                <a:latin typeface="PT Mono" charset="0"/>
                <a:ea typeface="PT Mono" charset="0"/>
                <a:cs typeface="PT Mono" charset="0"/>
              </a:rPr>
              <a:t>int</a:t>
            </a:r>
            <a:r>
              <a:rPr lang="en-US" sz="2400" dirty="0">
                <a:latin typeface="PT Mono" charset="0"/>
                <a:ea typeface="PT Mono" charset="0"/>
                <a:cs typeface="PT Mono" charset="0"/>
              </a:rPr>
              <a:t> </a:t>
            </a:r>
            <a:r>
              <a:rPr lang="en-US" sz="2400" b="1" dirty="0" err="1">
                <a:solidFill>
                  <a:schemeClr val="accent2">
                    <a:lumMod val="50000"/>
                  </a:schemeClr>
                </a:solidFill>
                <a:latin typeface="PT Mono" charset="0"/>
                <a:ea typeface="PT Mono" charset="0"/>
                <a:cs typeface="PT Mono" charset="0"/>
              </a:rPr>
              <a:t>fd</a:t>
            </a:r>
            <a:r>
              <a:rPr lang="en-US" sz="2400" dirty="0">
                <a:solidFill>
                  <a:schemeClr val="accent2">
                    <a:lumMod val="50000"/>
                  </a:schemeClr>
                </a:solidFill>
                <a:latin typeface="PT Mono" charset="0"/>
                <a:ea typeface="PT Mono" charset="0"/>
                <a:cs typeface="PT Mono" charset="0"/>
              </a:rPr>
              <a:t> </a:t>
            </a:r>
            <a:r>
              <a:rPr lang="en-US" sz="2400" dirty="0">
                <a:latin typeface="PT Mono" charset="0"/>
                <a:ea typeface="PT Mono" charset="0"/>
                <a:cs typeface="PT Mono" charset="0"/>
              </a:rPr>
              <a:t>= </a:t>
            </a:r>
            <a:r>
              <a:rPr lang="en-US" sz="2400" b="1" dirty="0" err="1">
                <a:solidFill>
                  <a:srgbClr val="0070C0"/>
                </a:solidFill>
                <a:latin typeface="PT Mono" charset="0"/>
                <a:ea typeface="PT Mono" charset="0"/>
                <a:cs typeface="PT Mono" charset="0"/>
              </a:rPr>
              <a:t>fsync</a:t>
            </a:r>
            <a:r>
              <a:rPr lang="en-US" sz="2400" dirty="0">
                <a:latin typeface="PT Mono" charset="0"/>
                <a:ea typeface="PT Mono" charset="0"/>
                <a:cs typeface="PT Mono" charset="0"/>
              </a:rPr>
              <a:t>(</a:t>
            </a:r>
            <a:r>
              <a:rPr lang="en-US" sz="2400" dirty="0" err="1">
                <a:latin typeface="PT Mono" charset="0"/>
                <a:ea typeface="PT Mono" charset="0"/>
                <a:cs typeface="PT Mono" charset="0"/>
              </a:rPr>
              <a:t>int</a:t>
            </a:r>
            <a:r>
              <a:rPr lang="en-US" sz="2400" dirty="0">
                <a:latin typeface="PT Mono" charset="0"/>
                <a:ea typeface="PT Mono" charset="0"/>
                <a:cs typeface="PT Mono" charset="0"/>
              </a:rPr>
              <a:t> </a:t>
            </a:r>
            <a:r>
              <a:rPr lang="en-US" sz="2400" b="1" dirty="0" err="1">
                <a:solidFill>
                  <a:schemeClr val="accent2">
                    <a:lumMod val="50000"/>
                  </a:schemeClr>
                </a:solidFill>
                <a:latin typeface="PT Mono" charset="0"/>
                <a:ea typeface="PT Mono" charset="0"/>
                <a:cs typeface="PT Mono" charset="0"/>
              </a:rPr>
              <a:t>fd</a:t>
            </a:r>
            <a:r>
              <a:rPr lang="en-US" sz="2400" dirty="0">
                <a:latin typeface="PT Mono" charset="0"/>
                <a:ea typeface="PT Mono" charset="0"/>
                <a:cs typeface="PT Mono" charset="0"/>
              </a:rPr>
              <a:t>);</a:t>
            </a:r>
          </a:p>
          <a:p>
            <a:pPr marL="0" indent="0">
              <a:buNone/>
            </a:pPr>
            <a:endParaRPr lang="en-US" sz="2400" dirty="0">
              <a:latin typeface="PT Mono" charset="0"/>
              <a:ea typeface="PT Mono" charset="0"/>
              <a:cs typeface="PT Mono" charset="0"/>
            </a:endParaRPr>
          </a:p>
          <a:p>
            <a:r>
              <a:rPr lang="en-US" sz="2400" dirty="0" err="1">
                <a:latin typeface="PT Mono" charset="0"/>
                <a:ea typeface="PT Mono" charset="0"/>
                <a:cs typeface="PT Mono" charset="0"/>
              </a:rPr>
              <a:t>fsync</a:t>
            </a:r>
            <a:r>
              <a:rPr lang="en-US" sz="2400" dirty="0">
                <a:latin typeface="PT Mono" charset="0"/>
                <a:ea typeface="PT Mono" charset="0"/>
                <a:cs typeface="PT Mono" charset="0"/>
              </a:rPr>
              <a:t>(</a:t>
            </a:r>
            <a:r>
              <a:rPr lang="en-US" sz="2400" dirty="0" err="1">
                <a:latin typeface="PT Mono" charset="0"/>
                <a:ea typeface="PT Mono" charset="0"/>
                <a:cs typeface="PT Mono" charset="0"/>
              </a:rPr>
              <a:t>fd</a:t>
            </a:r>
            <a:r>
              <a:rPr lang="en-US" sz="2400" dirty="0">
                <a:latin typeface="PT Mono" charset="0"/>
                <a:ea typeface="PT Mono" charset="0"/>
                <a:cs typeface="PT Mono" charset="0"/>
              </a:rPr>
              <a:t>)</a:t>
            </a:r>
            <a:r>
              <a:rPr lang="en-US" sz="2400" dirty="0"/>
              <a:t> forces buffers to flush to disk, and (usually) tells the disk to flush its write cache too</a:t>
            </a:r>
          </a:p>
          <a:p>
            <a:pPr lvl="1"/>
            <a:r>
              <a:rPr lang="en-US" sz="2000" dirty="0"/>
              <a:t>To make the data </a:t>
            </a:r>
            <a:r>
              <a:rPr lang="en-US" sz="2000" dirty="0">
                <a:solidFill>
                  <a:srgbClr val="0070C0"/>
                </a:solidFill>
              </a:rPr>
              <a:t>durable</a:t>
            </a:r>
            <a:r>
              <a:rPr lang="en-US" sz="2000" dirty="0"/>
              <a:t> and </a:t>
            </a:r>
            <a:r>
              <a:rPr lang="en-US" sz="2000" dirty="0">
                <a:solidFill>
                  <a:srgbClr val="0070C0"/>
                </a:solidFill>
              </a:rPr>
              <a:t>persistent</a:t>
            </a:r>
          </a:p>
          <a:p>
            <a:endParaRPr lang="en-US" sz="2400" dirty="0"/>
          </a:p>
          <a:p>
            <a:r>
              <a:rPr lang="en-US" sz="2400" b="1" dirty="0">
                <a:solidFill>
                  <a:srgbClr val="0070C0"/>
                </a:solidFill>
              </a:rPr>
              <a:t>Write buffering </a:t>
            </a:r>
            <a:r>
              <a:rPr lang="en-US" sz="2400" dirty="0"/>
              <a:t>improves performance</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130</a:t>
            </a:fld>
            <a:endParaRPr lang="en-US" dirty="0"/>
          </a:p>
        </p:txBody>
      </p:sp>
      <p:sp>
        <p:nvSpPr>
          <p:cNvPr id="5" name="Date Placeholder 4">
            <a:extLst>
              <a:ext uri="{FF2B5EF4-FFF2-40B4-BE49-F238E27FC236}">
                <a16:creationId xmlns:a16="http://schemas.microsoft.com/office/drawing/2014/main" id="{DE678904-C4BB-B74A-B0DA-9B1E82C5E37F}"/>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761027FF-DE3C-5943-85CC-C9FC0046B63C}"/>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8501482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131</a:t>
            </a:fld>
            <a:endParaRPr lang="en-US" dirty="0"/>
          </a:p>
        </p:txBody>
      </p:sp>
      <p:sp>
        <p:nvSpPr>
          <p:cNvPr id="5" name="Content Placeholder 2"/>
          <p:cNvSpPr>
            <a:spLocks noGrp="1"/>
          </p:cNvSpPr>
          <p:nvPr>
            <p:ph idx="1"/>
          </p:nvPr>
        </p:nvSpPr>
        <p:spPr>
          <a:xfrm>
            <a:off x="457200" y="1600200"/>
            <a:ext cx="8229600" cy="4525963"/>
          </a:xfrm>
        </p:spPr>
        <p:txBody>
          <a:bodyPr>
            <a:normAutofit/>
          </a:bodyPr>
          <a:lstStyle/>
          <a:p>
            <a:pPr marL="0" indent="0">
              <a:buNone/>
            </a:pPr>
            <a:r>
              <a:rPr lang="en-US" sz="1900" dirty="0">
                <a:latin typeface="PT Mono" charset="0"/>
                <a:ea typeface="PT Mono" charset="0"/>
                <a:cs typeface="PT Mono" charset="0"/>
              </a:rPr>
              <a:t>prompt&gt; mv </a:t>
            </a:r>
            <a:r>
              <a:rPr lang="en-US" sz="1900" dirty="0" err="1">
                <a:latin typeface="PT Mono" charset="0"/>
                <a:ea typeface="PT Mono" charset="0"/>
                <a:cs typeface="PT Mono" charset="0"/>
              </a:rPr>
              <a:t>file.txt</a:t>
            </a:r>
            <a:r>
              <a:rPr lang="en-US" sz="1900" dirty="0">
                <a:latin typeface="PT Mono" charset="0"/>
                <a:ea typeface="PT Mono" charset="0"/>
                <a:cs typeface="PT Mono" charset="0"/>
              </a:rPr>
              <a:t> </a:t>
            </a:r>
            <a:r>
              <a:rPr lang="en-US" sz="1900" dirty="0" err="1">
                <a:latin typeface="PT Mono" charset="0"/>
                <a:ea typeface="PT Mono" charset="0"/>
                <a:cs typeface="PT Mono" charset="0"/>
              </a:rPr>
              <a:t>new_name.txt</a:t>
            </a:r>
            <a:endParaRPr lang="en-US" sz="1900" dirty="0">
              <a:latin typeface="PT Mono" charset="0"/>
              <a:ea typeface="PT Mono" charset="0"/>
              <a:cs typeface="PT Mono" charset="0"/>
            </a:endParaRPr>
          </a:p>
        </p:txBody>
      </p:sp>
      <p:sp>
        <p:nvSpPr>
          <p:cNvPr id="3" name="Date Placeholder 2">
            <a:extLst>
              <a:ext uri="{FF2B5EF4-FFF2-40B4-BE49-F238E27FC236}">
                <a16:creationId xmlns:a16="http://schemas.microsoft.com/office/drawing/2014/main" id="{B5FA1643-A1FD-0E4C-A10F-6204FA111A9D}"/>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94DA6CAD-7A56-7C45-9C61-9D9CAC39F3FB}"/>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42243154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132</a:t>
            </a:fld>
            <a:endParaRPr lang="en-US" dirty="0"/>
          </a:p>
        </p:txBody>
      </p:sp>
      <p:sp>
        <p:nvSpPr>
          <p:cNvPr id="6" name="Content Placeholder 2"/>
          <p:cNvSpPr>
            <a:spLocks noGrp="1"/>
          </p:cNvSpPr>
          <p:nvPr>
            <p:ph idx="1"/>
          </p:nvPr>
        </p:nvSpPr>
        <p:spPr>
          <a:xfrm>
            <a:off x="3352800" y="1828800"/>
            <a:ext cx="5715000" cy="4525963"/>
          </a:xfrm>
        </p:spPr>
        <p:txBody>
          <a:bodyPr>
            <a:normAutofit/>
          </a:bodyPr>
          <a:lstStyle/>
          <a:p>
            <a:pPr marL="0" indent="0">
              <a:buNone/>
            </a:pPr>
            <a:r>
              <a:rPr lang="en-US" sz="1800" dirty="0">
                <a:latin typeface="PT Mono" charset="0"/>
                <a:ea typeface="PT Mono" charset="0"/>
                <a:cs typeface="PT Mono" charset="0"/>
              </a:rPr>
              <a:t>prompt&gt; </a:t>
            </a:r>
            <a:r>
              <a:rPr lang="en-US" sz="1800" dirty="0" err="1">
                <a:latin typeface="PT Mono" charset="0"/>
                <a:ea typeface="PT Mono" charset="0"/>
                <a:cs typeface="PT Mono" charset="0"/>
              </a:rPr>
              <a:t>strace</a:t>
            </a:r>
            <a:r>
              <a:rPr lang="en-US" sz="1800" dirty="0">
                <a:latin typeface="PT Mono" charset="0"/>
                <a:ea typeface="PT Mono" charset="0"/>
                <a:cs typeface="PT Mono" charset="0"/>
              </a:rPr>
              <a:t> mv </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a:t>
            </a:r>
            <a:r>
              <a:rPr lang="en-US" sz="1800" dirty="0" err="1">
                <a:latin typeface="PT Mono" charset="0"/>
                <a:ea typeface="PT Mono" charset="0"/>
                <a:cs typeface="PT Mono" charset="0"/>
              </a:rPr>
              <a:t>new_name.txt</a:t>
            </a:r>
            <a:endParaRPr lang="en-US" sz="1800" dirty="0">
              <a:latin typeface="PT Mono" charset="0"/>
              <a:ea typeface="PT Mono" charset="0"/>
              <a:cs typeface="PT Mono" charset="0"/>
            </a:endParaRPr>
          </a:p>
          <a:p>
            <a:pPr marL="0" indent="0">
              <a:buNone/>
            </a:pPr>
            <a:r>
              <a:rPr lang="en-US" sz="1800" dirty="0">
                <a:latin typeface="PT Mono" charset="0"/>
                <a:ea typeface="PT Mono" charset="0"/>
                <a:cs typeface="PT Mono" charset="0"/>
              </a:rPr>
              <a:t>... </a:t>
            </a:r>
          </a:p>
          <a:p>
            <a:pPr marL="0" indent="0">
              <a:buNone/>
            </a:pPr>
            <a:r>
              <a:rPr lang="en-US" sz="1800" dirty="0">
                <a:latin typeface="PT Mono" charset="0"/>
                <a:ea typeface="PT Mono" charset="0"/>
                <a:cs typeface="PT Mono" charset="0"/>
              </a:rPr>
              <a:t>rename("</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a:t>
            </a:r>
            <a:r>
              <a:rPr lang="en-US" sz="1800" dirty="0" err="1">
                <a:latin typeface="PT Mono" charset="0"/>
                <a:ea typeface="PT Mono" charset="0"/>
                <a:cs typeface="PT Mono" charset="0"/>
              </a:rPr>
              <a:t>new_name.txt</a:t>
            </a:r>
            <a:r>
              <a:rPr lang="en-US" sz="1800" dirty="0">
                <a:latin typeface="PT Mono" charset="0"/>
                <a:ea typeface="PT Mono" charset="0"/>
                <a:cs typeface="PT Mono" charset="0"/>
              </a:rPr>
              <a:t>")   = 0</a:t>
            </a:r>
          </a:p>
          <a:p>
            <a:pPr marL="0" indent="0">
              <a:buNone/>
            </a:pPr>
            <a:r>
              <a:rPr lang="en-US" sz="1800" dirty="0">
                <a:latin typeface="PT Mono" charset="0"/>
                <a:ea typeface="PT Mono" charset="0"/>
                <a:cs typeface="PT Mono" charset="0"/>
              </a:rPr>
              <a:t>...</a:t>
            </a:r>
          </a:p>
          <a:p>
            <a:pPr marL="0" indent="0">
              <a:buNone/>
            </a:pPr>
            <a:r>
              <a:rPr lang="en-US" sz="1800" dirty="0">
                <a:latin typeface="PT Mono" charset="0"/>
                <a:ea typeface="PT Mono" charset="0"/>
                <a:cs typeface="PT Mono" charset="0"/>
              </a:rPr>
              <a:t>prompt&gt;</a:t>
            </a:r>
          </a:p>
        </p:txBody>
      </p:sp>
      <p:sp>
        <p:nvSpPr>
          <p:cNvPr id="3" name="Date Placeholder 2">
            <a:extLst>
              <a:ext uri="{FF2B5EF4-FFF2-40B4-BE49-F238E27FC236}">
                <a16:creationId xmlns:a16="http://schemas.microsoft.com/office/drawing/2014/main" id="{D0985E28-AF50-694C-95CE-E4D8A5A3CDED}"/>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0700ED71-42B4-B141-B8A3-1D823F02CBCE}"/>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4918945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133</a:t>
            </a:fld>
            <a:endParaRPr lang="en-US" dirty="0"/>
          </a:p>
        </p:txBody>
      </p:sp>
      <p:sp>
        <p:nvSpPr>
          <p:cNvPr id="6" name="Content Placeholder 2"/>
          <p:cNvSpPr>
            <a:spLocks noGrp="1"/>
          </p:cNvSpPr>
          <p:nvPr>
            <p:ph idx="1"/>
          </p:nvPr>
        </p:nvSpPr>
        <p:spPr>
          <a:xfrm>
            <a:off x="3352800" y="1828800"/>
            <a:ext cx="5715000" cy="4525963"/>
          </a:xfrm>
        </p:spPr>
        <p:txBody>
          <a:bodyPr>
            <a:normAutofit/>
          </a:bodyPr>
          <a:lstStyle/>
          <a:p>
            <a:pPr marL="0" indent="0">
              <a:buNone/>
            </a:pPr>
            <a:r>
              <a:rPr lang="en-US" sz="1800" dirty="0">
                <a:latin typeface="PT Mono" charset="0"/>
                <a:ea typeface="PT Mono" charset="0"/>
                <a:cs typeface="PT Mono" charset="0"/>
              </a:rPr>
              <a:t>prompt&gt; </a:t>
            </a:r>
            <a:r>
              <a:rPr lang="en-US" sz="1800" dirty="0" err="1">
                <a:latin typeface="PT Mono" charset="0"/>
                <a:ea typeface="PT Mono" charset="0"/>
                <a:cs typeface="PT Mono" charset="0"/>
              </a:rPr>
              <a:t>strace</a:t>
            </a:r>
            <a:r>
              <a:rPr lang="en-US" sz="1800" dirty="0">
                <a:latin typeface="PT Mono" charset="0"/>
                <a:ea typeface="PT Mono" charset="0"/>
                <a:cs typeface="PT Mono" charset="0"/>
              </a:rPr>
              <a:t> mv </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a:t>
            </a:r>
            <a:r>
              <a:rPr lang="en-US" sz="1800" dirty="0" err="1">
                <a:latin typeface="PT Mono" charset="0"/>
                <a:ea typeface="PT Mono" charset="0"/>
                <a:cs typeface="PT Mono" charset="0"/>
              </a:rPr>
              <a:t>new_name.txt</a:t>
            </a:r>
            <a:endParaRPr lang="en-US" sz="1800" dirty="0">
              <a:latin typeface="PT Mono" charset="0"/>
              <a:ea typeface="PT Mono" charset="0"/>
              <a:cs typeface="PT Mono" charset="0"/>
            </a:endParaRPr>
          </a:p>
          <a:p>
            <a:pPr marL="0" indent="0">
              <a:buNone/>
            </a:pPr>
            <a:r>
              <a:rPr lang="en-US" sz="1800" dirty="0">
                <a:latin typeface="PT Mono" charset="0"/>
                <a:ea typeface="PT Mono" charset="0"/>
                <a:cs typeface="PT Mono" charset="0"/>
              </a:rPr>
              <a:t>... </a:t>
            </a:r>
          </a:p>
          <a:p>
            <a:pPr marL="0" indent="0">
              <a:buNone/>
            </a:pPr>
            <a:r>
              <a:rPr lang="en-US" sz="1800" dirty="0">
                <a:latin typeface="PT Mono" charset="0"/>
                <a:ea typeface="PT Mono" charset="0"/>
                <a:cs typeface="PT Mono" charset="0"/>
              </a:rPr>
              <a:t>rename("</a:t>
            </a:r>
            <a:r>
              <a:rPr lang="en-US" sz="1800" dirty="0" err="1">
                <a:latin typeface="PT Mono" charset="0"/>
                <a:ea typeface="PT Mono" charset="0"/>
                <a:cs typeface="PT Mono" charset="0"/>
              </a:rPr>
              <a:t>file.txt</a:t>
            </a:r>
            <a:r>
              <a:rPr lang="en-US" sz="1800" dirty="0">
                <a:latin typeface="PT Mono" charset="0"/>
                <a:ea typeface="PT Mono" charset="0"/>
                <a:cs typeface="PT Mono" charset="0"/>
              </a:rPr>
              <a:t>", "</a:t>
            </a:r>
            <a:r>
              <a:rPr lang="en-US" sz="1800" dirty="0" err="1">
                <a:latin typeface="PT Mono" charset="0"/>
                <a:ea typeface="PT Mono" charset="0"/>
                <a:cs typeface="PT Mono" charset="0"/>
              </a:rPr>
              <a:t>new_name.txt</a:t>
            </a:r>
            <a:r>
              <a:rPr lang="en-US" sz="1800" dirty="0">
                <a:latin typeface="PT Mono" charset="0"/>
                <a:ea typeface="PT Mono" charset="0"/>
                <a:cs typeface="PT Mono" charset="0"/>
              </a:rPr>
              <a:t>")   = 0</a:t>
            </a:r>
          </a:p>
          <a:p>
            <a:pPr marL="0" indent="0">
              <a:buNone/>
            </a:pPr>
            <a:r>
              <a:rPr lang="en-US" sz="1800" dirty="0">
                <a:latin typeface="PT Mono" charset="0"/>
                <a:ea typeface="PT Mono" charset="0"/>
                <a:cs typeface="PT Mono" charset="0"/>
              </a:rPr>
              <a:t>...</a:t>
            </a:r>
          </a:p>
          <a:p>
            <a:pPr marL="0" indent="0">
              <a:buNone/>
            </a:pPr>
            <a:r>
              <a:rPr lang="en-US" sz="1800" dirty="0">
                <a:latin typeface="PT Mono" charset="0"/>
                <a:ea typeface="PT Mono" charset="0"/>
                <a:cs typeface="PT Mono" charset="0"/>
              </a:rPr>
              <a:t>prompt&gt;</a:t>
            </a:r>
          </a:p>
        </p:txBody>
      </p:sp>
      <p:sp>
        <p:nvSpPr>
          <p:cNvPr id="5" name="Rectangle 4"/>
          <p:cNvSpPr/>
          <p:nvPr/>
        </p:nvSpPr>
        <p:spPr>
          <a:xfrm>
            <a:off x="3352800" y="2514600"/>
            <a:ext cx="57912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1981200"/>
            <a:ext cx="2887614" cy="1015663"/>
          </a:xfrm>
          <a:prstGeom prst="rect">
            <a:avLst/>
          </a:prstGeom>
          <a:noFill/>
        </p:spPr>
        <p:txBody>
          <a:bodyPr wrap="square" rtlCol="0">
            <a:spAutoFit/>
          </a:bodyPr>
          <a:lstStyle/>
          <a:p>
            <a:pPr algn="r"/>
            <a:r>
              <a:rPr lang="en-US" sz="2000" dirty="0">
                <a:latin typeface="Helvetica" charset="0"/>
                <a:ea typeface="Helvetica" charset="0"/>
                <a:cs typeface="Helvetica" charset="0"/>
              </a:rPr>
              <a:t>System call </a:t>
            </a:r>
            <a:r>
              <a:rPr lang="en-US" dirty="0">
                <a:latin typeface="PT Mono" charset="0"/>
                <a:ea typeface="PT Mono" charset="0"/>
                <a:cs typeface="PT Mono" charset="0"/>
              </a:rPr>
              <a:t>rename()</a:t>
            </a:r>
            <a:r>
              <a:rPr lang="en-US" sz="2000" dirty="0">
                <a:latin typeface="Helvetica" charset="0"/>
                <a:ea typeface="Helvetica" charset="0"/>
                <a:cs typeface="Helvetica" charset="0"/>
              </a:rPr>
              <a:t> atomically renames a file</a:t>
            </a:r>
          </a:p>
        </p:txBody>
      </p:sp>
      <p:cxnSp>
        <p:nvCxnSpPr>
          <p:cNvPr id="8" name="Straight Arrow Connector 7"/>
          <p:cNvCxnSpPr>
            <a:endCxn id="5" idx="1"/>
          </p:cNvCxnSpPr>
          <p:nvPr/>
        </p:nvCxnSpPr>
        <p:spPr>
          <a:xfrm>
            <a:off x="2735214" y="2460486"/>
            <a:ext cx="617586" cy="244614"/>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41F56637-9688-4B46-88B8-75AE1490AC42}"/>
              </a:ext>
            </a:extLst>
          </p:cNvPr>
          <p:cNvSpPr>
            <a:spLocks noGrp="1"/>
          </p:cNvSpPr>
          <p:nvPr>
            <p:ph type="dt" sz="half" idx="10"/>
          </p:nvPr>
        </p:nvSpPr>
        <p:spPr/>
        <p:txBody>
          <a:bodyPr/>
          <a:lstStyle/>
          <a:p>
            <a:r>
              <a:rPr lang="en-US"/>
              <a:t>Y. Cheng</a:t>
            </a:r>
            <a:endParaRPr lang="en-US" dirty="0"/>
          </a:p>
        </p:txBody>
      </p:sp>
      <p:sp>
        <p:nvSpPr>
          <p:cNvPr id="9" name="Footer Placeholder 8">
            <a:extLst>
              <a:ext uri="{FF2B5EF4-FFF2-40B4-BE49-F238E27FC236}">
                <a16:creationId xmlns:a16="http://schemas.microsoft.com/office/drawing/2014/main" id="{DB4B2CC0-75BF-534F-BC6D-48978FFF93D0}"/>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24723544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Renaming Example</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134</a:t>
            </a:fld>
            <a:endParaRPr lang="en-US" dirty="0"/>
          </a:p>
        </p:txBody>
      </p:sp>
      <p:sp>
        <p:nvSpPr>
          <p:cNvPr id="6" name="Content Placeholder 2"/>
          <p:cNvSpPr>
            <a:spLocks noGrp="1"/>
          </p:cNvSpPr>
          <p:nvPr>
            <p:ph idx="1"/>
          </p:nvPr>
        </p:nvSpPr>
        <p:spPr>
          <a:xfrm>
            <a:off x="2819400" y="1828801"/>
            <a:ext cx="3429000" cy="1219199"/>
          </a:xfrm>
          <a:solidFill>
            <a:schemeClr val="accent6">
              <a:lumMod val="20000"/>
              <a:lumOff val="80000"/>
            </a:schemeClr>
          </a:solidFill>
        </p:spPr>
        <p:txBody>
          <a:bodyPr>
            <a:normAutofit/>
          </a:bodyPr>
          <a:lstStyle/>
          <a:p>
            <a:pPr marL="0" indent="0">
              <a:buNone/>
            </a:pPr>
            <a:r>
              <a:rPr lang="en-US" sz="1800" dirty="0">
                <a:latin typeface="PT Mono" charset="0"/>
                <a:ea typeface="PT Mono" charset="0"/>
                <a:cs typeface="PT Mono" charset="0"/>
              </a:rPr>
              <a:t>prompt&gt; vim </a:t>
            </a:r>
            <a:r>
              <a:rPr lang="en-US" sz="1800" dirty="0" err="1">
                <a:latin typeface="PT Mono" charset="0"/>
                <a:ea typeface="PT Mono" charset="0"/>
                <a:cs typeface="PT Mono" charset="0"/>
              </a:rPr>
              <a:t>file.txt</a:t>
            </a:r>
            <a:endParaRPr lang="en-US" sz="1800" dirty="0">
              <a:latin typeface="PT Mono" charset="0"/>
              <a:ea typeface="PT Mono" charset="0"/>
              <a:cs typeface="PT Mono" charset="0"/>
            </a:endParaRPr>
          </a:p>
        </p:txBody>
      </p:sp>
      <p:sp>
        <p:nvSpPr>
          <p:cNvPr id="12" name="TextBox 11"/>
          <p:cNvSpPr txBox="1"/>
          <p:nvPr/>
        </p:nvSpPr>
        <p:spPr>
          <a:xfrm>
            <a:off x="1676400" y="6019800"/>
            <a:ext cx="5867400" cy="461665"/>
          </a:xfrm>
          <a:prstGeom prst="rect">
            <a:avLst/>
          </a:prstGeom>
          <a:noFill/>
        </p:spPr>
        <p:txBody>
          <a:bodyPr wrap="square" rtlCol="0">
            <a:spAutoFit/>
          </a:bodyPr>
          <a:lstStyle/>
          <a:p>
            <a:r>
              <a:rPr lang="en-US" sz="2400" dirty="0">
                <a:latin typeface="Helvetica" charset="0"/>
                <a:ea typeface="Helvetica" charset="0"/>
                <a:cs typeface="Helvetica" charset="0"/>
              </a:rPr>
              <a:t>Using </a:t>
            </a:r>
            <a:r>
              <a:rPr lang="en-US" sz="2400" dirty="0">
                <a:latin typeface="Courier" pitchFamily="2" charset="0"/>
                <a:ea typeface="Helvetica" charset="0"/>
                <a:cs typeface="Helvetica" charset="0"/>
              </a:rPr>
              <a:t>vim</a:t>
            </a:r>
            <a:r>
              <a:rPr lang="en-US" sz="2400" dirty="0">
                <a:latin typeface="Helvetica" charset="0"/>
                <a:ea typeface="Helvetica" charset="0"/>
                <a:cs typeface="Helvetica" charset="0"/>
              </a:rPr>
              <a:t> to edit a file and then save it</a:t>
            </a:r>
          </a:p>
        </p:txBody>
      </p:sp>
      <p:sp>
        <p:nvSpPr>
          <p:cNvPr id="8" name="Content Placeholder 2">
            <a:extLst>
              <a:ext uri="{FF2B5EF4-FFF2-40B4-BE49-F238E27FC236}">
                <a16:creationId xmlns:a16="http://schemas.microsoft.com/office/drawing/2014/main" id="{33ADE8C9-EDBA-C74D-AD6E-1A92B910455C}"/>
              </a:ext>
            </a:extLst>
          </p:cNvPr>
          <p:cNvSpPr txBox="1">
            <a:spLocks/>
          </p:cNvSpPr>
          <p:nvPr/>
        </p:nvSpPr>
        <p:spPr>
          <a:xfrm>
            <a:off x="0" y="3733800"/>
            <a:ext cx="9144000" cy="1676400"/>
          </a:xfrm>
          <a:prstGeom prst="rect">
            <a:avLst/>
          </a:prstGeom>
          <a:solidFill>
            <a:schemeClr val="bg2"/>
          </a:solidFill>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Courier New" pitchFamily="49" charset="0"/>
              <a:buChar char="o"/>
              <a:defRPr sz="2800" kern="1200">
                <a:solidFill>
                  <a:schemeClr val="tx1"/>
                </a:solidFill>
                <a:latin typeface="Helvetica" charset="0"/>
                <a:ea typeface="Helvetica" charset="0"/>
                <a:cs typeface="Helvetica"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ourier New" pitchFamily="49" charset="0"/>
              <a:buNone/>
            </a:pPr>
            <a:r>
              <a:rPr lang="en-US" sz="1600" dirty="0" err="1">
                <a:latin typeface="PT Mono" charset="0"/>
                <a:ea typeface="PT Mono" charset="0"/>
                <a:cs typeface="PT Mono" charset="0"/>
              </a:rPr>
              <a:t>int</a:t>
            </a:r>
            <a:r>
              <a:rPr lang="en-US" sz="1600" dirty="0">
                <a:latin typeface="PT Mono" charset="0"/>
                <a:ea typeface="PT Mono" charset="0"/>
                <a:cs typeface="PT Mono" charset="0"/>
              </a:rPr>
              <a:t> </a:t>
            </a:r>
            <a:r>
              <a:rPr lang="en-US" sz="1600" dirty="0" err="1">
                <a:latin typeface="PT Mono" charset="0"/>
                <a:ea typeface="PT Mono" charset="0"/>
                <a:cs typeface="PT Mono" charset="0"/>
              </a:rPr>
              <a:t>fd</a:t>
            </a:r>
            <a:r>
              <a:rPr lang="en-US" sz="1600" dirty="0">
                <a:latin typeface="PT Mono" charset="0"/>
                <a:ea typeface="PT Mono" charset="0"/>
                <a:cs typeface="PT Mono" charset="0"/>
              </a:rPr>
              <a:t> = open(“.file.txt.</a:t>
            </a:r>
            <a:r>
              <a:rPr lang="en-US" sz="1600" dirty="0" err="1">
                <a:latin typeface="PT Mono" charset="0"/>
                <a:ea typeface="PT Mono" charset="0"/>
                <a:cs typeface="PT Mono" charset="0"/>
              </a:rPr>
              <a:t>swp</a:t>
            </a:r>
            <a:r>
              <a:rPr lang="en-US" sz="1600" dirty="0">
                <a:latin typeface="PT Mono" charset="0"/>
                <a:ea typeface="PT Mono" charset="0"/>
                <a:cs typeface="PT Mono" charset="0"/>
              </a:rPr>
              <a:t>”,O_WRONLY|O_CREAT|O_TRUNC,S_IRUSR|S_IWUSR);</a:t>
            </a:r>
          </a:p>
        </p:txBody>
      </p:sp>
      <p:cxnSp>
        <p:nvCxnSpPr>
          <p:cNvPr id="10" name="Straight Arrow Connector 9">
            <a:extLst>
              <a:ext uri="{FF2B5EF4-FFF2-40B4-BE49-F238E27FC236}">
                <a16:creationId xmlns:a16="http://schemas.microsoft.com/office/drawing/2014/main" id="{68301CB9-B6C0-A243-9503-688AE587F939}"/>
              </a:ext>
            </a:extLst>
          </p:cNvPr>
          <p:cNvCxnSpPr/>
          <p:nvPr/>
        </p:nvCxnSpPr>
        <p:spPr>
          <a:xfrm flipH="1">
            <a:off x="4267200" y="2743200"/>
            <a:ext cx="76200" cy="914400"/>
          </a:xfrm>
          <a:prstGeom prst="straightConnector1">
            <a:avLst/>
          </a:prstGeom>
          <a:ln>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456EE9FB-786A-9F4B-9435-27109C2D1AD3}"/>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A687B3A5-AADC-FB49-84A3-6C82758A8C75}"/>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17570943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Renaming Example</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135</a:t>
            </a:fld>
            <a:endParaRPr lang="en-US" dirty="0"/>
          </a:p>
        </p:txBody>
      </p:sp>
      <p:sp>
        <p:nvSpPr>
          <p:cNvPr id="6" name="Content Placeholder 2"/>
          <p:cNvSpPr>
            <a:spLocks noGrp="1"/>
          </p:cNvSpPr>
          <p:nvPr>
            <p:ph idx="1"/>
          </p:nvPr>
        </p:nvSpPr>
        <p:spPr>
          <a:xfrm>
            <a:off x="2819400" y="1828801"/>
            <a:ext cx="3429000" cy="1219199"/>
          </a:xfrm>
          <a:solidFill>
            <a:schemeClr val="accent6">
              <a:lumMod val="20000"/>
              <a:lumOff val="80000"/>
            </a:schemeClr>
          </a:solidFill>
        </p:spPr>
        <p:txBody>
          <a:bodyPr>
            <a:normAutofit/>
          </a:bodyPr>
          <a:lstStyle/>
          <a:p>
            <a:pPr marL="0" indent="0">
              <a:buNone/>
            </a:pPr>
            <a:r>
              <a:rPr lang="en-US" sz="1800" dirty="0">
                <a:latin typeface="PT Mono" charset="0"/>
                <a:ea typeface="PT Mono" charset="0"/>
                <a:cs typeface="PT Mono" charset="0"/>
              </a:rPr>
              <a:t>prompt&gt; vim </a:t>
            </a:r>
            <a:r>
              <a:rPr lang="en-US" sz="1800" dirty="0" err="1">
                <a:latin typeface="PT Mono" charset="0"/>
                <a:ea typeface="PT Mono" charset="0"/>
                <a:cs typeface="PT Mono" charset="0"/>
              </a:rPr>
              <a:t>file.txt</a:t>
            </a:r>
            <a:endParaRPr lang="en-US" sz="1800" dirty="0">
              <a:latin typeface="PT Mono" charset="0"/>
              <a:ea typeface="PT Mono" charset="0"/>
              <a:cs typeface="PT Mono" charset="0"/>
            </a:endParaRPr>
          </a:p>
          <a:p>
            <a:pPr marL="0" indent="0">
              <a:buNone/>
            </a:pPr>
            <a:r>
              <a:rPr lang="en-US" sz="1800" b="1" dirty="0">
                <a:solidFill>
                  <a:schemeClr val="tx1">
                    <a:lumMod val="50000"/>
                    <a:lumOff val="50000"/>
                  </a:schemeClr>
                </a:solidFill>
                <a:latin typeface="PT Mono" charset="0"/>
                <a:ea typeface="PT Mono" charset="0"/>
                <a:cs typeface="PT Mono" charset="0"/>
              </a:rPr>
              <a:t>… vim editing session …</a:t>
            </a:r>
          </a:p>
        </p:txBody>
      </p:sp>
      <p:sp>
        <p:nvSpPr>
          <p:cNvPr id="12" name="TextBox 11"/>
          <p:cNvSpPr txBox="1"/>
          <p:nvPr/>
        </p:nvSpPr>
        <p:spPr>
          <a:xfrm>
            <a:off x="1676400" y="6019800"/>
            <a:ext cx="5867400" cy="461665"/>
          </a:xfrm>
          <a:prstGeom prst="rect">
            <a:avLst/>
          </a:prstGeom>
          <a:noFill/>
        </p:spPr>
        <p:txBody>
          <a:bodyPr wrap="square" rtlCol="0">
            <a:spAutoFit/>
          </a:bodyPr>
          <a:lstStyle/>
          <a:p>
            <a:r>
              <a:rPr lang="en-US" sz="2400" dirty="0">
                <a:latin typeface="Helvetica" charset="0"/>
                <a:ea typeface="Helvetica" charset="0"/>
                <a:cs typeface="Helvetica" charset="0"/>
              </a:rPr>
              <a:t>Using </a:t>
            </a:r>
            <a:r>
              <a:rPr lang="en-US" sz="2400" dirty="0">
                <a:latin typeface="Courier" pitchFamily="2" charset="0"/>
                <a:ea typeface="Helvetica" charset="0"/>
                <a:cs typeface="Helvetica" charset="0"/>
              </a:rPr>
              <a:t>vim</a:t>
            </a:r>
            <a:r>
              <a:rPr lang="en-US" sz="2400" dirty="0">
                <a:latin typeface="Helvetica" charset="0"/>
                <a:ea typeface="Helvetica" charset="0"/>
                <a:cs typeface="Helvetica" charset="0"/>
              </a:rPr>
              <a:t> to edit a file and then save it</a:t>
            </a:r>
          </a:p>
        </p:txBody>
      </p:sp>
      <p:sp>
        <p:nvSpPr>
          <p:cNvPr id="8" name="Content Placeholder 2">
            <a:extLst>
              <a:ext uri="{FF2B5EF4-FFF2-40B4-BE49-F238E27FC236}">
                <a16:creationId xmlns:a16="http://schemas.microsoft.com/office/drawing/2014/main" id="{33ADE8C9-EDBA-C74D-AD6E-1A92B910455C}"/>
              </a:ext>
            </a:extLst>
          </p:cNvPr>
          <p:cNvSpPr txBox="1">
            <a:spLocks/>
          </p:cNvSpPr>
          <p:nvPr/>
        </p:nvSpPr>
        <p:spPr>
          <a:xfrm>
            <a:off x="0" y="3733800"/>
            <a:ext cx="9144000" cy="1676400"/>
          </a:xfrm>
          <a:prstGeom prst="rect">
            <a:avLst/>
          </a:prstGeom>
          <a:solidFill>
            <a:schemeClr val="bg2"/>
          </a:solidFill>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Courier New" pitchFamily="49" charset="0"/>
              <a:buChar char="o"/>
              <a:defRPr sz="2800" kern="1200">
                <a:solidFill>
                  <a:schemeClr val="tx1"/>
                </a:solidFill>
                <a:latin typeface="Helvetica" charset="0"/>
                <a:ea typeface="Helvetica" charset="0"/>
                <a:cs typeface="Helvetica"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ourier New" pitchFamily="49" charset="0"/>
              <a:buNone/>
            </a:pPr>
            <a:r>
              <a:rPr lang="en-US" sz="1600" dirty="0" err="1">
                <a:latin typeface="PT Mono" charset="0"/>
                <a:ea typeface="PT Mono" charset="0"/>
                <a:cs typeface="PT Mono" charset="0"/>
              </a:rPr>
              <a:t>int</a:t>
            </a:r>
            <a:r>
              <a:rPr lang="en-US" sz="1600" dirty="0">
                <a:latin typeface="PT Mono" charset="0"/>
                <a:ea typeface="PT Mono" charset="0"/>
                <a:cs typeface="PT Mono" charset="0"/>
              </a:rPr>
              <a:t> </a:t>
            </a:r>
            <a:r>
              <a:rPr lang="en-US" sz="1600" dirty="0" err="1">
                <a:latin typeface="PT Mono" charset="0"/>
                <a:ea typeface="PT Mono" charset="0"/>
                <a:cs typeface="PT Mono" charset="0"/>
              </a:rPr>
              <a:t>fd</a:t>
            </a:r>
            <a:r>
              <a:rPr lang="en-US" sz="1600" dirty="0">
                <a:latin typeface="PT Mono" charset="0"/>
                <a:ea typeface="PT Mono" charset="0"/>
                <a:cs typeface="PT Mono" charset="0"/>
              </a:rPr>
              <a:t> = open(“.file.txt.</a:t>
            </a:r>
            <a:r>
              <a:rPr lang="en-US" sz="1600" dirty="0" err="1">
                <a:latin typeface="PT Mono" charset="0"/>
                <a:ea typeface="PT Mono" charset="0"/>
                <a:cs typeface="PT Mono" charset="0"/>
              </a:rPr>
              <a:t>swp</a:t>
            </a:r>
            <a:r>
              <a:rPr lang="en-US" sz="1600" dirty="0">
                <a:latin typeface="PT Mono" charset="0"/>
                <a:ea typeface="PT Mono" charset="0"/>
                <a:cs typeface="PT Mono" charset="0"/>
              </a:rPr>
              <a:t>”,O_WRONLY|O_CREAT|O_TRUNC,S_IRUSR|S_IWUSR);</a:t>
            </a:r>
          </a:p>
          <a:p>
            <a:pPr marL="0" indent="0">
              <a:buFont typeface="Courier New" pitchFamily="49" charset="0"/>
              <a:buNone/>
            </a:pPr>
            <a:r>
              <a:rPr lang="en-US" sz="1600" dirty="0">
                <a:latin typeface="PT Mono" charset="0"/>
                <a:ea typeface="PT Mono" charset="0"/>
                <a:cs typeface="PT Mono" charset="0"/>
              </a:rPr>
              <a:t>write(</a:t>
            </a:r>
            <a:r>
              <a:rPr lang="en-US" sz="1600" dirty="0" err="1">
                <a:latin typeface="PT Mono" charset="0"/>
                <a:ea typeface="PT Mono" charset="0"/>
                <a:cs typeface="PT Mono" charset="0"/>
              </a:rPr>
              <a:t>fd</a:t>
            </a:r>
            <a:r>
              <a:rPr lang="en-US" sz="1600" dirty="0">
                <a:latin typeface="PT Mono" charset="0"/>
                <a:ea typeface="PT Mono" charset="0"/>
                <a:cs typeface="PT Mono" charset="0"/>
              </a:rPr>
              <a:t>, buffer, size); </a:t>
            </a:r>
            <a:r>
              <a:rPr lang="en-US" sz="1600" b="1" dirty="0">
                <a:solidFill>
                  <a:srgbClr val="00B050"/>
                </a:solidFill>
                <a:latin typeface="PT Mono" charset="0"/>
                <a:ea typeface="PT Mono" charset="0"/>
                <a:cs typeface="PT Mono" charset="0"/>
              </a:rPr>
              <a:t>// write out new version of file (editing…)</a:t>
            </a:r>
          </a:p>
        </p:txBody>
      </p:sp>
      <p:cxnSp>
        <p:nvCxnSpPr>
          <p:cNvPr id="10" name="Straight Arrow Connector 9">
            <a:extLst>
              <a:ext uri="{FF2B5EF4-FFF2-40B4-BE49-F238E27FC236}">
                <a16:creationId xmlns:a16="http://schemas.microsoft.com/office/drawing/2014/main" id="{68301CB9-B6C0-A243-9503-688AE587F939}"/>
              </a:ext>
            </a:extLst>
          </p:cNvPr>
          <p:cNvCxnSpPr/>
          <p:nvPr/>
        </p:nvCxnSpPr>
        <p:spPr>
          <a:xfrm flipH="1">
            <a:off x="4267200" y="2743200"/>
            <a:ext cx="76200" cy="914400"/>
          </a:xfrm>
          <a:prstGeom prst="straightConnector1">
            <a:avLst/>
          </a:prstGeom>
          <a:ln>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8351FE74-F8C1-DE4D-A75D-8AE44ED52CA1}"/>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E4EB4FA2-A91F-9D40-A655-AD8CF8A7FE04}"/>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2063961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Renaming Example</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136</a:t>
            </a:fld>
            <a:endParaRPr lang="en-US" dirty="0"/>
          </a:p>
        </p:txBody>
      </p:sp>
      <p:sp>
        <p:nvSpPr>
          <p:cNvPr id="5" name="Content Placeholder 2"/>
          <p:cNvSpPr txBox="1">
            <a:spLocks/>
          </p:cNvSpPr>
          <p:nvPr/>
        </p:nvSpPr>
        <p:spPr>
          <a:xfrm>
            <a:off x="0" y="3733800"/>
            <a:ext cx="9144000" cy="1676400"/>
          </a:xfrm>
          <a:prstGeom prst="rect">
            <a:avLst/>
          </a:prstGeom>
          <a:solidFill>
            <a:schemeClr val="bg2"/>
          </a:solidFill>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Courier New" pitchFamily="49" charset="0"/>
              <a:buChar char="o"/>
              <a:defRPr sz="2800" kern="1200">
                <a:solidFill>
                  <a:schemeClr val="tx1"/>
                </a:solidFill>
                <a:latin typeface="Helvetica" charset="0"/>
                <a:ea typeface="Helvetica" charset="0"/>
                <a:cs typeface="Helvetica"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ourier New" pitchFamily="49" charset="0"/>
              <a:buNone/>
            </a:pPr>
            <a:r>
              <a:rPr lang="en-US" sz="1600" dirty="0" err="1">
                <a:latin typeface="PT Mono" charset="0"/>
                <a:ea typeface="PT Mono" charset="0"/>
                <a:cs typeface="PT Mono" charset="0"/>
              </a:rPr>
              <a:t>int</a:t>
            </a:r>
            <a:r>
              <a:rPr lang="en-US" sz="1600" dirty="0">
                <a:latin typeface="PT Mono" charset="0"/>
                <a:ea typeface="PT Mono" charset="0"/>
                <a:cs typeface="PT Mono" charset="0"/>
              </a:rPr>
              <a:t> </a:t>
            </a:r>
            <a:r>
              <a:rPr lang="en-US" sz="1600" dirty="0" err="1">
                <a:latin typeface="PT Mono" charset="0"/>
                <a:ea typeface="PT Mono" charset="0"/>
                <a:cs typeface="PT Mono" charset="0"/>
              </a:rPr>
              <a:t>fd</a:t>
            </a:r>
            <a:r>
              <a:rPr lang="en-US" sz="1600" dirty="0">
                <a:latin typeface="PT Mono" charset="0"/>
                <a:ea typeface="PT Mono" charset="0"/>
                <a:cs typeface="PT Mono" charset="0"/>
              </a:rPr>
              <a:t> = open(“.file.txt.</a:t>
            </a:r>
            <a:r>
              <a:rPr lang="en-US" sz="1600" dirty="0" err="1">
                <a:latin typeface="PT Mono" charset="0"/>
                <a:ea typeface="PT Mono" charset="0"/>
                <a:cs typeface="PT Mono" charset="0"/>
              </a:rPr>
              <a:t>swp</a:t>
            </a:r>
            <a:r>
              <a:rPr lang="en-US" sz="1600" dirty="0">
                <a:latin typeface="PT Mono" charset="0"/>
                <a:ea typeface="PT Mono" charset="0"/>
                <a:cs typeface="PT Mono" charset="0"/>
              </a:rPr>
              <a:t>”,O_WRONLY|O_CREAT|O_TRUNC,S_IRUSR|S_IWUSR);</a:t>
            </a:r>
          </a:p>
          <a:p>
            <a:pPr marL="0" indent="0">
              <a:buFont typeface="Courier New" pitchFamily="49" charset="0"/>
              <a:buNone/>
            </a:pPr>
            <a:r>
              <a:rPr lang="en-US" sz="1600" dirty="0">
                <a:latin typeface="PT Mono" charset="0"/>
                <a:ea typeface="PT Mono" charset="0"/>
                <a:cs typeface="PT Mono" charset="0"/>
              </a:rPr>
              <a:t>write(</a:t>
            </a:r>
            <a:r>
              <a:rPr lang="en-US" sz="1600" dirty="0" err="1">
                <a:latin typeface="PT Mono" charset="0"/>
                <a:ea typeface="PT Mono" charset="0"/>
                <a:cs typeface="PT Mono" charset="0"/>
              </a:rPr>
              <a:t>fd</a:t>
            </a:r>
            <a:r>
              <a:rPr lang="en-US" sz="1600" dirty="0">
                <a:latin typeface="PT Mono" charset="0"/>
                <a:ea typeface="PT Mono" charset="0"/>
                <a:cs typeface="PT Mono" charset="0"/>
              </a:rPr>
              <a:t>, buffer, size); </a:t>
            </a:r>
            <a:r>
              <a:rPr lang="en-US" sz="1600" b="1" dirty="0">
                <a:solidFill>
                  <a:srgbClr val="00B050"/>
                </a:solidFill>
                <a:latin typeface="PT Mono" charset="0"/>
                <a:ea typeface="PT Mono" charset="0"/>
                <a:cs typeface="PT Mono" charset="0"/>
              </a:rPr>
              <a:t>// write out new version of file</a:t>
            </a:r>
          </a:p>
          <a:p>
            <a:pPr marL="0" indent="0">
              <a:buFont typeface="Courier New" pitchFamily="49" charset="0"/>
              <a:buNone/>
            </a:pPr>
            <a:r>
              <a:rPr lang="en-US" sz="1600" dirty="0" err="1">
                <a:solidFill>
                  <a:srgbClr val="C00000"/>
                </a:solidFill>
                <a:latin typeface="PT Mono" charset="0"/>
                <a:ea typeface="PT Mono" charset="0"/>
                <a:cs typeface="PT Mono" charset="0"/>
              </a:rPr>
              <a:t>fsync</a:t>
            </a:r>
            <a:r>
              <a:rPr lang="en-US" sz="1600" dirty="0">
                <a:solidFill>
                  <a:srgbClr val="C00000"/>
                </a:solidFill>
                <a:latin typeface="PT Mono" charset="0"/>
                <a:ea typeface="PT Mono" charset="0"/>
                <a:cs typeface="PT Mono" charset="0"/>
              </a:rPr>
              <a:t>(</a:t>
            </a:r>
            <a:r>
              <a:rPr lang="en-US" sz="1600" dirty="0" err="1">
                <a:solidFill>
                  <a:srgbClr val="C00000"/>
                </a:solidFill>
                <a:latin typeface="PT Mono" charset="0"/>
                <a:ea typeface="PT Mono" charset="0"/>
                <a:cs typeface="PT Mono" charset="0"/>
              </a:rPr>
              <a:t>fd</a:t>
            </a:r>
            <a:r>
              <a:rPr lang="en-US" sz="1600" dirty="0">
                <a:solidFill>
                  <a:srgbClr val="C00000"/>
                </a:solidFill>
                <a:latin typeface="PT Mono" charset="0"/>
                <a:ea typeface="PT Mono" charset="0"/>
                <a:cs typeface="PT Mono" charset="0"/>
              </a:rPr>
              <a:t>);               </a:t>
            </a:r>
            <a:r>
              <a:rPr lang="en-US" sz="1600" b="1" dirty="0">
                <a:solidFill>
                  <a:srgbClr val="00B050"/>
                </a:solidFill>
                <a:latin typeface="PT Mono" charset="0"/>
                <a:ea typeface="PT Mono" charset="0"/>
                <a:cs typeface="PT Mono" charset="0"/>
              </a:rPr>
              <a:t>// make data durable</a:t>
            </a:r>
          </a:p>
          <a:p>
            <a:pPr marL="0" indent="0">
              <a:buFont typeface="Courier New" pitchFamily="49" charset="0"/>
              <a:buNone/>
            </a:pPr>
            <a:r>
              <a:rPr lang="en-US" sz="1600" dirty="0">
                <a:solidFill>
                  <a:srgbClr val="C00000"/>
                </a:solidFill>
                <a:latin typeface="PT Mono" charset="0"/>
                <a:ea typeface="PT Mono" charset="0"/>
                <a:cs typeface="PT Mono" charset="0"/>
              </a:rPr>
              <a:t>close(</a:t>
            </a:r>
            <a:r>
              <a:rPr lang="en-US" sz="1600" dirty="0" err="1">
                <a:solidFill>
                  <a:srgbClr val="C00000"/>
                </a:solidFill>
                <a:latin typeface="PT Mono" charset="0"/>
                <a:ea typeface="PT Mono" charset="0"/>
                <a:cs typeface="PT Mono" charset="0"/>
              </a:rPr>
              <a:t>fd</a:t>
            </a:r>
            <a:r>
              <a:rPr lang="en-US" sz="1600" dirty="0">
                <a:solidFill>
                  <a:srgbClr val="C00000"/>
                </a:solidFill>
                <a:latin typeface="PT Mono" charset="0"/>
                <a:ea typeface="PT Mono" charset="0"/>
                <a:cs typeface="PT Mono" charset="0"/>
              </a:rPr>
              <a:t>);  </a:t>
            </a:r>
            <a:r>
              <a:rPr lang="en-US" sz="1600" dirty="0">
                <a:latin typeface="PT Mono" charset="0"/>
                <a:ea typeface="PT Mono" charset="0"/>
                <a:cs typeface="PT Mono" charset="0"/>
              </a:rPr>
              <a:t>             </a:t>
            </a:r>
            <a:r>
              <a:rPr lang="en-US" sz="1600" b="1" dirty="0">
                <a:solidFill>
                  <a:srgbClr val="00B050"/>
                </a:solidFill>
                <a:latin typeface="PT Mono" charset="0"/>
                <a:ea typeface="PT Mono" charset="0"/>
                <a:cs typeface="PT Mono" charset="0"/>
              </a:rPr>
              <a:t>// close </a:t>
            </a:r>
            <a:r>
              <a:rPr lang="en-US" sz="1600" b="1" dirty="0" err="1">
                <a:solidFill>
                  <a:srgbClr val="00B050"/>
                </a:solidFill>
                <a:latin typeface="PT Mono" charset="0"/>
                <a:ea typeface="PT Mono" charset="0"/>
                <a:cs typeface="PT Mono" charset="0"/>
              </a:rPr>
              <a:t>tmp</a:t>
            </a:r>
            <a:r>
              <a:rPr lang="en-US" sz="1600" b="1" dirty="0">
                <a:solidFill>
                  <a:srgbClr val="00B050"/>
                </a:solidFill>
                <a:latin typeface="PT Mono" charset="0"/>
                <a:ea typeface="PT Mono" charset="0"/>
                <a:cs typeface="PT Mono" charset="0"/>
              </a:rPr>
              <a:t> file</a:t>
            </a:r>
          </a:p>
          <a:p>
            <a:pPr marL="0" indent="0">
              <a:buFont typeface="Courier New" pitchFamily="49" charset="0"/>
              <a:buNone/>
            </a:pPr>
            <a:r>
              <a:rPr lang="en-US" sz="1600" b="1" dirty="0">
                <a:solidFill>
                  <a:srgbClr val="C00000"/>
                </a:solidFill>
                <a:latin typeface="PT Mono" charset="0"/>
                <a:ea typeface="PT Mono" charset="0"/>
                <a:cs typeface="PT Mono" charset="0"/>
              </a:rPr>
              <a:t>rename</a:t>
            </a:r>
            <a:r>
              <a:rPr lang="en-US" sz="1600" dirty="0">
                <a:solidFill>
                  <a:srgbClr val="C00000"/>
                </a:solidFill>
                <a:latin typeface="PT Mono" charset="0"/>
                <a:ea typeface="PT Mono" charset="0"/>
                <a:cs typeface="PT Mono" charset="0"/>
              </a:rPr>
              <a:t>(“.</a:t>
            </a:r>
            <a:r>
              <a:rPr lang="en-US" sz="1600" dirty="0" err="1">
                <a:solidFill>
                  <a:srgbClr val="C00000"/>
                </a:solidFill>
                <a:latin typeface="PT Mono" charset="0"/>
                <a:ea typeface="PT Mono" charset="0"/>
                <a:cs typeface="PT Mono" charset="0"/>
              </a:rPr>
              <a:t>file.txt.swp</a:t>
            </a:r>
            <a:r>
              <a:rPr lang="en-US" sz="1600" dirty="0">
                <a:solidFill>
                  <a:srgbClr val="C00000"/>
                </a:solidFill>
                <a:latin typeface="PT Mono" charset="0"/>
                <a:ea typeface="PT Mono" charset="0"/>
                <a:cs typeface="PT Mono" charset="0"/>
              </a:rPr>
              <a:t>”, “</a:t>
            </a:r>
            <a:r>
              <a:rPr lang="en-US" sz="1600" dirty="0" err="1">
                <a:solidFill>
                  <a:srgbClr val="C00000"/>
                </a:solidFill>
                <a:latin typeface="PT Mono" charset="0"/>
                <a:ea typeface="PT Mono" charset="0"/>
                <a:cs typeface="PT Mono" charset="0"/>
              </a:rPr>
              <a:t>file.txt</a:t>
            </a:r>
            <a:r>
              <a:rPr lang="en-US" sz="1600" dirty="0">
                <a:solidFill>
                  <a:srgbClr val="C00000"/>
                </a:solidFill>
                <a:latin typeface="PT Mono" charset="0"/>
                <a:ea typeface="PT Mono" charset="0"/>
                <a:cs typeface="PT Mono" charset="0"/>
              </a:rPr>
              <a:t>”);</a:t>
            </a:r>
            <a:r>
              <a:rPr lang="en-US" sz="1600" b="1" dirty="0">
                <a:solidFill>
                  <a:srgbClr val="00B050"/>
                </a:solidFill>
                <a:latin typeface="PT Mono" charset="0"/>
                <a:ea typeface="PT Mono" charset="0"/>
                <a:cs typeface="PT Mono" charset="0"/>
              </a:rPr>
              <a:t>// change name and replacing old file </a:t>
            </a:r>
          </a:p>
        </p:txBody>
      </p:sp>
      <p:sp>
        <p:nvSpPr>
          <p:cNvPr id="12" name="TextBox 11"/>
          <p:cNvSpPr txBox="1"/>
          <p:nvPr/>
        </p:nvSpPr>
        <p:spPr>
          <a:xfrm>
            <a:off x="1676400" y="6019800"/>
            <a:ext cx="5867400" cy="461665"/>
          </a:xfrm>
          <a:prstGeom prst="rect">
            <a:avLst/>
          </a:prstGeom>
          <a:noFill/>
        </p:spPr>
        <p:txBody>
          <a:bodyPr wrap="square" rtlCol="0">
            <a:spAutoFit/>
          </a:bodyPr>
          <a:lstStyle/>
          <a:p>
            <a:r>
              <a:rPr lang="en-US" sz="2400" dirty="0">
                <a:latin typeface="Helvetica" charset="0"/>
                <a:ea typeface="Helvetica" charset="0"/>
                <a:cs typeface="Helvetica" charset="0"/>
              </a:rPr>
              <a:t>Using </a:t>
            </a:r>
            <a:r>
              <a:rPr lang="en-US" sz="2400" dirty="0">
                <a:latin typeface="Courier" pitchFamily="2" charset="0"/>
                <a:ea typeface="Helvetica" charset="0"/>
                <a:cs typeface="Helvetica" charset="0"/>
              </a:rPr>
              <a:t>vim</a:t>
            </a:r>
            <a:r>
              <a:rPr lang="en-US" sz="2400" dirty="0">
                <a:latin typeface="Helvetica" charset="0"/>
                <a:ea typeface="Helvetica" charset="0"/>
                <a:cs typeface="Helvetica" charset="0"/>
              </a:rPr>
              <a:t> to edit a file and then save it</a:t>
            </a:r>
          </a:p>
        </p:txBody>
      </p:sp>
      <p:sp>
        <p:nvSpPr>
          <p:cNvPr id="13" name="Content Placeholder 2">
            <a:extLst>
              <a:ext uri="{FF2B5EF4-FFF2-40B4-BE49-F238E27FC236}">
                <a16:creationId xmlns:a16="http://schemas.microsoft.com/office/drawing/2014/main" id="{D8751870-0283-0D47-A938-7CFD940365CE}"/>
              </a:ext>
            </a:extLst>
          </p:cNvPr>
          <p:cNvSpPr>
            <a:spLocks noGrp="1"/>
          </p:cNvSpPr>
          <p:nvPr>
            <p:ph idx="1"/>
          </p:nvPr>
        </p:nvSpPr>
        <p:spPr>
          <a:xfrm>
            <a:off x="2819400" y="1828801"/>
            <a:ext cx="3429000" cy="1219199"/>
          </a:xfrm>
          <a:solidFill>
            <a:schemeClr val="accent6">
              <a:lumMod val="20000"/>
              <a:lumOff val="80000"/>
            </a:schemeClr>
          </a:solidFill>
        </p:spPr>
        <p:txBody>
          <a:bodyPr>
            <a:normAutofit/>
          </a:bodyPr>
          <a:lstStyle/>
          <a:p>
            <a:pPr marL="0" indent="0">
              <a:buNone/>
            </a:pPr>
            <a:r>
              <a:rPr lang="en-US" sz="1800" dirty="0">
                <a:latin typeface="PT Mono" charset="0"/>
                <a:ea typeface="PT Mono" charset="0"/>
                <a:cs typeface="PT Mono" charset="0"/>
              </a:rPr>
              <a:t>prompt&gt; vim </a:t>
            </a:r>
            <a:r>
              <a:rPr lang="en-US" sz="1800" dirty="0" err="1">
                <a:latin typeface="PT Mono" charset="0"/>
                <a:ea typeface="PT Mono" charset="0"/>
                <a:cs typeface="PT Mono" charset="0"/>
              </a:rPr>
              <a:t>file.txt</a:t>
            </a:r>
            <a:endParaRPr lang="en-US" sz="1800" dirty="0">
              <a:latin typeface="PT Mono" charset="0"/>
              <a:ea typeface="PT Mono" charset="0"/>
              <a:cs typeface="PT Mono" charset="0"/>
            </a:endParaRPr>
          </a:p>
          <a:p>
            <a:pPr marL="0" indent="0">
              <a:buNone/>
            </a:pPr>
            <a:r>
              <a:rPr lang="en-US" sz="1800" b="1" dirty="0">
                <a:solidFill>
                  <a:schemeClr val="tx1">
                    <a:lumMod val="50000"/>
                    <a:lumOff val="50000"/>
                  </a:schemeClr>
                </a:solidFill>
                <a:latin typeface="PT Mono" charset="0"/>
                <a:ea typeface="PT Mono" charset="0"/>
                <a:cs typeface="PT Mono" charset="0"/>
              </a:rPr>
              <a:t>… vim editing session …</a:t>
            </a:r>
          </a:p>
          <a:p>
            <a:pPr marL="0" indent="0">
              <a:buNone/>
            </a:pPr>
            <a:r>
              <a:rPr lang="en-US" sz="1800" dirty="0">
                <a:latin typeface="PT Mono" charset="0"/>
                <a:ea typeface="PT Mono" charset="0"/>
                <a:cs typeface="PT Mono" charset="0"/>
              </a:rPr>
              <a:t>prompt&gt;</a:t>
            </a:r>
          </a:p>
        </p:txBody>
      </p:sp>
      <p:sp>
        <p:nvSpPr>
          <p:cNvPr id="14" name="TextBox 13">
            <a:extLst>
              <a:ext uri="{FF2B5EF4-FFF2-40B4-BE49-F238E27FC236}">
                <a16:creationId xmlns:a16="http://schemas.microsoft.com/office/drawing/2014/main" id="{07A8B5DD-D531-BB42-815F-E9AD22030423}"/>
              </a:ext>
            </a:extLst>
          </p:cNvPr>
          <p:cNvSpPr txBox="1"/>
          <p:nvPr/>
        </p:nvSpPr>
        <p:spPr>
          <a:xfrm>
            <a:off x="6727436" y="2438400"/>
            <a:ext cx="663964" cy="461665"/>
          </a:xfrm>
          <a:prstGeom prst="rect">
            <a:avLst/>
          </a:prstGeom>
          <a:noFill/>
          <a:ln>
            <a:noFill/>
          </a:ln>
        </p:spPr>
        <p:txBody>
          <a:bodyPr wrap="none" rtlCol="0">
            <a:spAutoFit/>
          </a:bodyPr>
          <a:lstStyle/>
          <a:p>
            <a:r>
              <a:rPr lang="en-US" sz="2400" dirty="0">
                <a:solidFill>
                  <a:srgbClr val="C00000"/>
                </a:solidFill>
                <a:latin typeface="Helvetica" charset="0"/>
                <a:ea typeface="Helvetica" charset="0"/>
                <a:cs typeface="Helvetica" charset="0"/>
              </a:rPr>
              <a:t>:</a:t>
            </a:r>
            <a:r>
              <a:rPr lang="en-US" sz="2400" dirty="0" err="1">
                <a:solidFill>
                  <a:srgbClr val="C00000"/>
                </a:solidFill>
                <a:latin typeface="Helvetica" charset="0"/>
                <a:ea typeface="Helvetica" charset="0"/>
                <a:cs typeface="Helvetica" charset="0"/>
              </a:rPr>
              <a:t>wq</a:t>
            </a:r>
            <a:endParaRPr lang="en-US" sz="2400" dirty="0">
              <a:solidFill>
                <a:srgbClr val="C00000"/>
              </a:solidFill>
              <a:latin typeface="Helvetica" charset="0"/>
              <a:ea typeface="Helvetica" charset="0"/>
              <a:cs typeface="Helvetica" charset="0"/>
            </a:endParaRPr>
          </a:p>
        </p:txBody>
      </p:sp>
      <p:cxnSp>
        <p:nvCxnSpPr>
          <p:cNvPr id="15" name="Straight Arrow Connector 14">
            <a:extLst>
              <a:ext uri="{FF2B5EF4-FFF2-40B4-BE49-F238E27FC236}">
                <a16:creationId xmlns:a16="http://schemas.microsoft.com/office/drawing/2014/main" id="{EC98EDAD-7FA8-2D4B-9109-E5DBA054B8CD}"/>
              </a:ext>
            </a:extLst>
          </p:cNvPr>
          <p:cNvCxnSpPr>
            <a:cxnSpLocks/>
          </p:cNvCxnSpPr>
          <p:nvPr/>
        </p:nvCxnSpPr>
        <p:spPr>
          <a:xfrm flipV="1">
            <a:off x="4343400" y="2701891"/>
            <a:ext cx="2384036" cy="2232"/>
          </a:xfrm>
          <a:prstGeom prst="straightConnector1">
            <a:avLst/>
          </a:prstGeom>
          <a:ln w="28575">
            <a:solidFill>
              <a:srgbClr val="C0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267200" y="2743200"/>
            <a:ext cx="76200" cy="914400"/>
          </a:xfrm>
          <a:prstGeom prst="straightConnector1">
            <a:avLst/>
          </a:prstGeom>
          <a:ln>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8E4F786-34BA-BD44-AA11-C44A7EEC1CD9}"/>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2548FCCF-1FB7-2B4C-BB2B-42ECCBCD3E5F}"/>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109776132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137</a:t>
            </a:fld>
            <a:endParaRPr lang="en-US" dirty="0"/>
          </a:p>
        </p:txBody>
      </p:sp>
      <p:sp>
        <p:nvSpPr>
          <p:cNvPr id="5" name="Content Placeholder 2"/>
          <p:cNvSpPr>
            <a:spLocks noGrp="1"/>
          </p:cNvSpPr>
          <p:nvPr>
            <p:ph idx="1"/>
          </p:nvPr>
        </p:nvSpPr>
        <p:spPr>
          <a:xfrm>
            <a:off x="457200" y="1600200"/>
            <a:ext cx="8229600" cy="4525963"/>
          </a:xfrm>
        </p:spPr>
        <p:txBody>
          <a:bodyPr>
            <a:normAutofit/>
          </a:bodyPr>
          <a:lstStyle/>
          <a:p>
            <a:pPr marL="0" indent="0">
              <a:buNone/>
            </a:pPr>
            <a:r>
              <a:rPr lang="en-US" sz="1900" dirty="0">
                <a:latin typeface="PT Mono" charset="0"/>
                <a:ea typeface="PT Mono" charset="0"/>
                <a:cs typeface="PT Mono" charset="0"/>
              </a:rPr>
              <a:t>prompt&gt; </a:t>
            </a:r>
            <a:r>
              <a:rPr lang="en-US" sz="1900" dirty="0" err="1">
                <a:latin typeface="PT Mono" charset="0"/>
                <a:ea typeface="PT Mono" charset="0"/>
                <a:cs typeface="PT Mono" charset="0"/>
              </a:rPr>
              <a:t>rm</a:t>
            </a:r>
            <a:r>
              <a:rPr lang="en-US" sz="1900" dirty="0">
                <a:latin typeface="PT Mono" charset="0"/>
                <a:ea typeface="PT Mono" charset="0"/>
                <a:cs typeface="PT Mono" charset="0"/>
              </a:rPr>
              <a:t> </a:t>
            </a:r>
            <a:r>
              <a:rPr lang="en-US" sz="1900" dirty="0" err="1">
                <a:latin typeface="PT Mono" charset="0"/>
                <a:ea typeface="PT Mono" charset="0"/>
                <a:cs typeface="PT Mono" charset="0"/>
              </a:rPr>
              <a:t>file.txt</a:t>
            </a:r>
            <a:endParaRPr lang="en-US" sz="1900" dirty="0">
              <a:latin typeface="PT Mono" charset="0"/>
              <a:ea typeface="PT Mono" charset="0"/>
              <a:cs typeface="PT Mono" charset="0"/>
            </a:endParaRPr>
          </a:p>
        </p:txBody>
      </p:sp>
      <p:sp>
        <p:nvSpPr>
          <p:cNvPr id="3" name="Date Placeholder 2">
            <a:extLst>
              <a:ext uri="{FF2B5EF4-FFF2-40B4-BE49-F238E27FC236}">
                <a16:creationId xmlns:a16="http://schemas.microsoft.com/office/drawing/2014/main" id="{994503A3-31ED-FC46-AEEA-1AD5568C7E9C}"/>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2918E85E-51C9-0440-87EF-FC3268FD70C3}"/>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36821164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138</a:t>
            </a:fld>
            <a:endParaRPr lang="en-US" dirty="0"/>
          </a:p>
        </p:txBody>
      </p:sp>
      <p:sp>
        <p:nvSpPr>
          <p:cNvPr id="6" name="Content Placeholder 2"/>
          <p:cNvSpPr>
            <a:spLocks noGrp="1"/>
          </p:cNvSpPr>
          <p:nvPr>
            <p:ph idx="1"/>
          </p:nvPr>
        </p:nvSpPr>
        <p:spPr>
          <a:xfrm>
            <a:off x="4038600" y="1828800"/>
            <a:ext cx="5105400" cy="4525963"/>
          </a:xfrm>
        </p:spPr>
        <p:txBody>
          <a:bodyPr>
            <a:normAutofit/>
          </a:bodyPr>
          <a:lstStyle/>
          <a:p>
            <a:pPr marL="0" indent="0">
              <a:buNone/>
            </a:pPr>
            <a:r>
              <a:rPr lang="en-US" sz="2000" dirty="0">
                <a:latin typeface="PT Mono" charset="0"/>
                <a:ea typeface="PT Mono" charset="0"/>
                <a:cs typeface="PT Mono" charset="0"/>
              </a:rPr>
              <a:t>prompt&gt; </a:t>
            </a:r>
            <a:r>
              <a:rPr lang="en-US" sz="2000" dirty="0" err="1">
                <a:latin typeface="PT Mono" charset="0"/>
                <a:ea typeface="PT Mono" charset="0"/>
                <a:cs typeface="PT Mono" charset="0"/>
              </a:rPr>
              <a:t>strace</a:t>
            </a:r>
            <a:r>
              <a:rPr lang="en-US" sz="2000" dirty="0">
                <a:latin typeface="PT Mono" charset="0"/>
                <a:ea typeface="PT Mono" charset="0"/>
                <a:cs typeface="PT Mono" charset="0"/>
              </a:rPr>
              <a:t> </a:t>
            </a:r>
            <a:r>
              <a:rPr lang="en-US" sz="2000" dirty="0" err="1">
                <a:latin typeface="PT Mono" charset="0"/>
                <a:ea typeface="PT Mono" charset="0"/>
                <a:cs typeface="PT Mono" charset="0"/>
              </a:rPr>
              <a:t>rm</a:t>
            </a:r>
            <a:r>
              <a:rPr lang="en-US" sz="2000" dirty="0">
                <a:latin typeface="PT Mono" charset="0"/>
                <a:ea typeface="PT Mono" charset="0"/>
                <a:cs typeface="PT Mono" charset="0"/>
              </a:rPr>
              <a:t> </a:t>
            </a:r>
            <a:r>
              <a:rPr lang="en-US" sz="2000" dirty="0" err="1">
                <a:latin typeface="PT Mono" charset="0"/>
                <a:ea typeface="PT Mono" charset="0"/>
                <a:cs typeface="PT Mono" charset="0"/>
              </a:rPr>
              <a:t>file.txt</a:t>
            </a:r>
            <a:endParaRPr lang="en-US" sz="2000" dirty="0">
              <a:latin typeface="PT Mono" charset="0"/>
              <a:ea typeface="PT Mono" charset="0"/>
              <a:cs typeface="PT Mono" charset="0"/>
            </a:endParaRPr>
          </a:p>
          <a:p>
            <a:pPr marL="0" indent="0">
              <a:buNone/>
            </a:pPr>
            <a:r>
              <a:rPr lang="en-US" sz="2000" dirty="0">
                <a:latin typeface="PT Mono" charset="0"/>
                <a:ea typeface="PT Mono" charset="0"/>
                <a:cs typeface="PT Mono" charset="0"/>
              </a:rPr>
              <a:t>... </a:t>
            </a:r>
          </a:p>
          <a:p>
            <a:pPr marL="0" indent="0">
              <a:buNone/>
            </a:pPr>
            <a:r>
              <a:rPr lang="en-US" sz="2000" dirty="0">
                <a:latin typeface="PT Mono" charset="0"/>
                <a:ea typeface="PT Mono" charset="0"/>
                <a:cs typeface="PT Mono" charset="0"/>
              </a:rPr>
              <a:t>unlink("</a:t>
            </a:r>
            <a:r>
              <a:rPr lang="en-US" sz="2000" dirty="0" err="1">
                <a:latin typeface="PT Mono" charset="0"/>
                <a:ea typeface="PT Mono" charset="0"/>
                <a:cs typeface="PT Mono" charset="0"/>
              </a:rPr>
              <a:t>file.txt</a:t>
            </a:r>
            <a:r>
              <a:rPr lang="en-US" sz="2000" dirty="0">
                <a:latin typeface="PT Mono" charset="0"/>
                <a:ea typeface="PT Mono" charset="0"/>
                <a:cs typeface="PT Mono" charset="0"/>
              </a:rPr>
              <a:t>")          = 0</a:t>
            </a:r>
          </a:p>
          <a:p>
            <a:pPr marL="0" indent="0">
              <a:buNone/>
            </a:pPr>
            <a:r>
              <a:rPr lang="en-US" sz="2000" dirty="0">
                <a:latin typeface="PT Mono" charset="0"/>
                <a:ea typeface="PT Mono" charset="0"/>
                <a:cs typeface="PT Mono" charset="0"/>
              </a:rPr>
              <a:t>...</a:t>
            </a:r>
          </a:p>
          <a:p>
            <a:pPr marL="0" indent="0">
              <a:buNone/>
            </a:pPr>
            <a:r>
              <a:rPr lang="en-US" sz="2000" dirty="0">
                <a:latin typeface="PT Mono" charset="0"/>
                <a:ea typeface="PT Mono" charset="0"/>
                <a:cs typeface="PT Mono" charset="0"/>
              </a:rPr>
              <a:t>prompt&gt;</a:t>
            </a:r>
          </a:p>
        </p:txBody>
      </p:sp>
      <p:sp>
        <p:nvSpPr>
          <p:cNvPr id="3" name="Date Placeholder 2">
            <a:extLst>
              <a:ext uri="{FF2B5EF4-FFF2-40B4-BE49-F238E27FC236}">
                <a16:creationId xmlns:a16="http://schemas.microsoft.com/office/drawing/2014/main" id="{2AF644F7-9A46-8B40-9B02-C37E90A3DB24}"/>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F3E2E705-092B-1442-97F4-AF3DB8BAA4D8}"/>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8941802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139</a:t>
            </a:fld>
            <a:endParaRPr lang="en-US" dirty="0"/>
          </a:p>
        </p:txBody>
      </p:sp>
      <p:sp>
        <p:nvSpPr>
          <p:cNvPr id="6" name="Content Placeholder 2"/>
          <p:cNvSpPr>
            <a:spLocks noGrp="1"/>
          </p:cNvSpPr>
          <p:nvPr>
            <p:ph idx="1"/>
          </p:nvPr>
        </p:nvSpPr>
        <p:spPr>
          <a:xfrm>
            <a:off x="4038600" y="1828800"/>
            <a:ext cx="5105400" cy="4525963"/>
          </a:xfrm>
        </p:spPr>
        <p:txBody>
          <a:bodyPr>
            <a:normAutofit/>
          </a:bodyPr>
          <a:lstStyle/>
          <a:p>
            <a:pPr marL="0" indent="0">
              <a:buNone/>
            </a:pPr>
            <a:r>
              <a:rPr lang="en-US" sz="2000" dirty="0">
                <a:latin typeface="PT Mono" charset="0"/>
                <a:ea typeface="PT Mono" charset="0"/>
                <a:cs typeface="PT Mono" charset="0"/>
              </a:rPr>
              <a:t>prompt&gt; </a:t>
            </a:r>
            <a:r>
              <a:rPr lang="en-US" sz="2000" dirty="0" err="1">
                <a:latin typeface="PT Mono" charset="0"/>
                <a:ea typeface="PT Mono" charset="0"/>
                <a:cs typeface="PT Mono" charset="0"/>
              </a:rPr>
              <a:t>strace</a:t>
            </a:r>
            <a:r>
              <a:rPr lang="en-US" sz="2000" dirty="0">
                <a:latin typeface="PT Mono" charset="0"/>
                <a:ea typeface="PT Mono" charset="0"/>
                <a:cs typeface="PT Mono" charset="0"/>
              </a:rPr>
              <a:t> </a:t>
            </a:r>
            <a:r>
              <a:rPr lang="en-US" sz="2000" dirty="0" err="1">
                <a:latin typeface="PT Mono" charset="0"/>
                <a:ea typeface="PT Mono" charset="0"/>
                <a:cs typeface="PT Mono" charset="0"/>
              </a:rPr>
              <a:t>rm</a:t>
            </a:r>
            <a:r>
              <a:rPr lang="en-US" sz="2000" dirty="0">
                <a:latin typeface="PT Mono" charset="0"/>
                <a:ea typeface="PT Mono" charset="0"/>
                <a:cs typeface="PT Mono" charset="0"/>
              </a:rPr>
              <a:t> </a:t>
            </a:r>
            <a:r>
              <a:rPr lang="en-US" sz="2000" dirty="0" err="1">
                <a:latin typeface="PT Mono" charset="0"/>
                <a:ea typeface="PT Mono" charset="0"/>
                <a:cs typeface="PT Mono" charset="0"/>
              </a:rPr>
              <a:t>file.txt</a:t>
            </a:r>
            <a:endParaRPr lang="en-US" sz="2000" dirty="0">
              <a:latin typeface="PT Mono" charset="0"/>
              <a:ea typeface="PT Mono" charset="0"/>
              <a:cs typeface="PT Mono" charset="0"/>
            </a:endParaRPr>
          </a:p>
          <a:p>
            <a:pPr marL="0" indent="0">
              <a:buNone/>
            </a:pPr>
            <a:r>
              <a:rPr lang="en-US" sz="2000" dirty="0">
                <a:latin typeface="PT Mono" charset="0"/>
                <a:ea typeface="PT Mono" charset="0"/>
                <a:cs typeface="PT Mono" charset="0"/>
              </a:rPr>
              <a:t>... </a:t>
            </a:r>
          </a:p>
          <a:p>
            <a:pPr marL="0" indent="0">
              <a:buNone/>
            </a:pPr>
            <a:r>
              <a:rPr lang="en-US" sz="2000" dirty="0">
                <a:latin typeface="PT Mono" charset="0"/>
                <a:ea typeface="PT Mono" charset="0"/>
                <a:cs typeface="PT Mono" charset="0"/>
              </a:rPr>
              <a:t>unlink("</a:t>
            </a:r>
            <a:r>
              <a:rPr lang="en-US" sz="2000" dirty="0" err="1">
                <a:latin typeface="PT Mono" charset="0"/>
                <a:ea typeface="PT Mono" charset="0"/>
                <a:cs typeface="PT Mono" charset="0"/>
              </a:rPr>
              <a:t>file.txt</a:t>
            </a:r>
            <a:r>
              <a:rPr lang="en-US" sz="2000" dirty="0">
                <a:latin typeface="PT Mono" charset="0"/>
                <a:ea typeface="PT Mono" charset="0"/>
                <a:cs typeface="PT Mono" charset="0"/>
              </a:rPr>
              <a:t>")          = 0</a:t>
            </a:r>
          </a:p>
          <a:p>
            <a:pPr marL="0" indent="0">
              <a:buNone/>
            </a:pPr>
            <a:r>
              <a:rPr lang="en-US" sz="2000" dirty="0">
                <a:latin typeface="PT Mono" charset="0"/>
                <a:ea typeface="PT Mono" charset="0"/>
                <a:cs typeface="PT Mono" charset="0"/>
              </a:rPr>
              <a:t>...</a:t>
            </a:r>
          </a:p>
          <a:p>
            <a:pPr marL="0" indent="0">
              <a:buNone/>
            </a:pPr>
            <a:r>
              <a:rPr lang="en-US" sz="2000" dirty="0">
                <a:latin typeface="PT Mono" charset="0"/>
                <a:ea typeface="PT Mono" charset="0"/>
                <a:cs typeface="PT Mono" charset="0"/>
              </a:rPr>
              <a:t>prompt&gt;</a:t>
            </a:r>
          </a:p>
        </p:txBody>
      </p:sp>
      <p:sp>
        <p:nvSpPr>
          <p:cNvPr id="7" name="Rectangle 6"/>
          <p:cNvSpPr/>
          <p:nvPr/>
        </p:nvSpPr>
        <p:spPr>
          <a:xfrm>
            <a:off x="4038600" y="2590800"/>
            <a:ext cx="51054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2187714"/>
            <a:ext cx="3124200" cy="707886"/>
          </a:xfrm>
          <a:prstGeom prst="rect">
            <a:avLst/>
          </a:prstGeom>
          <a:noFill/>
        </p:spPr>
        <p:txBody>
          <a:bodyPr wrap="square" rtlCol="0">
            <a:spAutoFit/>
          </a:bodyPr>
          <a:lstStyle/>
          <a:p>
            <a:pPr algn="r"/>
            <a:r>
              <a:rPr lang="en-US" sz="2000" dirty="0">
                <a:latin typeface="Helvetica" charset="0"/>
                <a:ea typeface="Helvetica" charset="0"/>
                <a:cs typeface="Helvetica" charset="0"/>
              </a:rPr>
              <a:t>System call </a:t>
            </a:r>
            <a:r>
              <a:rPr lang="en-US" dirty="0">
                <a:latin typeface="PT Mono" charset="0"/>
                <a:ea typeface="PT Mono" charset="0"/>
                <a:cs typeface="PT Mono" charset="0"/>
              </a:rPr>
              <a:t>unlink()</a:t>
            </a:r>
            <a:r>
              <a:rPr lang="en-US" sz="2000" dirty="0">
                <a:latin typeface="Helvetica" charset="0"/>
                <a:ea typeface="Helvetica" charset="0"/>
                <a:cs typeface="Helvetica" charset="0"/>
              </a:rPr>
              <a:t> is called to delete a file</a:t>
            </a:r>
          </a:p>
        </p:txBody>
      </p:sp>
      <p:cxnSp>
        <p:nvCxnSpPr>
          <p:cNvPr id="9" name="Straight Arrow Connector 8"/>
          <p:cNvCxnSpPr/>
          <p:nvPr/>
        </p:nvCxnSpPr>
        <p:spPr>
          <a:xfrm>
            <a:off x="2971800" y="2590800"/>
            <a:ext cx="1066800" cy="152400"/>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8098FD5D-8081-4442-A2F4-E66D070A9001}"/>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735956E2-5BB4-8545-9E0D-81929E1B9AD4}"/>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00500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Try This at Home!</a:t>
            </a:r>
          </a:p>
        </p:txBody>
      </p:sp>
      <p:sp>
        <p:nvSpPr>
          <p:cNvPr id="3" name="Content Placeholder 2"/>
          <p:cNvSpPr>
            <a:spLocks noGrp="1"/>
          </p:cNvSpPr>
          <p:nvPr>
            <p:ph idx="1"/>
          </p:nvPr>
        </p:nvSpPr>
        <p:spPr/>
        <p:txBody>
          <a:bodyPr/>
          <a:lstStyle/>
          <a:p>
            <a:endParaRPr lang="en-US" dirty="0"/>
          </a:p>
          <a:p>
            <a:endParaRPr lang="en-US" dirty="0"/>
          </a:p>
          <a:p>
            <a:pPr marL="0" indent="0">
              <a:buNone/>
            </a:pPr>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=9eMWG3fwiEU&amp;feature=</a:t>
            </a:r>
            <a:r>
              <a:rPr lang="en-US" dirty="0" err="1">
                <a:hlinkClick r:id="rId2"/>
              </a:rPr>
              <a:t>youtu.be&amp;t</a:t>
            </a:r>
            <a:r>
              <a:rPr lang="en-US" dirty="0">
                <a:hlinkClick r:id="rId2"/>
              </a:rPr>
              <a:t>=30s</a:t>
            </a:r>
            <a:endParaRPr lang="en-US" dirty="0"/>
          </a:p>
        </p:txBody>
      </p:sp>
      <p:sp>
        <p:nvSpPr>
          <p:cNvPr id="6" name="Footer Placeholder 5">
            <a:extLst>
              <a:ext uri="{FF2B5EF4-FFF2-40B4-BE49-F238E27FC236}">
                <a16:creationId xmlns:a16="http://schemas.microsoft.com/office/drawing/2014/main" id="{0DDEECCB-0C5E-E74F-977E-5D1241674E9E}"/>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1312A805-A4BE-BC42-91EB-CAB3ADD28CE2}"/>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CA663F2-910D-BF49-9EFC-01E691891C4A}"/>
              </a:ext>
            </a:extLst>
          </p:cNvPr>
          <p:cNvSpPr>
            <a:spLocks noGrp="1"/>
          </p:cNvSpPr>
          <p:nvPr>
            <p:ph type="sldNum" sz="quarter" idx="12"/>
          </p:nvPr>
        </p:nvSpPr>
        <p:spPr/>
        <p:txBody>
          <a:bodyPr/>
          <a:lstStyle/>
          <a:p>
            <a:fld id="{3FEAB63E-74B1-D643-A3C6-246018F1E4D4}" type="slidenum">
              <a:rPr lang="en-US" smtClean="0"/>
              <a:pPr/>
              <a:t>14</a:t>
            </a:fld>
            <a:endParaRPr lang="en-US"/>
          </a:p>
        </p:txBody>
      </p:sp>
    </p:spTree>
    <p:extLst>
      <p:ext uri="{BB962C8B-B14F-4D97-AF65-F5344CB8AC3E}">
        <p14:creationId xmlns:p14="http://schemas.microsoft.com/office/powerpoint/2010/main" val="28729475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Files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140</a:t>
            </a:fld>
            <a:endParaRPr lang="en-US" dirty="0"/>
          </a:p>
        </p:txBody>
      </p:sp>
      <p:sp>
        <p:nvSpPr>
          <p:cNvPr id="6" name="Content Placeholder 2"/>
          <p:cNvSpPr>
            <a:spLocks noGrp="1"/>
          </p:cNvSpPr>
          <p:nvPr>
            <p:ph idx="1"/>
          </p:nvPr>
        </p:nvSpPr>
        <p:spPr>
          <a:xfrm>
            <a:off x="4038600" y="1828800"/>
            <a:ext cx="5105400" cy="4525963"/>
          </a:xfrm>
        </p:spPr>
        <p:txBody>
          <a:bodyPr>
            <a:normAutofit/>
          </a:bodyPr>
          <a:lstStyle/>
          <a:p>
            <a:pPr marL="0" indent="0">
              <a:buNone/>
            </a:pPr>
            <a:r>
              <a:rPr lang="en-US" sz="2000" dirty="0">
                <a:latin typeface="PT Mono" charset="0"/>
                <a:ea typeface="PT Mono" charset="0"/>
                <a:cs typeface="PT Mono" charset="0"/>
              </a:rPr>
              <a:t>prompt&gt; </a:t>
            </a:r>
            <a:r>
              <a:rPr lang="en-US" sz="2000" dirty="0" err="1">
                <a:latin typeface="PT Mono" charset="0"/>
                <a:ea typeface="PT Mono" charset="0"/>
                <a:cs typeface="PT Mono" charset="0"/>
              </a:rPr>
              <a:t>strace</a:t>
            </a:r>
            <a:r>
              <a:rPr lang="en-US" sz="2000" dirty="0">
                <a:latin typeface="PT Mono" charset="0"/>
                <a:ea typeface="PT Mono" charset="0"/>
                <a:cs typeface="PT Mono" charset="0"/>
              </a:rPr>
              <a:t> </a:t>
            </a:r>
            <a:r>
              <a:rPr lang="en-US" sz="2000" dirty="0" err="1">
                <a:latin typeface="PT Mono" charset="0"/>
                <a:ea typeface="PT Mono" charset="0"/>
                <a:cs typeface="PT Mono" charset="0"/>
              </a:rPr>
              <a:t>rm</a:t>
            </a:r>
            <a:r>
              <a:rPr lang="en-US" sz="2000" dirty="0">
                <a:latin typeface="PT Mono" charset="0"/>
                <a:ea typeface="PT Mono" charset="0"/>
                <a:cs typeface="PT Mono" charset="0"/>
              </a:rPr>
              <a:t> </a:t>
            </a:r>
            <a:r>
              <a:rPr lang="en-US" sz="2000" dirty="0" err="1">
                <a:latin typeface="PT Mono" charset="0"/>
                <a:ea typeface="PT Mono" charset="0"/>
                <a:cs typeface="PT Mono" charset="0"/>
              </a:rPr>
              <a:t>file.txt</a:t>
            </a:r>
            <a:endParaRPr lang="en-US" sz="2000" dirty="0">
              <a:latin typeface="PT Mono" charset="0"/>
              <a:ea typeface="PT Mono" charset="0"/>
              <a:cs typeface="PT Mono" charset="0"/>
            </a:endParaRPr>
          </a:p>
          <a:p>
            <a:pPr marL="0" indent="0">
              <a:buNone/>
            </a:pPr>
            <a:r>
              <a:rPr lang="en-US" sz="2000" dirty="0">
                <a:latin typeface="PT Mono" charset="0"/>
                <a:ea typeface="PT Mono" charset="0"/>
                <a:cs typeface="PT Mono" charset="0"/>
              </a:rPr>
              <a:t>... </a:t>
            </a:r>
          </a:p>
          <a:p>
            <a:pPr marL="0" indent="0">
              <a:buNone/>
            </a:pPr>
            <a:r>
              <a:rPr lang="en-US" sz="2000" dirty="0">
                <a:latin typeface="PT Mono" charset="0"/>
                <a:ea typeface="PT Mono" charset="0"/>
                <a:cs typeface="PT Mono" charset="0"/>
              </a:rPr>
              <a:t>unlink("</a:t>
            </a:r>
            <a:r>
              <a:rPr lang="en-US" sz="2000" dirty="0" err="1">
                <a:latin typeface="PT Mono" charset="0"/>
                <a:ea typeface="PT Mono" charset="0"/>
                <a:cs typeface="PT Mono" charset="0"/>
              </a:rPr>
              <a:t>file.txt</a:t>
            </a:r>
            <a:r>
              <a:rPr lang="en-US" sz="2000" dirty="0">
                <a:latin typeface="PT Mono" charset="0"/>
                <a:ea typeface="PT Mono" charset="0"/>
                <a:cs typeface="PT Mono" charset="0"/>
              </a:rPr>
              <a:t>")          = 0</a:t>
            </a:r>
          </a:p>
          <a:p>
            <a:pPr marL="0" indent="0">
              <a:buNone/>
            </a:pPr>
            <a:r>
              <a:rPr lang="en-US" sz="2000" dirty="0">
                <a:latin typeface="PT Mono" charset="0"/>
                <a:ea typeface="PT Mono" charset="0"/>
                <a:cs typeface="PT Mono" charset="0"/>
              </a:rPr>
              <a:t>...</a:t>
            </a:r>
          </a:p>
          <a:p>
            <a:pPr marL="0" indent="0">
              <a:buNone/>
            </a:pPr>
            <a:r>
              <a:rPr lang="en-US" sz="2000" dirty="0">
                <a:latin typeface="PT Mono" charset="0"/>
                <a:ea typeface="PT Mono" charset="0"/>
                <a:cs typeface="PT Mono" charset="0"/>
              </a:rPr>
              <a:t>prompt&gt;</a:t>
            </a:r>
          </a:p>
        </p:txBody>
      </p:sp>
      <p:sp>
        <p:nvSpPr>
          <p:cNvPr id="7" name="Rectangle 6"/>
          <p:cNvSpPr/>
          <p:nvPr/>
        </p:nvSpPr>
        <p:spPr>
          <a:xfrm>
            <a:off x="4038600" y="2590800"/>
            <a:ext cx="51054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2187714"/>
            <a:ext cx="3124200" cy="707886"/>
          </a:xfrm>
          <a:prstGeom prst="rect">
            <a:avLst/>
          </a:prstGeom>
          <a:noFill/>
        </p:spPr>
        <p:txBody>
          <a:bodyPr wrap="square" rtlCol="0">
            <a:spAutoFit/>
          </a:bodyPr>
          <a:lstStyle/>
          <a:p>
            <a:pPr algn="r"/>
            <a:r>
              <a:rPr lang="en-US" sz="2000" dirty="0">
                <a:latin typeface="Helvetica" charset="0"/>
                <a:ea typeface="Helvetica" charset="0"/>
                <a:cs typeface="Helvetica" charset="0"/>
              </a:rPr>
              <a:t>System call </a:t>
            </a:r>
            <a:r>
              <a:rPr lang="en-US" dirty="0">
                <a:latin typeface="PT Mono" charset="0"/>
                <a:ea typeface="PT Mono" charset="0"/>
                <a:cs typeface="PT Mono" charset="0"/>
              </a:rPr>
              <a:t>unlink()</a:t>
            </a:r>
            <a:r>
              <a:rPr lang="en-US" sz="2000" dirty="0">
                <a:latin typeface="Helvetica" charset="0"/>
                <a:ea typeface="Helvetica" charset="0"/>
                <a:cs typeface="Helvetica" charset="0"/>
              </a:rPr>
              <a:t> is called to delete a file</a:t>
            </a:r>
          </a:p>
        </p:txBody>
      </p:sp>
      <p:cxnSp>
        <p:nvCxnSpPr>
          <p:cNvPr id="9" name="Straight Arrow Connector 8"/>
          <p:cNvCxnSpPr/>
          <p:nvPr/>
        </p:nvCxnSpPr>
        <p:spPr>
          <a:xfrm>
            <a:off x="2971800" y="2590800"/>
            <a:ext cx="1066800" cy="152400"/>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66800" y="4590871"/>
            <a:ext cx="7162800" cy="1200329"/>
          </a:xfrm>
          <a:prstGeom prst="rect">
            <a:avLst/>
          </a:prstGeom>
          <a:noFill/>
        </p:spPr>
        <p:txBody>
          <a:bodyPr wrap="square" rtlCol="0">
            <a:spAutoFit/>
          </a:bodyPr>
          <a:lstStyle/>
          <a:p>
            <a:r>
              <a:rPr lang="en-US" sz="2400" dirty="0">
                <a:latin typeface="Helvetica Neue Light" panose="02000403000000020004" pitchFamily="2" charset="0"/>
                <a:ea typeface="Helvetica Neue Light" panose="02000403000000020004" pitchFamily="2" charset="0"/>
                <a:cs typeface="Helvetica" charset="0"/>
              </a:rPr>
              <a:t>Directories are deleted when </a:t>
            </a:r>
            <a:r>
              <a:rPr lang="en-US" sz="2400" dirty="0">
                <a:solidFill>
                  <a:srgbClr val="0070C0"/>
                </a:solidFill>
                <a:latin typeface="PT Mono" charset="0"/>
                <a:ea typeface="PT Mono" charset="0"/>
                <a:cs typeface="PT Mono" charset="0"/>
              </a:rPr>
              <a:t>unlink()</a:t>
            </a:r>
            <a:r>
              <a:rPr lang="en-US" sz="2400" dirty="0">
                <a:latin typeface="Helvetica" charset="0"/>
                <a:ea typeface="Helvetica" charset="0"/>
                <a:cs typeface="Helvetica" charset="0"/>
              </a:rPr>
              <a:t> </a:t>
            </a:r>
            <a:r>
              <a:rPr lang="en-US" sz="2400" dirty="0">
                <a:latin typeface="Helvetica Neue Light" panose="02000403000000020004" pitchFamily="2" charset="0"/>
                <a:ea typeface="Helvetica Neue Light" panose="02000403000000020004" pitchFamily="2" charset="0"/>
                <a:cs typeface="Helvetica" charset="0"/>
              </a:rPr>
              <a:t>is called</a:t>
            </a:r>
          </a:p>
          <a:p>
            <a:endParaRPr lang="en-US" sz="2400" dirty="0">
              <a:latin typeface="Helvetica Neue Light" panose="02000403000000020004" pitchFamily="2" charset="0"/>
              <a:ea typeface="Helvetica Neue Light" panose="02000403000000020004" pitchFamily="2" charset="0"/>
              <a:cs typeface="Helvetica" charset="0"/>
            </a:endParaRPr>
          </a:p>
          <a:p>
            <a:r>
              <a:rPr lang="en-US" sz="2400" dirty="0">
                <a:latin typeface="Helvetica Neue Light" panose="02000403000000020004" pitchFamily="2" charset="0"/>
                <a:ea typeface="Helvetica Neue Light" panose="02000403000000020004" pitchFamily="2" charset="0"/>
                <a:cs typeface="Helvetica" charset="0"/>
              </a:rPr>
              <a:t>Q: File descriptors are deleted when ???</a:t>
            </a:r>
          </a:p>
        </p:txBody>
      </p:sp>
      <p:sp>
        <p:nvSpPr>
          <p:cNvPr id="3" name="Date Placeholder 2">
            <a:extLst>
              <a:ext uri="{FF2B5EF4-FFF2-40B4-BE49-F238E27FC236}">
                <a16:creationId xmlns:a16="http://schemas.microsoft.com/office/drawing/2014/main" id="{7C7528DF-7A93-4E4E-9F8E-0453D7D492B4}"/>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9B6AEDE7-B7DD-C248-B612-24CA4C3C6CE3}"/>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47597531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Demo: Hard Links vs. Symbolic Links</a:t>
            </a:r>
          </a:p>
        </p:txBody>
      </p:sp>
      <p:sp>
        <p:nvSpPr>
          <p:cNvPr id="4" name="Slide Number Placeholder 3"/>
          <p:cNvSpPr>
            <a:spLocks noGrp="1"/>
          </p:cNvSpPr>
          <p:nvPr>
            <p:ph type="sldNum" sz="quarter" idx="12"/>
          </p:nvPr>
        </p:nvSpPr>
        <p:spPr/>
        <p:txBody>
          <a:bodyPr/>
          <a:lstStyle/>
          <a:p>
            <a:fld id="{DDAD9D40-DCF8-49C1-AF4C-7E4437938E4E}" type="slidenum">
              <a:rPr lang="en-US" smtClean="0"/>
              <a:pPr/>
              <a:t>141</a:t>
            </a:fld>
            <a:endParaRPr lang="en-US" dirty="0"/>
          </a:p>
        </p:txBody>
      </p:sp>
      <p:sp>
        <p:nvSpPr>
          <p:cNvPr id="5" name="Date Placeholder 4">
            <a:extLst>
              <a:ext uri="{FF2B5EF4-FFF2-40B4-BE49-F238E27FC236}">
                <a16:creationId xmlns:a16="http://schemas.microsoft.com/office/drawing/2014/main" id="{4FB53B1E-1463-2544-96D4-E2F858D5394E}"/>
              </a:ext>
            </a:extLst>
          </p:cNvPr>
          <p:cNvSpPr>
            <a:spLocks noGrp="1"/>
          </p:cNvSpPr>
          <p:nvPr>
            <p:ph type="dt" sz="half" idx="10"/>
          </p:nvPr>
        </p:nvSpPr>
        <p:spPr/>
        <p:txBody>
          <a:bodyPr/>
          <a:lstStyle/>
          <a:p>
            <a:r>
              <a:rPr lang="en-US"/>
              <a:t>Y. Cheng</a:t>
            </a:r>
            <a:endParaRPr lang="en-US" dirty="0"/>
          </a:p>
        </p:txBody>
      </p:sp>
      <p:sp>
        <p:nvSpPr>
          <p:cNvPr id="6" name="Footer Placeholder 5">
            <a:extLst>
              <a:ext uri="{FF2B5EF4-FFF2-40B4-BE49-F238E27FC236}">
                <a16:creationId xmlns:a16="http://schemas.microsoft.com/office/drawing/2014/main" id="{E18DC9D4-D8CE-AE4B-8BAC-FCF4DB93D576}"/>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86379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20" name="TextBox 19"/>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sp>
        <p:nvSpPr>
          <p:cNvPr id="6" name="Footer Placeholder 5">
            <a:extLst>
              <a:ext uri="{FF2B5EF4-FFF2-40B4-BE49-F238E27FC236}">
                <a16:creationId xmlns:a16="http://schemas.microsoft.com/office/drawing/2014/main" id="{9E5AF11A-49E0-7C4D-9614-2DDEDCA89E10}"/>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025C8424-495D-5446-9F65-38E439911060}"/>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93B604DA-396A-FA48-94AD-84D56205E0F8}"/>
              </a:ext>
            </a:extLst>
          </p:cNvPr>
          <p:cNvSpPr>
            <a:spLocks noGrp="1"/>
          </p:cNvSpPr>
          <p:nvPr>
            <p:ph type="sldNum" sz="quarter" idx="12"/>
          </p:nvPr>
        </p:nvSpPr>
        <p:spPr/>
        <p:txBody>
          <a:bodyPr/>
          <a:lstStyle/>
          <a:p>
            <a:fld id="{3FEAB63E-74B1-D643-A3C6-246018F1E4D4}" type="slidenum">
              <a:rPr lang="en-US" smtClean="0"/>
              <a:pPr/>
              <a:t>142</a:t>
            </a:fld>
            <a:endParaRPr lang="en-US"/>
          </a:p>
        </p:txBody>
      </p:sp>
    </p:spTree>
    <p:extLst>
      <p:ext uri="{BB962C8B-B14F-4D97-AF65-F5344CB8AC3E}">
        <p14:creationId xmlns:p14="http://schemas.microsoft.com/office/powerpoint/2010/main" val="53678333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2057400"/>
            <a:ext cx="1239442" cy="400110"/>
          </a:xfrm>
          <a:prstGeom prst="rect">
            <a:avLst/>
          </a:prstGeom>
          <a:noFill/>
        </p:spPr>
        <p:txBody>
          <a:bodyPr wrap="none" rtlCol="0">
            <a:spAutoFit/>
          </a:bodyPr>
          <a:lstStyle/>
          <a:p>
            <a:r>
              <a:rPr lang="en-US" sz="2000" b="1" dirty="0">
                <a:latin typeface="Helvetica" charset="0"/>
                <a:ea typeface="Helvetica" charset="0"/>
                <a:cs typeface="Helvetica" charset="0"/>
              </a:rPr>
              <a:t>Program</a:t>
            </a:r>
          </a:p>
        </p:txBody>
      </p: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20" name="TextBox 19"/>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sp>
        <p:nvSpPr>
          <p:cNvPr id="6" name="Footer Placeholder 5">
            <a:extLst>
              <a:ext uri="{FF2B5EF4-FFF2-40B4-BE49-F238E27FC236}">
                <a16:creationId xmlns:a16="http://schemas.microsoft.com/office/drawing/2014/main" id="{B266975A-0064-A549-8D5C-89C3D95A41D6}"/>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0FDB2E12-78B5-2E42-90FE-49991341F828}"/>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193CCD2E-6669-8E49-AA1B-6AA03B93344C}"/>
              </a:ext>
            </a:extLst>
          </p:cNvPr>
          <p:cNvSpPr>
            <a:spLocks noGrp="1"/>
          </p:cNvSpPr>
          <p:nvPr>
            <p:ph type="sldNum" sz="quarter" idx="12"/>
          </p:nvPr>
        </p:nvSpPr>
        <p:spPr/>
        <p:txBody>
          <a:bodyPr/>
          <a:lstStyle/>
          <a:p>
            <a:fld id="{3FEAB63E-74B1-D643-A3C6-246018F1E4D4}" type="slidenum">
              <a:rPr lang="en-US" smtClean="0"/>
              <a:pPr/>
              <a:t>143</a:t>
            </a:fld>
            <a:endParaRPr lang="en-US"/>
          </a:p>
        </p:txBody>
      </p:sp>
    </p:spTree>
    <p:extLst>
      <p:ext uri="{BB962C8B-B14F-4D97-AF65-F5344CB8AC3E}">
        <p14:creationId xmlns:p14="http://schemas.microsoft.com/office/powerpoint/2010/main" val="4186525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2057400"/>
            <a:ext cx="1239442" cy="400110"/>
          </a:xfrm>
          <a:prstGeom prst="rect">
            <a:avLst/>
          </a:prstGeom>
          <a:noFill/>
        </p:spPr>
        <p:txBody>
          <a:bodyPr wrap="none" rtlCol="0">
            <a:spAutoFit/>
          </a:bodyPr>
          <a:lstStyle/>
          <a:p>
            <a:r>
              <a:rPr lang="en-US" sz="2000" b="1" dirty="0">
                <a:latin typeface="Helvetica" charset="0"/>
                <a:ea typeface="Helvetica" charset="0"/>
                <a:cs typeface="Helvetica" charset="0"/>
              </a:rPr>
              <a:t>Program</a:t>
            </a:r>
          </a:p>
        </p:txBody>
      </p: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10811" y="3810000"/>
            <a:ext cx="1492716" cy="707886"/>
          </a:xfrm>
          <a:prstGeom prst="rect">
            <a:avLst/>
          </a:prstGeom>
          <a:noFill/>
        </p:spPr>
        <p:txBody>
          <a:bodyPr wrap="none" rtlCol="0">
            <a:spAutoFit/>
          </a:bodyPr>
          <a:lstStyle/>
          <a:p>
            <a:r>
              <a:rPr lang="en-US" sz="2000" b="1" dirty="0">
                <a:latin typeface="Helvetica" charset="0"/>
                <a:ea typeface="Helvetica" charset="0"/>
                <a:cs typeface="Helvetica" charset="0"/>
              </a:rPr>
              <a:t>Relocate</a:t>
            </a:r>
          </a:p>
          <a:p>
            <a:r>
              <a:rPr lang="en-US" sz="2000" b="1" dirty="0">
                <a:latin typeface="Helvetica" charset="0"/>
                <a:ea typeface="Helvetica" charset="0"/>
                <a:cs typeface="Helvetica" charset="0"/>
              </a:rPr>
              <a:t>(overwrite)</a:t>
            </a:r>
          </a:p>
        </p:txBody>
      </p:sp>
      <p:sp>
        <p:nvSpPr>
          <p:cNvPr id="19" name="Oval 18"/>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20" name="TextBox 19"/>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sp>
        <p:nvSpPr>
          <p:cNvPr id="6" name="Footer Placeholder 5">
            <a:extLst>
              <a:ext uri="{FF2B5EF4-FFF2-40B4-BE49-F238E27FC236}">
                <a16:creationId xmlns:a16="http://schemas.microsoft.com/office/drawing/2014/main" id="{F0C13D0A-0BA8-724C-AC88-15095DF35CF6}"/>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47CCB0F5-6971-C447-AD7A-5EA93FD45B0B}"/>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ED63E573-BF6C-CA47-BCD8-3DE2CF0E2C7F}"/>
              </a:ext>
            </a:extLst>
          </p:cNvPr>
          <p:cNvSpPr>
            <a:spLocks noGrp="1"/>
          </p:cNvSpPr>
          <p:nvPr>
            <p:ph type="sldNum" sz="quarter" idx="12"/>
          </p:nvPr>
        </p:nvSpPr>
        <p:spPr/>
        <p:txBody>
          <a:bodyPr/>
          <a:lstStyle/>
          <a:p>
            <a:fld id="{3FEAB63E-74B1-D643-A3C6-246018F1E4D4}" type="slidenum">
              <a:rPr lang="en-US" smtClean="0"/>
              <a:pPr/>
              <a:t>144</a:t>
            </a:fld>
            <a:endParaRPr lang="en-US"/>
          </a:p>
        </p:txBody>
      </p:sp>
    </p:spTree>
    <p:extLst>
      <p:ext uri="{BB962C8B-B14F-4D97-AF65-F5344CB8AC3E}">
        <p14:creationId xmlns:p14="http://schemas.microsoft.com/office/powerpoint/2010/main" val="17802990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sp>
        <p:nvSpPr>
          <p:cNvPr id="6" name="Oval 5"/>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7" name="TextBox 6"/>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2057400"/>
            <a:ext cx="1239442" cy="400110"/>
          </a:xfrm>
          <a:prstGeom prst="rect">
            <a:avLst/>
          </a:prstGeom>
          <a:noFill/>
        </p:spPr>
        <p:txBody>
          <a:bodyPr wrap="none" rtlCol="0">
            <a:spAutoFit/>
          </a:bodyPr>
          <a:lstStyle/>
          <a:p>
            <a:r>
              <a:rPr lang="en-US" sz="2000" b="1" dirty="0">
                <a:latin typeface="Helvetica" charset="0"/>
                <a:ea typeface="Helvetica" charset="0"/>
                <a:cs typeface="Helvetica" charset="0"/>
              </a:rPr>
              <a:t>Program</a:t>
            </a:r>
          </a:p>
        </p:txBody>
      </p: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90800" y="3810000"/>
            <a:ext cx="883575" cy="400110"/>
          </a:xfrm>
          <a:prstGeom prst="rect">
            <a:avLst/>
          </a:prstGeom>
          <a:noFill/>
        </p:spPr>
        <p:txBody>
          <a:bodyPr wrap="none" rtlCol="0">
            <a:spAutoFit/>
          </a:bodyPr>
          <a:lstStyle/>
          <a:p>
            <a:r>
              <a:rPr lang="en-US" sz="2000" b="1">
                <a:latin typeface="Helvetica" charset="0"/>
                <a:ea typeface="Helvetica" charset="0"/>
                <a:cs typeface="Helvetica" charset="0"/>
              </a:rPr>
              <a:t>Erase</a:t>
            </a:r>
          </a:p>
        </p:txBody>
      </p:sp>
      <p:sp>
        <p:nvSpPr>
          <p:cNvPr id="19" name="TextBox 18"/>
          <p:cNvSpPr txBox="1"/>
          <p:nvPr/>
        </p:nvSpPr>
        <p:spPr>
          <a:xfrm>
            <a:off x="5510811" y="3810000"/>
            <a:ext cx="1492716" cy="707886"/>
          </a:xfrm>
          <a:prstGeom prst="rect">
            <a:avLst/>
          </a:prstGeom>
          <a:noFill/>
        </p:spPr>
        <p:txBody>
          <a:bodyPr wrap="none" rtlCol="0">
            <a:spAutoFit/>
          </a:bodyPr>
          <a:lstStyle/>
          <a:p>
            <a:r>
              <a:rPr lang="en-US" sz="2000" b="1" dirty="0">
                <a:latin typeface="Helvetica" charset="0"/>
                <a:ea typeface="Helvetica" charset="0"/>
                <a:cs typeface="Helvetica" charset="0"/>
              </a:rPr>
              <a:t>Relocate</a:t>
            </a:r>
          </a:p>
          <a:p>
            <a:r>
              <a:rPr lang="en-US" sz="2000" b="1">
                <a:latin typeface="Helvetica" charset="0"/>
                <a:ea typeface="Helvetica" charset="0"/>
                <a:cs typeface="Helvetica" charset="0"/>
              </a:rPr>
              <a:t>(overwrite)</a:t>
            </a:r>
            <a:endParaRPr lang="en-US" sz="2000" b="1" dirty="0">
              <a:latin typeface="Helvetica" charset="0"/>
              <a:ea typeface="Helvetica" charset="0"/>
              <a:cs typeface="Helvetica" charset="0"/>
            </a:endParaRPr>
          </a:p>
        </p:txBody>
      </p:sp>
      <p:sp>
        <p:nvSpPr>
          <p:cNvPr id="12" name="Footer Placeholder 11">
            <a:extLst>
              <a:ext uri="{FF2B5EF4-FFF2-40B4-BE49-F238E27FC236}">
                <a16:creationId xmlns:a16="http://schemas.microsoft.com/office/drawing/2014/main" id="{91070B2F-50BB-4140-B5BA-3C6E2C751121}"/>
              </a:ext>
            </a:extLst>
          </p:cNvPr>
          <p:cNvSpPr>
            <a:spLocks noGrp="1"/>
          </p:cNvSpPr>
          <p:nvPr>
            <p:ph type="ftr" sz="quarter" idx="11"/>
          </p:nvPr>
        </p:nvSpPr>
        <p:spPr/>
        <p:txBody>
          <a:bodyPr/>
          <a:lstStyle/>
          <a:p>
            <a:r>
              <a:rPr lang="en-US"/>
              <a:t>GMU CS571 Spring 2022</a:t>
            </a:r>
            <a:endParaRPr lang="en-US" dirty="0"/>
          </a:p>
        </p:txBody>
      </p:sp>
      <p:sp>
        <p:nvSpPr>
          <p:cNvPr id="14" name="Date Placeholder 13">
            <a:extLst>
              <a:ext uri="{FF2B5EF4-FFF2-40B4-BE49-F238E27FC236}">
                <a16:creationId xmlns:a16="http://schemas.microsoft.com/office/drawing/2014/main" id="{DC8D666A-F76C-2147-81F5-B628C5FD68DC}"/>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AC3BAB59-146D-0B43-88BD-11B404B13669}"/>
              </a:ext>
            </a:extLst>
          </p:cNvPr>
          <p:cNvSpPr>
            <a:spLocks noGrp="1"/>
          </p:cNvSpPr>
          <p:nvPr>
            <p:ph type="sldNum" sz="quarter" idx="12"/>
          </p:nvPr>
        </p:nvSpPr>
        <p:spPr/>
        <p:txBody>
          <a:bodyPr/>
          <a:lstStyle/>
          <a:p>
            <a:fld id="{3FEAB63E-74B1-D643-A3C6-246018F1E4D4}" type="slidenum">
              <a:rPr lang="en-US" smtClean="0"/>
              <a:pPr/>
              <a:t>145</a:t>
            </a:fld>
            <a:endParaRPr lang="en-US"/>
          </a:p>
        </p:txBody>
      </p:sp>
    </p:spTree>
    <p:extLst>
      <p:ext uri="{BB962C8B-B14F-4D97-AF65-F5344CB8AC3E}">
        <p14:creationId xmlns:p14="http://schemas.microsoft.com/office/powerpoint/2010/main" val="41898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a:t>
            </a:r>
          </a:p>
        </p:txBody>
      </p:sp>
      <p:sp>
        <p:nvSpPr>
          <p:cNvPr id="3" name="Content Placeholder 2"/>
          <p:cNvSpPr>
            <a:spLocks noGrp="1"/>
          </p:cNvSpPr>
          <p:nvPr>
            <p:ph idx="1"/>
          </p:nvPr>
        </p:nvSpPr>
        <p:spPr/>
        <p:txBody>
          <a:bodyPr/>
          <a:lstStyle/>
          <a:p>
            <a:r>
              <a:rPr lang="en-US" dirty="0"/>
              <a:t>I/O latency of disks</a:t>
            </a:r>
          </a:p>
          <a:p>
            <a:pPr marL="457200" lvl="1" indent="0">
              <a:buNone/>
            </a:pPr>
            <a:r>
              <a:rPr lang="en-US" dirty="0">
                <a:latin typeface="Courier" charset="0"/>
                <a:ea typeface="Courier" charset="0"/>
                <a:cs typeface="Courier" charset="0"/>
              </a:rPr>
              <a:t>	L</a:t>
            </a:r>
            <a:r>
              <a:rPr lang="en-US" baseline="-25000" dirty="0">
                <a:latin typeface="Courier" charset="0"/>
                <a:ea typeface="Courier" charset="0"/>
                <a:cs typeface="Courier" charset="0"/>
              </a:rPr>
              <a:t>I/O</a:t>
            </a:r>
            <a:r>
              <a:rPr lang="en-US" dirty="0">
                <a:latin typeface="Courier" charset="0"/>
                <a:ea typeface="Courier" charset="0"/>
                <a:cs typeface="Courier" charset="0"/>
              </a:rPr>
              <a:t> = </a:t>
            </a:r>
            <a:r>
              <a:rPr lang="en-US" dirty="0" err="1">
                <a:latin typeface="Courier" charset="0"/>
                <a:ea typeface="Courier" charset="0"/>
                <a:cs typeface="Courier" charset="0"/>
              </a:rPr>
              <a:t>L</a:t>
            </a:r>
            <a:r>
              <a:rPr lang="en-US" baseline="-25000" dirty="0" err="1">
                <a:latin typeface="Courier" charset="0"/>
                <a:ea typeface="Courier" charset="0"/>
                <a:cs typeface="Courier" charset="0"/>
              </a:rPr>
              <a:t>seek</a:t>
            </a:r>
            <a:r>
              <a:rPr lang="en-US" dirty="0">
                <a:latin typeface="Courier" charset="0"/>
                <a:ea typeface="Courier" charset="0"/>
                <a:cs typeface="Courier" charset="0"/>
              </a:rPr>
              <a:t> + </a:t>
            </a:r>
            <a:r>
              <a:rPr lang="en-US" dirty="0" err="1">
                <a:latin typeface="Courier" charset="0"/>
                <a:ea typeface="Courier" charset="0"/>
                <a:cs typeface="Courier" charset="0"/>
              </a:rPr>
              <a:t>L</a:t>
            </a:r>
            <a:r>
              <a:rPr lang="en-US" baseline="-25000" dirty="0" err="1">
                <a:latin typeface="Courier" charset="0"/>
                <a:ea typeface="Courier" charset="0"/>
                <a:cs typeface="Courier" charset="0"/>
              </a:rPr>
              <a:t>rotate</a:t>
            </a:r>
            <a:r>
              <a:rPr lang="en-US" dirty="0">
                <a:latin typeface="Courier" charset="0"/>
                <a:ea typeface="Courier" charset="0"/>
                <a:cs typeface="Courier" charset="0"/>
              </a:rPr>
              <a:t> + </a:t>
            </a:r>
            <a:r>
              <a:rPr lang="en-US" dirty="0" err="1">
                <a:latin typeface="Courier" charset="0"/>
                <a:ea typeface="Courier" charset="0"/>
                <a:cs typeface="Courier" charset="0"/>
              </a:rPr>
              <a:t>L</a:t>
            </a:r>
            <a:r>
              <a:rPr lang="en-US" baseline="-25000" dirty="0" err="1">
                <a:latin typeface="Courier" charset="0"/>
                <a:ea typeface="Courier" charset="0"/>
                <a:cs typeface="Courier" charset="0"/>
              </a:rPr>
              <a:t>transfer</a:t>
            </a:r>
            <a:endParaRPr lang="en-US" baseline="-25000" dirty="0">
              <a:latin typeface="Courier" charset="0"/>
              <a:ea typeface="Courier" charset="0"/>
              <a:cs typeface="Courier" charset="0"/>
            </a:endParaRPr>
          </a:p>
          <a:p>
            <a:endParaRPr lang="en-US" dirty="0"/>
          </a:p>
          <a:p>
            <a:r>
              <a:rPr lang="en-US" dirty="0"/>
              <a:t>Disk access latency at </a:t>
            </a:r>
            <a:r>
              <a:rPr lang="en-US" b="1" dirty="0">
                <a:solidFill>
                  <a:srgbClr val="C00000"/>
                </a:solidFill>
              </a:rPr>
              <a:t>millisecond</a:t>
            </a:r>
            <a:r>
              <a:rPr lang="en-US" b="1" dirty="0">
                <a:solidFill>
                  <a:srgbClr val="0070C0"/>
                </a:solidFill>
              </a:rPr>
              <a:t> </a:t>
            </a:r>
            <a:r>
              <a:rPr lang="en-US" dirty="0"/>
              <a:t>level</a:t>
            </a:r>
          </a:p>
          <a:p>
            <a:endParaRPr lang="en-US" dirty="0"/>
          </a:p>
        </p:txBody>
      </p:sp>
      <p:sp>
        <p:nvSpPr>
          <p:cNvPr id="6" name="Footer Placeholder 5">
            <a:extLst>
              <a:ext uri="{FF2B5EF4-FFF2-40B4-BE49-F238E27FC236}">
                <a16:creationId xmlns:a16="http://schemas.microsoft.com/office/drawing/2014/main" id="{0E4559B9-ECA3-B645-AFBA-67F14CB77093}"/>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05BBB6A1-4AA9-854D-97EE-305B9861536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81E83721-7734-994D-A2BF-E940922F068C}"/>
              </a:ext>
            </a:extLst>
          </p:cNvPr>
          <p:cNvSpPr>
            <a:spLocks noGrp="1"/>
          </p:cNvSpPr>
          <p:nvPr>
            <p:ph type="sldNum" sz="quarter" idx="12"/>
          </p:nvPr>
        </p:nvSpPr>
        <p:spPr/>
        <p:txBody>
          <a:bodyPr/>
          <a:lstStyle/>
          <a:p>
            <a:fld id="{3FEAB63E-74B1-D643-A3C6-246018F1E4D4}" type="slidenum">
              <a:rPr lang="en-US" smtClean="0"/>
              <a:pPr/>
              <a:t>15</a:t>
            </a:fld>
            <a:endParaRPr lang="en-US"/>
          </a:p>
        </p:txBody>
      </p:sp>
    </p:spTree>
    <p:extLst>
      <p:ext uri="{BB962C8B-B14F-4D97-AF65-F5344CB8AC3E}">
        <p14:creationId xmlns:p14="http://schemas.microsoft.com/office/powerpoint/2010/main" val="354375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Seek</a:t>
            </a:r>
            <a:r>
              <a:rPr lang="en-US" dirty="0"/>
              <a:t>, Rotate, Transfer</a:t>
            </a:r>
          </a:p>
        </p:txBody>
      </p:sp>
      <p:sp>
        <p:nvSpPr>
          <p:cNvPr id="3" name="Content Placeholder 2"/>
          <p:cNvSpPr>
            <a:spLocks noGrp="1"/>
          </p:cNvSpPr>
          <p:nvPr>
            <p:ph idx="1"/>
          </p:nvPr>
        </p:nvSpPr>
        <p:spPr/>
        <p:txBody>
          <a:bodyPr/>
          <a:lstStyle/>
          <a:p>
            <a:r>
              <a:rPr lang="en-US" dirty="0"/>
              <a:t>Seek may take several milliseconds (</a:t>
            </a:r>
            <a:r>
              <a:rPr lang="en-US" dirty="0" err="1"/>
              <a:t>ms</a:t>
            </a:r>
            <a:r>
              <a:rPr lang="en-US" dirty="0"/>
              <a:t>)</a:t>
            </a:r>
          </a:p>
          <a:p>
            <a:endParaRPr lang="en-US" dirty="0"/>
          </a:p>
          <a:p>
            <a:r>
              <a:rPr lang="en-US" dirty="0"/>
              <a:t>Settling along can take 0.5 - 2ms</a:t>
            </a:r>
          </a:p>
          <a:p>
            <a:endParaRPr lang="en-US" dirty="0"/>
          </a:p>
          <a:p>
            <a:r>
              <a:rPr lang="en-US" dirty="0"/>
              <a:t>Entire seek often takes 4 - 10ms</a:t>
            </a:r>
          </a:p>
          <a:p>
            <a:endParaRPr lang="en-US" dirty="0"/>
          </a:p>
        </p:txBody>
      </p:sp>
      <p:sp>
        <p:nvSpPr>
          <p:cNvPr id="6" name="Footer Placeholder 5">
            <a:extLst>
              <a:ext uri="{FF2B5EF4-FFF2-40B4-BE49-F238E27FC236}">
                <a16:creationId xmlns:a16="http://schemas.microsoft.com/office/drawing/2014/main" id="{01101F86-1C4F-7840-A27E-1C2E6B89786F}"/>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1757E3C7-39FF-E64B-AAF1-C73DA6C1E2C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D2A1F85E-3662-4347-977C-CB421D09841B}"/>
              </a:ext>
            </a:extLst>
          </p:cNvPr>
          <p:cNvSpPr>
            <a:spLocks noGrp="1"/>
          </p:cNvSpPr>
          <p:nvPr>
            <p:ph type="sldNum" sz="quarter" idx="12"/>
          </p:nvPr>
        </p:nvSpPr>
        <p:spPr/>
        <p:txBody>
          <a:bodyPr/>
          <a:lstStyle/>
          <a:p>
            <a:fld id="{3FEAB63E-74B1-D643-A3C6-246018F1E4D4}" type="slidenum">
              <a:rPr lang="en-US" smtClean="0"/>
              <a:pPr/>
              <a:t>16</a:t>
            </a:fld>
            <a:endParaRPr lang="en-US"/>
          </a:p>
        </p:txBody>
      </p:sp>
    </p:spTree>
    <p:extLst>
      <p:ext uri="{BB962C8B-B14F-4D97-AF65-F5344CB8AC3E}">
        <p14:creationId xmlns:p14="http://schemas.microsoft.com/office/powerpoint/2010/main" val="164764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a:t>
            </a:r>
            <a:r>
              <a:rPr lang="en-US" b="1" dirty="0">
                <a:solidFill>
                  <a:srgbClr val="00B050"/>
                </a:solidFill>
              </a:rPr>
              <a:t>Rotate</a:t>
            </a:r>
            <a:r>
              <a:rPr lang="en-US" dirty="0"/>
              <a:t>, Transfer</a:t>
            </a:r>
          </a:p>
        </p:txBody>
      </p:sp>
      <p:sp>
        <p:nvSpPr>
          <p:cNvPr id="3" name="Content Placeholder 2"/>
          <p:cNvSpPr>
            <a:spLocks noGrp="1"/>
          </p:cNvSpPr>
          <p:nvPr>
            <p:ph idx="1"/>
          </p:nvPr>
        </p:nvSpPr>
        <p:spPr>
          <a:xfrm>
            <a:off x="457200" y="1600200"/>
            <a:ext cx="8229600" cy="5121275"/>
          </a:xfrm>
        </p:spPr>
        <p:txBody>
          <a:bodyPr>
            <a:normAutofit/>
          </a:bodyPr>
          <a:lstStyle/>
          <a:p>
            <a:r>
              <a:rPr lang="en-US" dirty="0"/>
              <a:t>Rotation per minute (RPM)</a:t>
            </a:r>
          </a:p>
          <a:p>
            <a:pPr lvl="1"/>
            <a:r>
              <a:rPr lang="en-US" dirty="0"/>
              <a:t>7200 RPM is common nowadays</a:t>
            </a:r>
          </a:p>
          <a:p>
            <a:pPr lvl="1"/>
            <a:r>
              <a:rPr lang="en-US" dirty="0"/>
              <a:t>15000 RPM is high end</a:t>
            </a:r>
          </a:p>
          <a:p>
            <a:pPr lvl="1"/>
            <a:r>
              <a:rPr lang="en-US" dirty="0"/>
              <a:t>Old computers may have 5400 RPM disks</a:t>
            </a:r>
          </a:p>
          <a:p>
            <a:endParaRPr lang="en-US" dirty="0"/>
          </a:p>
          <a:p>
            <a:r>
              <a:rPr lang="en-US" sz="2400" dirty="0">
                <a:latin typeface="Courier" charset="0"/>
                <a:ea typeface="Courier" charset="0"/>
                <a:cs typeface="Courier" charset="0"/>
              </a:rPr>
              <a:t>1 / 7200 RPM = 1 minute / 7200 rotations =</a:t>
            </a:r>
          </a:p>
          <a:p>
            <a:pPr marL="0" indent="0">
              <a:buNone/>
            </a:pPr>
            <a:r>
              <a:rPr lang="en-US" dirty="0"/>
              <a:t>   </a:t>
            </a:r>
            <a:r>
              <a:rPr lang="en-US" sz="2000" dirty="0">
                <a:latin typeface="Courier" charset="0"/>
                <a:ea typeface="Courier" charset="0"/>
                <a:cs typeface="Courier" charset="0"/>
              </a:rPr>
              <a:t>	1 second / 120 rotations = </a:t>
            </a:r>
            <a:r>
              <a:rPr lang="en-US" sz="2000" b="1" dirty="0">
                <a:solidFill>
                  <a:srgbClr val="C00000"/>
                </a:solidFill>
                <a:latin typeface="Courier" charset="0"/>
                <a:ea typeface="Courier" charset="0"/>
                <a:cs typeface="Courier" charset="0"/>
              </a:rPr>
              <a:t>8.3 </a:t>
            </a:r>
            <a:r>
              <a:rPr lang="en-US" sz="2000" b="1" dirty="0" err="1">
                <a:solidFill>
                  <a:srgbClr val="C00000"/>
                </a:solidFill>
                <a:latin typeface="Courier" charset="0"/>
                <a:ea typeface="Courier" charset="0"/>
                <a:cs typeface="Courier" charset="0"/>
              </a:rPr>
              <a:t>ms</a:t>
            </a:r>
            <a:r>
              <a:rPr lang="en-US" sz="2000" b="1" dirty="0">
                <a:solidFill>
                  <a:srgbClr val="C00000"/>
                </a:solidFill>
                <a:latin typeface="Courier" charset="0"/>
                <a:ea typeface="Courier" charset="0"/>
                <a:cs typeface="Courier" charset="0"/>
              </a:rPr>
              <a:t> </a:t>
            </a:r>
            <a:r>
              <a:rPr lang="en-US" sz="2000" dirty="0">
                <a:latin typeface="Courier" charset="0"/>
                <a:ea typeface="Courier" charset="0"/>
                <a:cs typeface="Courier" charset="0"/>
              </a:rPr>
              <a:t>/ rotation</a:t>
            </a:r>
          </a:p>
          <a:p>
            <a:endParaRPr lang="en-US" dirty="0">
              <a:solidFill>
                <a:srgbClr val="7030A0"/>
              </a:solidFill>
            </a:endParaRPr>
          </a:p>
        </p:txBody>
      </p:sp>
      <p:sp>
        <p:nvSpPr>
          <p:cNvPr id="6" name="Footer Placeholder 5">
            <a:extLst>
              <a:ext uri="{FF2B5EF4-FFF2-40B4-BE49-F238E27FC236}">
                <a16:creationId xmlns:a16="http://schemas.microsoft.com/office/drawing/2014/main" id="{1F1F8D54-B40D-DF4C-A1E3-B301861B865C}"/>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446A485B-0FAE-C842-ABEC-F1ACDFED0240}"/>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FF02A3C-1175-154C-A03E-7141ED808265}"/>
              </a:ext>
            </a:extLst>
          </p:cNvPr>
          <p:cNvSpPr>
            <a:spLocks noGrp="1"/>
          </p:cNvSpPr>
          <p:nvPr>
            <p:ph type="sldNum" sz="quarter" idx="12"/>
          </p:nvPr>
        </p:nvSpPr>
        <p:spPr/>
        <p:txBody>
          <a:bodyPr/>
          <a:lstStyle/>
          <a:p>
            <a:fld id="{3FEAB63E-74B1-D643-A3C6-246018F1E4D4}" type="slidenum">
              <a:rPr lang="en-US" smtClean="0"/>
              <a:pPr/>
              <a:t>17</a:t>
            </a:fld>
            <a:endParaRPr lang="en-US"/>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D16B12C-3790-A842-AE54-0E778147365C}"/>
                  </a:ext>
                </a:extLst>
              </p14:cNvPr>
              <p14:cNvContentPartPr/>
              <p14:nvPr/>
            </p14:nvContentPartPr>
            <p14:xfrm>
              <a:off x="5517360" y="4696560"/>
              <a:ext cx="1247040" cy="80280"/>
            </p14:xfrm>
          </p:contentPart>
        </mc:Choice>
        <mc:Fallback>
          <p:pic>
            <p:nvPicPr>
              <p:cNvPr id="4" name="Ink 3">
                <a:extLst>
                  <a:ext uri="{FF2B5EF4-FFF2-40B4-BE49-F238E27FC236}">
                    <a16:creationId xmlns:a16="http://schemas.microsoft.com/office/drawing/2014/main" id="{7D16B12C-3790-A842-AE54-0E778147365C}"/>
                  </a:ext>
                </a:extLst>
              </p:cNvPr>
              <p:cNvPicPr/>
              <p:nvPr/>
            </p:nvPicPr>
            <p:blipFill>
              <a:blip r:embed="rId4"/>
              <a:stretch>
                <a:fillRect/>
              </a:stretch>
            </p:blipFill>
            <p:spPr>
              <a:xfrm>
                <a:off x="5495400" y="4674600"/>
                <a:ext cx="1290240" cy="123480"/>
              </a:xfrm>
              <a:prstGeom prst="rect">
                <a:avLst/>
              </a:prstGeom>
            </p:spPr>
          </p:pic>
        </mc:Fallback>
      </mc:AlternateContent>
    </p:spTree>
    <p:extLst>
      <p:ext uri="{BB962C8B-B14F-4D97-AF65-F5344CB8AC3E}">
        <p14:creationId xmlns:p14="http://schemas.microsoft.com/office/powerpoint/2010/main" val="387439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a:t>
            </a:r>
            <a:r>
              <a:rPr lang="en-US" b="1" dirty="0">
                <a:solidFill>
                  <a:srgbClr val="00B050"/>
                </a:solidFill>
              </a:rPr>
              <a:t>Rotate</a:t>
            </a:r>
            <a:r>
              <a:rPr lang="en-US" dirty="0"/>
              <a:t>, Transfer</a:t>
            </a:r>
          </a:p>
        </p:txBody>
      </p:sp>
      <p:sp>
        <p:nvSpPr>
          <p:cNvPr id="3" name="Content Placeholder 2"/>
          <p:cNvSpPr>
            <a:spLocks noGrp="1"/>
          </p:cNvSpPr>
          <p:nvPr>
            <p:ph idx="1"/>
          </p:nvPr>
        </p:nvSpPr>
        <p:spPr>
          <a:xfrm>
            <a:off x="457200" y="1600200"/>
            <a:ext cx="8229600" cy="5121275"/>
          </a:xfrm>
        </p:spPr>
        <p:txBody>
          <a:bodyPr>
            <a:normAutofit/>
          </a:bodyPr>
          <a:lstStyle/>
          <a:p>
            <a:r>
              <a:rPr lang="en-US" dirty="0"/>
              <a:t>Rotation per minute (RPM)</a:t>
            </a:r>
          </a:p>
          <a:p>
            <a:pPr lvl="1"/>
            <a:r>
              <a:rPr lang="en-US" dirty="0"/>
              <a:t>7200 RPM is common nowadays</a:t>
            </a:r>
          </a:p>
          <a:p>
            <a:pPr lvl="1"/>
            <a:r>
              <a:rPr lang="en-US" dirty="0"/>
              <a:t>15000 RPM is high end</a:t>
            </a:r>
          </a:p>
          <a:p>
            <a:pPr lvl="1"/>
            <a:r>
              <a:rPr lang="en-US" dirty="0"/>
              <a:t>Old computers may have 5400 RPM disks</a:t>
            </a:r>
          </a:p>
          <a:p>
            <a:endParaRPr lang="en-US" dirty="0"/>
          </a:p>
          <a:p>
            <a:r>
              <a:rPr lang="en-US" sz="2400" dirty="0">
                <a:latin typeface="Courier" charset="0"/>
                <a:ea typeface="Courier" charset="0"/>
                <a:cs typeface="Courier" charset="0"/>
              </a:rPr>
              <a:t>1 / 7200 RPM = 1 minute / 7200 rotations =</a:t>
            </a:r>
          </a:p>
          <a:p>
            <a:pPr marL="0" indent="0">
              <a:buNone/>
            </a:pPr>
            <a:r>
              <a:rPr lang="en-US" dirty="0"/>
              <a:t>   </a:t>
            </a:r>
            <a:r>
              <a:rPr lang="en-US" sz="2000" dirty="0">
                <a:latin typeface="Courier" charset="0"/>
                <a:ea typeface="Courier" charset="0"/>
                <a:cs typeface="Courier" charset="0"/>
              </a:rPr>
              <a:t>	1 second / 120 rotations = </a:t>
            </a:r>
            <a:r>
              <a:rPr lang="en-US" sz="2000" b="1" dirty="0">
                <a:solidFill>
                  <a:srgbClr val="C00000"/>
                </a:solidFill>
                <a:latin typeface="Courier" charset="0"/>
                <a:ea typeface="Courier" charset="0"/>
                <a:cs typeface="Courier" charset="0"/>
              </a:rPr>
              <a:t>8.3 </a:t>
            </a:r>
            <a:r>
              <a:rPr lang="en-US" sz="2000" b="1" dirty="0" err="1">
                <a:solidFill>
                  <a:srgbClr val="C00000"/>
                </a:solidFill>
                <a:latin typeface="Courier" charset="0"/>
                <a:ea typeface="Courier" charset="0"/>
                <a:cs typeface="Courier" charset="0"/>
              </a:rPr>
              <a:t>ms</a:t>
            </a:r>
            <a:r>
              <a:rPr lang="en-US" sz="2000" b="1" dirty="0">
                <a:solidFill>
                  <a:srgbClr val="C00000"/>
                </a:solidFill>
                <a:latin typeface="Courier" charset="0"/>
                <a:ea typeface="Courier" charset="0"/>
                <a:cs typeface="Courier" charset="0"/>
              </a:rPr>
              <a:t> </a:t>
            </a:r>
            <a:r>
              <a:rPr lang="en-US" sz="2000" dirty="0">
                <a:latin typeface="Courier" charset="0"/>
                <a:ea typeface="Courier" charset="0"/>
                <a:cs typeface="Courier" charset="0"/>
              </a:rPr>
              <a:t>/ rotation</a:t>
            </a:r>
          </a:p>
          <a:p>
            <a:endParaRPr lang="en-US" dirty="0">
              <a:solidFill>
                <a:srgbClr val="7030A0"/>
              </a:solidFill>
            </a:endParaRPr>
          </a:p>
          <a:p>
            <a:r>
              <a:rPr lang="en-US" dirty="0">
                <a:solidFill>
                  <a:srgbClr val="7030A0"/>
                </a:solidFill>
              </a:rPr>
              <a:t>So it may take 4.2 </a:t>
            </a:r>
            <a:r>
              <a:rPr lang="en-US" dirty="0" err="1">
                <a:solidFill>
                  <a:srgbClr val="7030A0"/>
                </a:solidFill>
              </a:rPr>
              <a:t>ms</a:t>
            </a:r>
            <a:r>
              <a:rPr lang="en-US" dirty="0">
                <a:solidFill>
                  <a:srgbClr val="7030A0"/>
                </a:solidFill>
              </a:rPr>
              <a:t> </a:t>
            </a:r>
            <a:r>
              <a:rPr lang="en-US" b="1" dirty="0">
                <a:solidFill>
                  <a:srgbClr val="7030A0"/>
                </a:solidFill>
              </a:rPr>
              <a:t>on average </a:t>
            </a:r>
            <a:r>
              <a:rPr lang="en-US" dirty="0">
                <a:solidFill>
                  <a:srgbClr val="7030A0"/>
                </a:solidFill>
              </a:rPr>
              <a:t>to rotate to target (0.5 * 8.3 </a:t>
            </a:r>
            <a:r>
              <a:rPr lang="en-US" dirty="0" err="1">
                <a:solidFill>
                  <a:srgbClr val="7030A0"/>
                </a:solidFill>
              </a:rPr>
              <a:t>ms</a:t>
            </a:r>
            <a:r>
              <a:rPr lang="en-US" dirty="0">
                <a:solidFill>
                  <a:srgbClr val="7030A0"/>
                </a:solidFill>
              </a:rPr>
              <a:t>)</a:t>
            </a:r>
          </a:p>
        </p:txBody>
      </p:sp>
      <p:sp>
        <p:nvSpPr>
          <p:cNvPr id="6" name="Footer Placeholder 5">
            <a:extLst>
              <a:ext uri="{FF2B5EF4-FFF2-40B4-BE49-F238E27FC236}">
                <a16:creationId xmlns:a16="http://schemas.microsoft.com/office/drawing/2014/main" id="{44DCE32F-F7CB-BB4E-A853-B11D941D0EEB}"/>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3895613D-A8B6-1F4E-A753-BCD41DF6AD92}"/>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5C1F3CA-A671-6B4D-97E5-534C5EEEEE83}"/>
              </a:ext>
            </a:extLst>
          </p:cNvPr>
          <p:cNvSpPr>
            <a:spLocks noGrp="1"/>
          </p:cNvSpPr>
          <p:nvPr>
            <p:ph type="sldNum" sz="quarter" idx="12"/>
          </p:nvPr>
        </p:nvSpPr>
        <p:spPr/>
        <p:txBody>
          <a:bodyPr/>
          <a:lstStyle/>
          <a:p>
            <a:fld id="{3FEAB63E-74B1-D643-A3C6-246018F1E4D4}" type="slidenum">
              <a:rPr lang="en-US" smtClean="0"/>
              <a:pPr/>
              <a:t>18</a:t>
            </a:fld>
            <a:endParaRPr lang="en-US"/>
          </a:p>
        </p:txBody>
      </p:sp>
    </p:spTree>
    <p:extLst>
      <p:ext uri="{BB962C8B-B14F-4D97-AF65-F5344CB8AC3E}">
        <p14:creationId xmlns:p14="http://schemas.microsoft.com/office/powerpoint/2010/main" val="190597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Rotate, </a:t>
            </a:r>
            <a:r>
              <a:rPr lang="en-US" b="1" dirty="0">
                <a:solidFill>
                  <a:srgbClr val="7030A0"/>
                </a:solidFill>
              </a:rPr>
              <a:t>Transfer</a:t>
            </a:r>
          </a:p>
        </p:txBody>
      </p:sp>
      <p:sp>
        <p:nvSpPr>
          <p:cNvPr id="3" name="Content Placeholder 2"/>
          <p:cNvSpPr>
            <a:spLocks noGrp="1"/>
          </p:cNvSpPr>
          <p:nvPr>
            <p:ph idx="1"/>
          </p:nvPr>
        </p:nvSpPr>
        <p:spPr>
          <a:xfrm>
            <a:off x="457200" y="1600201"/>
            <a:ext cx="8229600" cy="4495800"/>
          </a:xfrm>
        </p:spPr>
        <p:txBody>
          <a:bodyPr>
            <a:normAutofit/>
          </a:bodyPr>
          <a:lstStyle/>
          <a:p>
            <a:pPr>
              <a:spcBef>
                <a:spcPts val="0"/>
              </a:spcBef>
              <a:buClrTx/>
            </a:pPr>
            <a:r>
              <a:rPr lang="en-US" dirty="0"/>
              <a:t>Relatively fast</a:t>
            </a:r>
          </a:p>
          <a:p>
            <a:pPr lvl="1">
              <a:spcBef>
                <a:spcPts val="0"/>
              </a:spcBef>
            </a:pPr>
            <a:r>
              <a:rPr lang="en-US" dirty="0"/>
              <a:t>Depends on RPM and sector density</a:t>
            </a:r>
          </a:p>
          <a:p>
            <a:pPr>
              <a:spcBef>
                <a:spcPts val="0"/>
              </a:spcBef>
            </a:pPr>
            <a:endParaRPr lang="en-US" dirty="0"/>
          </a:p>
          <a:p>
            <a:pPr>
              <a:spcBef>
                <a:spcPts val="0"/>
              </a:spcBef>
            </a:pPr>
            <a:r>
              <a:rPr lang="en-US" dirty="0"/>
              <a:t>100+ MB/s is typical for SATA I (1.5Gb/s max)</a:t>
            </a:r>
          </a:p>
          <a:p>
            <a:pPr lvl="1">
              <a:spcBef>
                <a:spcPts val="0"/>
              </a:spcBef>
            </a:pPr>
            <a:r>
              <a:rPr lang="en-US" dirty="0"/>
              <a:t>Up to </a:t>
            </a:r>
            <a:r>
              <a:rPr lang="en-US" b="1" dirty="0">
                <a:solidFill>
                  <a:srgbClr val="0070C0"/>
                </a:solidFill>
              </a:rPr>
              <a:t>600MB/s</a:t>
            </a:r>
            <a:r>
              <a:rPr lang="en-US" dirty="0"/>
              <a:t> for SATA III (6.0Gb/s)</a:t>
            </a:r>
          </a:p>
          <a:p>
            <a:pPr>
              <a:spcBef>
                <a:spcPts val="0"/>
              </a:spcBef>
            </a:pPr>
            <a:endParaRPr lang="en-US" dirty="0"/>
          </a:p>
          <a:p>
            <a:pPr>
              <a:spcBef>
                <a:spcPts val="0"/>
              </a:spcBef>
            </a:pPr>
            <a:r>
              <a:rPr lang="en-US" sz="2400" dirty="0">
                <a:latin typeface="Courier" charset="0"/>
                <a:ea typeface="Courier" charset="0"/>
                <a:cs typeface="Courier" charset="0"/>
              </a:rPr>
              <a:t>1s / 100MB = 10ms / MB = 4.9us/sector </a:t>
            </a:r>
          </a:p>
          <a:p>
            <a:pPr lvl="1">
              <a:spcBef>
                <a:spcPts val="0"/>
              </a:spcBef>
            </a:pPr>
            <a:r>
              <a:rPr lang="en-US" dirty="0"/>
              <a:t>Assuming 512-byte sector</a:t>
            </a:r>
          </a:p>
        </p:txBody>
      </p:sp>
      <p:sp>
        <p:nvSpPr>
          <p:cNvPr id="6" name="Footer Placeholder 5">
            <a:extLst>
              <a:ext uri="{FF2B5EF4-FFF2-40B4-BE49-F238E27FC236}">
                <a16:creationId xmlns:a16="http://schemas.microsoft.com/office/drawing/2014/main" id="{A7C62F31-A4B6-404F-B589-1DDA1518DB04}"/>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42E27BB9-9C77-FE46-BD3E-51EC4C670F9B}"/>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571A4170-0FBE-7541-8567-93E27046A49E}"/>
              </a:ext>
            </a:extLst>
          </p:cNvPr>
          <p:cNvSpPr>
            <a:spLocks noGrp="1"/>
          </p:cNvSpPr>
          <p:nvPr>
            <p:ph type="sldNum" sz="quarter" idx="12"/>
          </p:nvPr>
        </p:nvSpPr>
        <p:spPr/>
        <p:txBody>
          <a:bodyPr/>
          <a:lstStyle/>
          <a:p>
            <a:fld id="{3FEAB63E-74B1-D643-A3C6-246018F1E4D4}" type="slidenum">
              <a:rPr lang="en-US" smtClean="0"/>
              <a:pPr/>
              <a:t>19</a:t>
            </a:fld>
            <a:endParaRPr lang="en-US"/>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8084EEB-3532-0446-A42D-BE1341B50D2E}"/>
                  </a:ext>
                </a:extLst>
              </p14:cNvPr>
              <p14:cNvContentPartPr/>
              <p14:nvPr/>
            </p14:nvContentPartPr>
            <p14:xfrm>
              <a:off x="5272560" y="4166280"/>
              <a:ext cx="1190160" cy="238320"/>
            </p14:xfrm>
          </p:contentPart>
        </mc:Choice>
        <mc:Fallback>
          <p:pic>
            <p:nvPicPr>
              <p:cNvPr id="4" name="Ink 3">
                <a:extLst>
                  <a:ext uri="{FF2B5EF4-FFF2-40B4-BE49-F238E27FC236}">
                    <a16:creationId xmlns:a16="http://schemas.microsoft.com/office/drawing/2014/main" id="{18084EEB-3532-0446-A42D-BE1341B50D2E}"/>
                  </a:ext>
                </a:extLst>
              </p:cNvPr>
              <p:cNvPicPr/>
              <p:nvPr/>
            </p:nvPicPr>
            <p:blipFill>
              <a:blip r:embed="rId4"/>
              <a:stretch>
                <a:fillRect/>
              </a:stretch>
            </p:blipFill>
            <p:spPr>
              <a:xfrm>
                <a:off x="5250600" y="4144320"/>
                <a:ext cx="1233360" cy="281520"/>
              </a:xfrm>
              <a:prstGeom prst="rect">
                <a:avLst/>
              </a:prstGeom>
            </p:spPr>
          </p:pic>
        </mc:Fallback>
      </mc:AlternateContent>
    </p:spTree>
    <p:extLst>
      <p:ext uri="{BB962C8B-B14F-4D97-AF65-F5344CB8AC3E}">
        <p14:creationId xmlns:p14="http://schemas.microsoft.com/office/powerpoint/2010/main" val="191789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819400"/>
            <a:ext cx="8229600" cy="1143000"/>
          </a:xfrm>
          <a:prstGeom prst="rect">
            <a:avLst/>
          </a:prstGeom>
          <a:solidFill>
            <a:schemeClr val="lt1"/>
          </a:solidFill>
          <a:ln w="25400" cap="flat" cmpd="sng" algn="ctr">
            <a:noFill/>
            <a:prstDash val="solid"/>
          </a:ln>
          <a:effectLst/>
        </p:spPr>
        <p:txBody>
          <a:bodyPr vert="horz" wrap="square" lIns="91440" tIns="45720" rIns="91440" bIns="45720" rtlCol="0" anchor="ctr">
            <a:noAutofit/>
          </a:bodyPr>
          <a:lstStyle>
            <a:lvl1pPr algn="ctr" defTabSz="914400" rtl="0" eaLnBrk="1" latinLnBrk="0" hangingPunct="1">
              <a:spcBef>
                <a:spcPct val="0"/>
              </a:spcBef>
              <a:buNone/>
              <a:defRPr sz="4400" kern="1200">
                <a:solidFill>
                  <a:schemeClr val="tx1"/>
                </a:solidFill>
                <a:latin typeface="Arial" charset="0"/>
                <a:ea typeface="Arial" charset="0"/>
                <a:cs typeface="Arial" charset="0"/>
              </a:defRPr>
            </a:lvl1pPr>
            <a:lvl2pPr>
              <a:defRPr/>
            </a:lvl2pPr>
            <a:lvl3pPr>
              <a:defRPr/>
            </a:lvl3pPr>
            <a:lvl4pPr>
              <a:defRPr/>
            </a:lvl4pPr>
            <a:lvl5pPr>
              <a:defRPr/>
            </a:lvl5pPr>
            <a:lvl6pPr>
              <a:defRPr/>
            </a:lvl6pPr>
            <a:lvl7pPr>
              <a:defRPr/>
            </a:lvl7pPr>
            <a:lvl8pPr>
              <a:defRPr/>
            </a:lvl8pPr>
            <a:lvl9pPr>
              <a:defRPr/>
            </a:lvl9pPr>
          </a:lstStyle>
          <a:p>
            <a:r>
              <a:rPr lang="en-US" sz="5400" dirty="0">
                <a:latin typeface="Franklin Gothic Medium Cond" panose="020B0606030402020204" pitchFamily="34" charset="0"/>
              </a:rPr>
              <a:t>Hard Disk Drives (HDDs)</a:t>
            </a:r>
          </a:p>
        </p:txBody>
      </p:sp>
      <p:sp>
        <p:nvSpPr>
          <p:cNvPr id="3" name="Footer Placeholder 2">
            <a:extLst>
              <a:ext uri="{FF2B5EF4-FFF2-40B4-BE49-F238E27FC236}">
                <a16:creationId xmlns:a16="http://schemas.microsoft.com/office/drawing/2014/main" id="{C5756621-0DD3-A341-81D2-3DE801D77F79}"/>
              </a:ext>
            </a:extLst>
          </p:cNvPr>
          <p:cNvSpPr>
            <a:spLocks noGrp="1"/>
          </p:cNvSpPr>
          <p:nvPr>
            <p:ph type="ftr" sz="quarter" idx="11"/>
          </p:nvPr>
        </p:nvSpPr>
        <p:spPr/>
        <p:txBody>
          <a:bodyPr/>
          <a:lstStyle/>
          <a:p>
            <a:r>
              <a:rPr lang="en-US"/>
              <a:t>GMU CS571 Spring 2022</a:t>
            </a:r>
            <a:endParaRPr lang="en-US" dirty="0"/>
          </a:p>
        </p:txBody>
      </p:sp>
      <p:sp>
        <p:nvSpPr>
          <p:cNvPr id="5" name="Date Placeholder 4">
            <a:extLst>
              <a:ext uri="{FF2B5EF4-FFF2-40B4-BE49-F238E27FC236}">
                <a16:creationId xmlns:a16="http://schemas.microsoft.com/office/drawing/2014/main" id="{803CA689-9757-5742-A914-3317AFC09FA0}"/>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0AA9D0AF-0BFB-284F-9638-E03A25DFA149}"/>
              </a:ext>
            </a:extLst>
          </p:cNvPr>
          <p:cNvSpPr>
            <a:spLocks noGrp="1"/>
          </p:cNvSpPr>
          <p:nvPr>
            <p:ph type="sldNum" sz="quarter" idx="12"/>
          </p:nvPr>
        </p:nvSpPr>
        <p:spPr/>
        <p:txBody>
          <a:bodyPr/>
          <a:lstStyle/>
          <a:p>
            <a:fld id="{3FEAB63E-74B1-D643-A3C6-246018F1E4D4}" type="slidenum">
              <a:rPr lang="en-US" smtClean="0"/>
              <a:pPr/>
              <a:t>2</a:t>
            </a:fld>
            <a:endParaRPr lang="en-US"/>
          </a:p>
        </p:txBody>
      </p:sp>
    </p:spTree>
    <p:extLst>
      <p:ext uri="{BB962C8B-B14F-4D97-AF65-F5344CB8AC3E}">
        <p14:creationId xmlns:p14="http://schemas.microsoft.com/office/powerpoint/2010/main" val="325698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Workloads</a:t>
            </a:r>
          </a:p>
        </p:txBody>
      </p:sp>
      <p:sp>
        <p:nvSpPr>
          <p:cNvPr id="3" name="Content Placeholder 2"/>
          <p:cNvSpPr>
            <a:spLocks noGrp="1"/>
          </p:cNvSpPr>
          <p:nvPr>
            <p:ph idx="1"/>
          </p:nvPr>
        </p:nvSpPr>
        <p:spPr>
          <a:xfrm>
            <a:off x="457200" y="1600201"/>
            <a:ext cx="8229600" cy="1904999"/>
          </a:xfrm>
        </p:spPr>
        <p:txBody>
          <a:bodyPr>
            <a:normAutofit/>
          </a:bodyPr>
          <a:lstStyle/>
          <a:p>
            <a:r>
              <a:rPr lang="en-US" dirty="0"/>
              <a:t>Seeks and rotations are slow while transfer is relatively fast</a:t>
            </a:r>
          </a:p>
          <a:p>
            <a:endParaRPr lang="en-US" dirty="0"/>
          </a:p>
          <a:p>
            <a:r>
              <a:rPr lang="en-US" dirty="0"/>
              <a:t>What kind of workload is best suited for disks?</a:t>
            </a:r>
          </a:p>
        </p:txBody>
      </p:sp>
      <p:sp>
        <p:nvSpPr>
          <p:cNvPr id="6" name="Footer Placeholder 5">
            <a:extLst>
              <a:ext uri="{FF2B5EF4-FFF2-40B4-BE49-F238E27FC236}">
                <a16:creationId xmlns:a16="http://schemas.microsoft.com/office/drawing/2014/main" id="{DEC14055-4882-1345-8978-B5C2A68CD4FD}"/>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E95A4F5E-A520-7349-896D-4C68B440641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E0DF2187-A542-CB47-A2CD-0982FFEAA43B}"/>
              </a:ext>
            </a:extLst>
          </p:cNvPr>
          <p:cNvSpPr>
            <a:spLocks noGrp="1"/>
          </p:cNvSpPr>
          <p:nvPr>
            <p:ph type="sldNum" sz="quarter" idx="12"/>
          </p:nvPr>
        </p:nvSpPr>
        <p:spPr/>
        <p:txBody>
          <a:bodyPr/>
          <a:lstStyle/>
          <a:p>
            <a:fld id="{3FEAB63E-74B1-D643-A3C6-246018F1E4D4}" type="slidenum">
              <a:rPr lang="en-US" smtClean="0"/>
              <a:pPr/>
              <a:t>20</a:t>
            </a:fld>
            <a:endParaRPr lang="en-US"/>
          </a:p>
        </p:txBody>
      </p:sp>
    </p:spTree>
    <p:extLst>
      <p:ext uri="{BB962C8B-B14F-4D97-AF65-F5344CB8AC3E}">
        <p14:creationId xmlns:p14="http://schemas.microsoft.com/office/powerpoint/2010/main" val="1200719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Workloads</a:t>
            </a:r>
          </a:p>
        </p:txBody>
      </p:sp>
      <p:sp>
        <p:nvSpPr>
          <p:cNvPr id="3" name="Content Placeholder 2"/>
          <p:cNvSpPr>
            <a:spLocks noGrp="1"/>
          </p:cNvSpPr>
          <p:nvPr>
            <p:ph idx="1"/>
          </p:nvPr>
        </p:nvSpPr>
        <p:spPr>
          <a:xfrm>
            <a:off x="457200" y="1600199"/>
            <a:ext cx="8229600" cy="5121275"/>
          </a:xfrm>
        </p:spPr>
        <p:txBody>
          <a:bodyPr>
            <a:normAutofit lnSpcReduction="10000"/>
          </a:bodyPr>
          <a:lstStyle/>
          <a:p>
            <a:r>
              <a:rPr lang="en-US" dirty="0"/>
              <a:t>Seeks and rotations are slow while transfer is relatively fast</a:t>
            </a:r>
          </a:p>
          <a:p>
            <a:endParaRPr lang="en-US" dirty="0"/>
          </a:p>
          <a:p>
            <a:r>
              <a:rPr lang="en-US" dirty="0"/>
              <a:t>What kind of workload is best suited for disks?</a:t>
            </a:r>
          </a:p>
          <a:p>
            <a:pPr lvl="1"/>
            <a:r>
              <a:rPr lang="en-US" b="1" dirty="0">
                <a:solidFill>
                  <a:srgbClr val="0070C0"/>
                </a:solidFill>
              </a:rPr>
              <a:t>Sequential I/O</a:t>
            </a:r>
            <a:r>
              <a:rPr lang="en-US" dirty="0"/>
              <a:t>: access sectors in order (transfer dominated)</a:t>
            </a:r>
          </a:p>
          <a:p>
            <a:endParaRPr lang="en-US" dirty="0"/>
          </a:p>
          <a:p>
            <a:r>
              <a:rPr lang="en-US" b="1" dirty="0">
                <a:solidFill>
                  <a:srgbClr val="C00000"/>
                </a:solidFill>
              </a:rPr>
              <a:t>Random</a:t>
            </a:r>
            <a:r>
              <a:rPr lang="en-US" dirty="0"/>
              <a:t> workloads access sectors in a random order (</a:t>
            </a:r>
            <a:r>
              <a:rPr lang="en-US" dirty="0" err="1"/>
              <a:t>seek+rotation</a:t>
            </a:r>
            <a:r>
              <a:rPr lang="en-US" dirty="0"/>
              <a:t> dominated)</a:t>
            </a:r>
          </a:p>
          <a:p>
            <a:pPr lvl="1"/>
            <a:r>
              <a:rPr lang="en-US" dirty="0"/>
              <a:t>Typically slow on disks</a:t>
            </a:r>
          </a:p>
          <a:p>
            <a:pPr lvl="1"/>
            <a:r>
              <a:rPr lang="en-US" dirty="0"/>
              <a:t>Never do </a:t>
            </a:r>
            <a:r>
              <a:rPr lang="en-US" dirty="0">
                <a:solidFill>
                  <a:srgbClr val="C00000"/>
                </a:solidFill>
              </a:rPr>
              <a:t>random</a:t>
            </a:r>
            <a:r>
              <a:rPr lang="en-US" dirty="0"/>
              <a:t> I/O unless you must! E.g., </a:t>
            </a:r>
            <a:r>
              <a:rPr lang="en-US" b="1" dirty="0">
                <a:solidFill>
                  <a:srgbClr val="C00000"/>
                </a:solidFill>
              </a:rPr>
              <a:t>Quicksort</a:t>
            </a:r>
            <a:r>
              <a:rPr lang="en-US" dirty="0"/>
              <a:t> is a terrible algorithm for disk!</a:t>
            </a:r>
          </a:p>
        </p:txBody>
      </p:sp>
      <p:sp>
        <p:nvSpPr>
          <p:cNvPr id="6" name="Footer Placeholder 5">
            <a:extLst>
              <a:ext uri="{FF2B5EF4-FFF2-40B4-BE49-F238E27FC236}">
                <a16:creationId xmlns:a16="http://schemas.microsoft.com/office/drawing/2014/main" id="{99D5B018-B9B7-2C4C-9987-DF6FA846053C}"/>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8899D3F4-C8A8-9546-AFEA-56F98953147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3B01DD6-A62C-494E-B1D8-6D45CE7C20F5}"/>
              </a:ext>
            </a:extLst>
          </p:cNvPr>
          <p:cNvSpPr>
            <a:spLocks noGrp="1"/>
          </p:cNvSpPr>
          <p:nvPr>
            <p:ph type="sldNum" sz="quarter" idx="12"/>
          </p:nvPr>
        </p:nvSpPr>
        <p:spPr/>
        <p:txBody>
          <a:bodyPr/>
          <a:lstStyle/>
          <a:p>
            <a:fld id="{3FEAB63E-74B1-D643-A3C6-246018F1E4D4}" type="slidenum">
              <a:rPr lang="en-US" smtClean="0"/>
              <a:pPr/>
              <a:t>21</a:t>
            </a:fld>
            <a:endParaRPr lang="en-US"/>
          </a:p>
        </p:txBody>
      </p:sp>
    </p:spTree>
    <p:extLst>
      <p:ext uri="{BB962C8B-B14F-4D97-AF65-F5344CB8AC3E}">
        <p14:creationId xmlns:p14="http://schemas.microsoft.com/office/powerpoint/2010/main" val="4202262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 Calculation</a:t>
            </a:r>
          </a:p>
        </p:txBody>
      </p:sp>
      <p:sp>
        <p:nvSpPr>
          <p:cNvPr id="3" name="Content Placeholder 2"/>
          <p:cNvSpPr>
            <a:spLocks noGrp="1"/>
          </p:cNvSpPr>
          <p:nvPr>
            <p:ph idx="1"/>
          </p:nvPr>
        </p:nvSpPr>
        <p:spPr/>
        <p:txBody>
          <a:bodyPr/>
          <a:lstStyle/>
          <a:p>
            <a:r>
              <a:rPr lang="en-US" dirty="0"/>
              <a:t>Seagate Enterprise SATA III HDD</a:t>
            </a:r>
          </a:p>
          <a:p>
            <a:endParaRPr lang="en-US" dirty="0"/>
          </a:p>
          <a:p>
            <a:endParaRPr lang="en-US" dirty="0"/>
          </a:p>
          <a:p>
            <a:endParaRPr lang="en-US" dirty="0"/>
          </a:p>
          <a:p>
            <a:endParaRPr lang="en-US" dirty="0"/>
          </a:p>
          <a:p>
            <a:endParaRPr lang="en-US" dirty="0"/>
          </a:p>
          <a:p>
            <a:r>
              <a:rPr lang="en-US" dirty="0"/>
              <a:t>How long does an average 4KB read take?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603131"/>
            <a:ext cx="2286000" cy="3121269"/>
          </a:xfrm>
          <a:prstGeom prst="rect">
            <a:avLst/>
          </a:prstGeom>
        </p:spPr>
      </p:pic>
      <p:graphicFrame>
        <p:nvGraphicFramePr>
          <p:cNvPr id="7" name="Table 6"/>
          <p:cNvGraphicFramePr>
            <a:graphicFrameLocks noGrp="1"/>
          </p:cNvGraphicFramePr>
          <p:nvPr/>
        </p:nvGraphicFramePr>
        <p:xfrm>
          <a:off x="914400" y="2286000"/>
          <a:ext cx="4028762" cy="2362200"/>
        </p:xfrm>
        <a:graphic>
          <a:graphicData uri="http://schemas.openxmlformats.org/drawingml/2006/table">
            <a:tbl>
              <a:tblPr firstRow="1" bandRow="1">
                <a:tableStyleId>{7DF18680-E054-41AD-8BC1-D1AEF772440D}</a:tableStyleId>
              </a:tblPr>
              <a:tblGrid>
                <a:gridCol w="2014381">
                  <a:extLst>
                    <a:ext uri="{9D8B030D-6E8A-4147-A177-3AD203B41FA5}">
                      <a16:colId xmlns:a16="http://schemas.microsoft.com/office/drawing/2014/main" val="20000"/>
                    </a:ext>
                  </a:extLst>
                </a:gridCol>
                <a:gridCol w="2014381">
                  <a:extLst>
                    <a:ext uri="{9D8B030D-6E8A-4147-A177-3AD203B41FA5}">
                      <a16:colId xmlns:a16="http://schemas.microsoft.com/office/drawing/2014/main" val="20001"/>
                    </a:ext>
                  </a:extLst>
                </a:gridCol>
              </a:tblGrid>
              <a:tr h="590550">
                <a:tc>
                  <a:txBody>
                    <a:bodyPr/>
                    <a:lstStyle/>
                    <a:p>
                      <a:pPr algn="l"/>
                      <a:r>
                        <a:rPr lang="en-US" sz="2400" dirty="0">
                          <a:latin typeface="Helvetica" charset="0"/>
                          <a:ea typeface="Helvetica" charset="0"/>
                          <a:cs typeface="Helvetica" charset="0"/>
                        </a:rPr>
                        <a:t>Metric</a:t>
                      </a:r>
                    </a:p>
                  </a:txBody>
                  <a:tcPr/>
                </a:tc>
                <a:tc>
                  <a:txBody>
                    <a:bodyPr/>
                    <a:lstStyle/>
                    <a:p>
                      <a:pPr algn="l"/>
                      <a:r>
                        <a:rPr lang="en-US" sz="2400" dirty="0">
                          <a:latin typeface="Helvetica" charset="0"/>
                          <a:ea typeface="Helvetica" charset="0"/>
                          <a:cs typeface="Helvetica" charset="0"/>
                        </a:rPr>
                        <a:t>Perf</a:t>
                      </a:r>
                    </a:p>
                  </a:txBody>
                  <a:tcPr/>
                </a:tc>
                <a:extLst>
                  <a:ext uri="{0D108BD9-81ED-4DB2-BD59-A6C34878D82A}">
                    <a16:rowId xmlns:a16="http://schemas.microsoft.com/office/drawing/2014/main" val="10000"/>
                  </a:ext>
                </a:extLst>
              </a:tr>
              <a:tr h="590550">
                <a:tc>
                  <a:txBody>
                    <a:bodyPr/>
                    <a:lstStyle/>
                    <a:p>
                      <a:pPr algn="l"/>
                      <a:r>
                        <a:rPr lang="en-US" sz="2400" dirty="0">
                          <a:latin typeface="Helvetica" charset="0"/>
                          <a:ea typeface="Helvetica" charset="0"/>
                          <a:cs typeface="Helvetica" charset="0"/>
                        </a:rPr>
                        <a:t>RPM</a:t>
                      </a:r>
                    </a:p>
                  </a:txBody>
                  <a:tcPr/>
                </a:tc>
                <a:tc>
                  <a:txBody>
                    <a:bodyPr/>
                    <a:lstStyle/>
                    <a:p>
                      <a:pPr algn="l"/>
                      <a:r>
                        <a:rPr lang="en-US" sz="2400" dirty="0">
                          <a:latin typeface="Helvetica" charset="0"/>
                          <a:ea typeface="Helvetica" charset="0"/>
                          <a:cs typeface="Helvetica" charset="0"/>
                        </a:rPr>
                        <a:t>7200</a:t>
                      </a:r>
                    </a:p>
                  </a:txBody>
                  <a:tcPr/>
                </a:tc>
                <a:extLst>
                  <a:ext uri="{0D108BD9-81ED-4DB2-BD59-A6C34878D82A}">
                    <a16:rowId xmlns:a16="http://schemas.microsoft.com/office/drawing/2014/main" val="10001"/>
                  </a:ext>
                </a:extLst>
              </a:tr>
              <a:tr h="590550">
                <a:tc>
                  <a:txBody>
                    <a:bodyPr/>
                    <a:lstStyle/>
                    <a:p>
                      <a:pPr algn="l"/>
                      <a:r>
                        <a:rPr lang="en-US" sz="2400" dirty="0" err="1">
                          <a:latin typeface="Helvetica" charset="0"/>
                          <a:ea typeface="Helvetica" charset="0"/>
                          <a:cs typeface="Helvetica" charset="0"/>
                        </a:rPr>
                        <a:t>Avg</a:t>
                      </a:r>
                      <a:r>
                        <a:rPr lang="en-US" sz="2400" dirty="0">
                          <a:latin typeface="Helvetica" charset="0"/>
                          <a:ea typeface="Helvetica" charset="0"/>
                          <a:cs typeface="Helvetica" charset="0"/>
                        </a:rPr>
                        <a:t> seek</a:t>
                      </a:r>
                    </a:p>
                  </a:txBody>
                  <a:tcPr/>
                </a:tc>
                <a:tc>
                  <a:txBody>
                    <a:bodyPr/>
                    <a:lstStyle/>
                    <a:p>
                      <a:pPr algn="l"/>
                      <a:r>
                        <a:rPr lang="en-US" sz="2400" dirty="0">
                          <a:latin typeface="Helvetica" charset="0"/>
                          <a:ea typeface="Helvetica" charset="0"/>
                          <a:cs typeface="Helvetica" charset="0"/>
                        </a:rPr>
                        <a:t>4.16ms</a:t>
                      </a:r>
                    </a:p>
                  </a:txBody>
                  <a:tcPr/>
                </a:tc>
                <a:extLst>
                  <a:ext uri="{0D108BD9-81ED-4DB2-BD59-A6C34878D82A}">
                    <a16:rowId xmlns:a16="http://schemas.microsoft.com/office/drawing/2014/main" val="10002"/>
                  </a:ext>
                </a:extLst>
              </a:tr>
              <a:tr h="590550">
                <a:tc>
                  <a:txBody>
                    <a:bodyPr/>
                    <a:lstStyle/>
                    <a:p>
                      <a:pPr algn="l"/>
                      <a:r>
                        <a:rPr lang="en-US" sz="2400" dirty="0">
                          <a:latin typeface="Helvetica" charset="0"/>
                          <a:ea typeface="Helvetica" charset="0"/>
                          <a:cs typeface="Helvetica" charset="0"/>
                        </a:rPr>
                        <a:t>Max</a:t>
                      </a:r>
                      <a:r>
                        <a:rPr lang="en-US" sz="2400" baseline="0" dirty="0">
                          <a:latin typeface="Helvetica" charset="0"/>
                          <a:ea typeface="Helvetica" charset="0"/>
                          <a:cs typeface="Helvetica" charset="0"/>
                        </a:rPr>
                        <a:t> transfer</a:t>
                      </a:r>
                      <a:endParaRPr lang="en-US" sz="2400" dirty="0">
                        <a:latin typeface="Helvetica" charset="0"/>
                        <a:ea typeface="Helvetica" charset="0"/>
                        <a:cs typeface="Helvetica" charset="0"/>
                      </a:endParaRPr>
                    </a:p>
                  </a:txBody>
                  <a:tcPr/>
                </a:tc>
                <a:tc>
                  <a:txBody>
                    <a:bodyPr/>
                    <a:lstStyle/>
                    <a:p>
                      <a:pPr algn="l"/>
                      <a:r>
                        <a:rPr lang="en-US" sz="2400" dirty="0">
                          <a:latin typeface="Helvetica" charset="0"/>
                          <a:ea typeface="Helvetica" charset="0"/>
                          <a:cs typeface="Helvetica" charset="0"/>
                        </a:rPr>
                        <a:t>500MB/s</a:t>
                      </a:r>
                    </a:p>
                  </a:txBody>
                  <a:tcPr/>
                </a:tc>
                <a:extLst>
                  <a:ext uri="{0D108BD9-81ED-4DB2-BD59-A6C34878D82A}">
                    <a16:rowId xmlns:a16="http://schemas.microsoft.com/office/drawing/2014/main" val="10003"/>
                  </a:ext>
                </a:extLst>
              </a:tr>
            </a:tbl>
          </a:graphicData>
        </a:graphic>
      </p:graphicFrame>
      <p:sp>
        <p:nvSpPr>
          <p:cNvPr id="8" name="Footer Placeholder 7">
            <a:extLst>
              <a:ext uri="{FF2B5EF4-FFF2-40B4-BE49-F238E27FC236}">
                <a16:creationId xmlns:a16="http://schemas.microsoft.com/office/drawing/2014/main" id="{6D1D2A43-C194-9E43-B078-666821572CB7}"/>
              </a:ext>
            </a:extLst>
          </p:cNvPr>
          <p:cNvSpPr>
            <a:spLocks noGrp="1"/>
          </p:cNvSpPr>
          <p:nvPr>
            <p:ph type="ftr" sz="quarter" idx="11"/>
          </p:nvPr>
        </p:nvSpPr>
        <p:spPr/>
        <p:txBody>
          <a:bodyPr/>
          <a:lstStyle/>
          <a:p>
            <a:r>
              <a:rPr lang="en-US"/>
              <a:t>GMU CS571 Spring 2022</a:t>
            </a:r>
            <a:endParaRPr lang="en-US" dirty="0"/>
          </a:p>
        </p:txBody>
      </p:sp>
      <p:sp>
        <p:nvSpPr>
          <p:cNvPr id="9" name="Date Placeholder 8">
            <a:extLst>
              <a:ext uri="{FF2B5EF4-FFF2-40B4-BE49-F238E27FC236}">
                <a16:creationId xmlns:a16="http://schemas.microsoft.com/office/drawing/2014/main" id="{59E095A2-C119-B041-8B7A-BD32E2791330}"/>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4906FC32-1199-6D43-8ACB-C880DD0317FB}"/>
              </a:ext>
            </a:extLst>
          </p:cNvPr>
          <p:cNvSpPr>
            <a:spLocks noGrp="1"/>
          </p:cNvSpPr>
          <p:nvPr>
            <p:ph type="sldNum" sz="quarter" idx="12"/>
          </p:nvPr>
        </p:nvSpPr>
        <p:spPr/>
        <p:txBody>
          <a:bodyPr/>
          <a:lstStyle/>
          <a:p>
            <a:fld id="{3FEAB63E-74B1-D643-A3C6-246018F1E4D4}" type="slidenum">
              <a:rPr lang="en-US" smtClean="0"/>
              <a:pPr/>
              <a:t>22</a:t>
            </a:fld>
            <a:endParaRPr lang="en-US"/>
          </a:p>
        </p:txBody>
      </p:sp>
    </p:spTree>
    <p:extLst>
      <p:ext uri="{BB962C8B-B14F-4D97-AF65-F5344CB8AC3E}">
        <p14:creationId xmlns:p14="http://schemas.microsoft.com/office/powerpoint/2010/main" val="2603665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 Calculation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Seagate Enterprise SATA III HDD</a:t>
                </a:r>
              </a:p>
              <a:p>
                <a:endParaRPr lang="en-US" dirty="0"/>
              </a:p>
              <a:p>
                <a:endParaRPr lang="en-US" dirty="0"/>
              </a:p>
              <a:p>
                <a:endParaRPr lang="en-US" dirty="0"/>
              </a:p>
              <a:p>
                <a:endParaRPr lang="en-US" dirty="0"/>
              </a:p>
              <a:p>
                <a:endParaRPr lang="en-US" dirty="0"/>
              </a:p>
              <a:p>
                <a:r>
                  <a:rPr lang="en-US" dirty="0"/>
                  <a:t>How long does an average 4KB read take?</a:t>
                </a:r>
              </a:p>
              <a:p>
                <a:pPr marL="457200" lvl="1" indent="0">
                  <a:buNone/>
                </a:pPr>
                <a14:m>
                  <m:oMath xmlns:m="http://schemas.openxmlformats.org/officeDocument/2006/math">
                    <m:r>
                      <a:rPr lang="en-US" b="0" i="1" smtClean="0">
                        <a:latin typeface="Cambria Math" charset="0"/>
                      </a:rPr>
                      <m:t>𝑡𝑟𝑎𝑛𝑠𝑓𝑒𝑟</m:t>
                    </m:r>
                    <m:r>
                      <a:rPr lang="en-US" b="0" i="1" smtClean="0">
                        <a:latin typeface="Cambria Math" charset="0"/>
                      </a:rPr>
                      <m:t>= </m:t>
                    </m:r>
                    <m:f>
                      <m:fPr>
                        <m:ctrlPr>
                          <a:rPr lang="mr-IN" b="0" i="1" smtClean="0">
                            <a:latin typeface="Cambria Math" panose="02040503050406030204" pitchFamily="18" charset="0"/>
                          </a:rPr>
                        </m:ctrlPr>
                      </m:fPr>
                      <m:num>
                        <m:r>
                          <a:rPr lang="en-US" b="0" i="1" smtClean="0">
                            <a:latin typeface="Cambria Math" charset="0"/>
                          </a:rPr>
                          <m:t>1 </m:t>
                        </m:r>
                        <m:r>
                          <a:rPr lang="en-US" b="0" i="1" smtClean="0">
                            <a:latin typeface="Cambria Math" charset="0"/>
                          </a:rPr>
                          <m:t>𝑠𝑒𝑐</m:t>
                        </m:r>
                      </m:num>
                      <m:den>
                        <m:r>
                          <a:rPr lang="en-US" b="0" i="1" smtClean="0">
                            <a:latin typeface="Cambria Math" charset="0"/>
                          </a:rPr>
                          <m:t>500 </m:t>
                        </m:r>
                        <m:r>
                          <a:rPr lang="en-US" b="0" i="1" smtClean="0">
                            <a:latin typeface="Cambria Math" charset="0"/>
                          </a:rPr>
                          <m:t>𝑀𝐵</m:t>
                        </m:r>
                      </m:den>
                    </m:f>
                    <m:r>
                      <a:rPr lang="en-US" b="0" i="1" smtClean="0">
                        <a:latin typeface="Cambria Math" charset="0"/>
                      </a:rPr>
                      <m:t> </m:t>
                    </m:r>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 4 </m:t>
                    </m:r>
                    <m:r>
                      <a:rPr lang="en-US" b="0" i="1" smtClean="0">
                        <a:latin typeface="Cambria Math" charset="0"/>
                        <a:ea typeface="Cambria Math" charset="0"/>
                        <a:cs typeface="Cambria Math" charset="0"/>
                      </a:rPr>
                      <m:t>𝐾𝐵</m:t>
                    </m:r>
                    <m:r>
                      <a:rPr lang="en-US" b="0" i="1" smtClean="0">
                        <a:latin typeface="Cambria Math" charset="0"/>
                        <a:ea typeface="Cambria Math" charset="0"/>
                        <a:cs typeface="Cambria Math" charset="0"/>
                      </a:rPr>
                      <m:t> × </m:t>
                    </m:r>
                    <m:f>
                      <m:fPr>
                        <m:ctrlPr>
                          <a:rPr lang="mr-IN"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1,000,000 </m:t>
                        </m:r>
                        <m:r>
                          <a:rPr lang="en-US" b="0" i="1" smtClean="0">
                            <a:latin typeface="Cambria Math" charset="0"/>
                            <a:ea typeface="Cambria Math" charset="0"/>
                            <a:cs typeface="Cambria Math" charset="0"/>
                          </a:rPr>
                          <m:t>𝑢𝑠</m:t>
                        </m:r>
                      </m:num>
                      <m:den>
                        <m:r>
                          <a:rPr lang="en-US" b="0" i="1" smtClean="0">
                            <a:latin typeface="Cambria Math" charset="0"/>
                            <a:ea typeface="Cambria Math" charset="0"/>
                            <a:cs typeface="Cambria Math" charset="0"/>
                          </a:rPr>
                          <m:t>1 </m:t>
                        </m:r>
                        <m:r>
                          <a:rPr lang="en-US" b="0" i="1" smtClean="0">
                            <a:latin typeface="Cambria Math" charset="0"/>
                            <a:ea typeface="Cambria Math" charset="0"/>
                            <a:cs typeface="Cambria Math" charset="0"/>
                          </a:rPr>
                          <m:t>𝑠𝑒𝑐</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8 </m:t>
                    </m:r>
                    <m:r>
                      <a:rPr lang="en-US" b="0" i="1" smtClean="0">
                        <a:latin typeface="Cambria Math" charset="0"/>
                        <a:ea typeface="Cambria Math" charset="0"/>
                        <a:cs typeface="Cambria Math" charset="0"/>
                      </a:rPr>
                      <m:t>𝑢𝑠</m:t>
                    </m:r>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1482"/>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03131"/>
            <a:ext cx="2286000" cy="3121269"/>
          </a:xfrm>
          <a:prstGeom prst="rect">
            <a:avLst/>
          </a:prstGeom>
        </p:spPr>
      </p:pic>
      <p:graphicFrame>
        <p:nvGraphicFramePr>
          <p:cNvPr id="8" name="Table 7"/>
          <p:cNvGraphicFramePr>
            <a:graphicFrameLocks noGrp="1"/>
          </p:cNvGraphicFramePr>
          <p:nvPr/>
        </p:nvGraphicFramePr>
        <p:xfrm>
          <a:off x="914400" y="2286000"/>
          <a:ext cx="4028762" cy="2362200"/>
        </p:xfrm>
        <a:graphic>
          <a:graphicData uri="http://schemas.openxmlformats.org/drawingml/2006/table">
            <a:tbl>
              <a:tblPr firstRow="1" bandRow="1">
                <a:tableStyleId>{7DF18680-E054-41AD-8BC1-D1AEF772440D}</a:tableStyleId>
              </a:tblPr>
              <a:tblGrid>
                <a:gridCol w="2014381">
                  <a:extLst>
                    <a:ext uri="{9D8B030D-6E8A-4147-A177-3AD203B41FA5}">
                      <a16:colId xmlns:a16="http://schemas.microsoft.com/office/drawing/2014/main" val="20000"/>
                    </a:ext>
                  </a:extLst>
                </a:gridCol>
                <a:gridCol w="2014381">
                  <a:extLst>
                    <a:ext uri="{9D8B030D-6E8A-4147-A177-3AD203B41FA5}">
                      <a16:colId xmlns:a16="http://schemas.microsoft.com/office/drawing/2014/main" val="20001"/>
                    </a:ext>
                  </a:extLst>
                </a:gridCol>
              </a:tblGrid>
              <a:tr h="590550">
                <a:tc>
                  <a:txBody>
                    <a:bodyPr/>
                    <a:lstStyle/>
                    <a:p>
                      <a:pPr algn="l"/>
                      <a:r>
                        <a:rPr lang="en-US" sz="2400" dirty="0">
                          <a:latin typeface="Helvetica" charset="0"/>
                          <a:ea typeface="Helvetica" charset="0"/>
                          <a:cs typeface="Helvetica" charset="0"/>
                        </a:rPr>
                        <a:t>Metric</a:t>
                      </a:r>
                    </a:p>
                  </a:txBody>
                  <a:tcPr/>
                </a:tc>
                <a:tc>
                  <a:txBody>
                    <a:bodyPr/>
                    <a:lstStyle/>
                    <a:p>
                      <a:pPr algn="l"/>
                      <a:r>
                        <a:rPr lang="en-US" sz="2400" dirty="0">
                          <a:latin typeface="Helvetica" charset="0"/>
                          <a:ea typeface="Helvetica" charset="0"/>
                          <a:cs typeface="Helvetica" charset="0"/>
                        </a:rPr>
                        <a:t>Perf</a:t>
                      </a:r>
                    </a:p>
                  </a:txBody>
                  <a:tcPr/>
                </a:tc>
                <a:extLst>
                  <a:ext uri="{0D108BD9-81ED-4DB2-BD59-A6C34878D82A}">
                    <a16:rowId xmlns:a16="http://schemas.microsoft.com/office/drawing/2014/main" val="10000"/>
                  </a:ext>
                </a:extLst>
              </a:tr>
              <a:tr h="590550">
                <a:tc>
                  <a:txBody>
                    <a:bodyPr/>
                    <a:lstStyle/>
                    <a:p>
                      <a:pPr algn="l"/>
                      <a:r>
                        <a:rPr lang="en-US" sz="2400" dirty="0">
                          <a:latin typeface="Helvetica" charset="0"/>
                          <a:ea typeface="Helvetica" charset="0"/>
                          <a:cs typeface="Helvetica" charset="0"/>
                        </a:rPr>
                        <a:t>RPM</a:t>
                      </a:r>
                    </a:p>
                  </a:txBody>
                  <a:tcPr/>
                </a:tc>
                <a:tc>
                  <a:txBody>
                    <a:bodyPr/>
                    <a:lstStyle/>
                    <a:p>
                      <a:pPr algn="l"/>
                      <a:r>
                        <a:rPr lang="en-US" sz="2400" dirty="0">
                          <a:latin typeface="Helvetica" charset="0"/>
                          <a:ea typeface="Helvetica" charset="0"/>
                          <a:cs typeface="Helvetica" charset="0"/>
                        </a:rPr>
                        <a:t>7200</a:t>
                      </a:r>
                    </a:p>
                  </a:txBody>
                  <a:tcPr/>
                </a:tc>
                <a:extLst>
                  <a:ext uri="{0D108BD9-81ED-4DB2-BD59-A6C34878D82A}">
                    <a16:rowId xmlns:a16="http://schemas.microsoft.com/office/drawing/2014/main" val="10001"/>
                  </a:ext>
                </a:extLst>
              </a:tr>
              <a:tr h="590550">
                <a:tc>
                  <a:txBody>
                    <a:bodyPr/>
                    <a:lstStyle/>
                    <a:p>
                      <a:pPr algn="l"/>
                      <a:r>
                        <a:rPr lang="en-US" sz="2400" dirty="0" err="1">
                          <a:latin typeface="Helvetica" charset="0"/>
                          <a:ea typeface="Helvetica" charset="0"/>
                          <a:cs typeface="Helvetica" charset="0"/>
                        </a:rPr>
                        <a:t>Avg</a:t>
                      </a:r>
                      <a:r>
                        <a:rPr lang="en-US" sz="2400" dirty="0">
                          <a:latin typeface="Helvetica" charset="0"/>
                          <a:ea typeface="Helvetica" charset="0"/>
                          <a:cs typeface="Helvetica" charset="0"/>
                        </a:rPr>
                        <a:t> seek</a:t>
                      </a:r>
                    </a:p>
                  </a:txBody>
                  <a:tcPr/>
                </a:tc>
                <a:tc>
                  <a:txBody>
                    <a:bodyPr/>
                    <a:lstStyle/>
                    <a:p>
                      <a:pPr algn="l"/>
                      <a:r>
                        <a:rPr lang="en-US" sz="2400" dirty="0">
                          <a:latin typeface="Helvetica" charset="0"/>
                          <a:ea typeface="Helvetica" charset="0"/>
                          <a:cs typeface="Helvetica" charset="0"/>
                        </a:rPr>
                        <a:t>4.16ms</a:t>
                      </a:r>
                    </a:p>
                  </a:txBody>
                  <a:tcPr/>
                </a:tc>
                <a:extLst>
                  <a:ext uri="{0D108BD9-81ED-4DB2-BD59-A6C34878D82A}">
                    <a16:rowId xmlns:a16="http://schemas.microsoft.com/office/drawing/2014/main" val="10002"/>
                  </a:ext>
                </a:extLst>
              </a:tr>
              <a:tr h="590550">
                <a:tc>
                  <a:txBody>
                    <a:bodyPr/>
                    <a:lstStyle/>
                    <a:p>
                      <a:pPr algn="l"/>
                      <a:r>
                        <a:rPr lang="en-US" sz="2400" dirty="0">
                          <a:latin typeface="Helvetica" charset="0"/>
                          <a:ea typeface="Helvetica" charset="0"/>
                          <a:cs typeface="Helvetica" charset="0"/>
                        </a:rPr>
                        <a:t>Max</a:t>
                      </a:r>
                      <a:r>
                        <a:rPr lang="en-US" sz="2400" baseline="0" dirty="0">
                          <a:latin typeface="Helvetica" charset="0"/>
                          <a:ea typeface="Helvetica" charset="0"/>
                          <a:cs typeface="Helvetica" charset="0"/>
                        </a:rPr>
                        <a:t> transfer</a:t>
                      </a:r>
                      <a:endParaRPr lang="en-US" sz="2400" dirty="0">
                        <a:latin typeface="Helvetica" charset="0"/>
                        <a:ea typeface="Helvetica" charset="0"/>
                        <a:cs typeface="Helvetica" charset="0"/>
                      </a:endParaRPr>
                    </a:p>
                  </a:txBody>
                  <a:tcPr/>
                </a:tc>
                <a:tc>
                  <a:txBody>
                    <a:bodyPr/>
                    <a:lstStyle/>
                    <a:p>
                      <a:pPr algn="l"/>
                      <a:r>
                        <a:rPr lang="en-US" sz="2400" dirty="0">
                          <a:latin typeface="Helvetica" charset="0"/>
                          <a:ea typeface="Helvetica" charset="0"/>
                          <a:cs typeface="Helvetica" charset="0"/>
                        </a:rPr>
                        <a:t>500MB/s</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7A0667E7-2D45-AD43-8BC8-E9D5368021BE}"/>
              </a:ext>
            </a:extLst>
          </p:cNvPr>
          <p:cNvSpPr>
            <a:spLocks noGrp="1"/>
          </p:cNvSpPr>
          <p:nvPr>
            <p:ph type="ftr" sz="quarter" idx="11"/>
          </p:nvPr>
        </p:nvSpPr>
        <p:spPr/>
        <p:txBody>
          <a:bodyPr/>
          <a:lstStyle/>
          <a:p>
            <a:r>
              <a:rPr lang="en-US"/>
              <a:t>GMU CS571 Spring 2022</a:t>
            </a:r>
            <a:endParaRPr lang="en-US" dirty="0"/>
          </a:p>
        </p:txBody>
      </p:sp>
      <p:sp>
        <p:nvSpPr>
          <p:cNvPr id="9" name="Date Placeholder 8">
            <a:extLst>
              <a:ext uri="{FF2B5EF4-FFF2-40B4-BE49-F238E27FC236}">
                <a16:creationId xmlns:a16="http://schemas.microsoft.com/office/drawing/2014/main" id="{D5F0BE57-A420-4F47-9AE6-DF0BD5B521BC}"/>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4D7F5511-6DB5-2644-8A5F-C061933272FF}"/>
              </a:ext>
            </a:extLst>
          </p:cNvPr>
          <p:cNvSpPr>
            <a:spLocks noGrp="1"/>
          </p:cNvSpPr>
          <p:nvPr>
            <p:ph type="sldNum" sz="quarter" idx="12"/>
          </p:nvPr>
        </p:nvSpPr>
        <p:spPr/>
        <p:txBody>
          <a:bodyPr/>
          <a:lstStyle/>
          <a:p>
            <a:fld id="{3FEAB63E-74B1-D643-A3C6-246018F1E4D4}" type="slidenum">
              <a:rPr lang="en-US" smtClean="0"/>
              <a:pPr/>
              <a:t>23</a:t>
            </a:fld>
            <a:endParaRPr lang="en-US"/>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AD7D8C9-21A9-C545-BB18-CA6DA92BDD5C}"/>
                  </a:ext>
                </a:extLst>
              </p14:cNvPr>
              <p14:cNvContentPartPr/>
              <p14:nvPr/>
            </p14:nvContentPartPr>
            <p14:xfrm>
              <a:off x="2963160" y="4444560"/>
              <a:ext cx="2993040" cy="671040"/>
            </p14:xfrm>
          </p:contentPart>
        </mc:Choice>
        <mc:Fallback>
          <p:pic>
            <p:nvPicPr>
              <p:cNvPr id="4" name="Ink 3">
                <a:extLst>
                  <a:ext uri="{FF2B5EF4-FFF2-40B4-BE49-F238E27FC236}">
                    <a16:creationId xmlns:a16="http://schemas.microsoft.com/office/drawing/2014/main" id="{0AD7D8C9-21A9-C545-BB18-CA6DA92BDD5C}"/>
                  </a:ext>
                </a:extLst>
              </p:cNvPr>
              <p:cNvPicPr/>
              <p:nvPr/>
            </p:nvPicPr>
            <p:blipFill>
              <a:blip r:embed="rId5"/>
              <a:stretch>
                <a:fillRect/>
              </a:stretch>
            </p:blipFill>
            <p:spPr>
              <a:xfrm>
                <a:off x="2941200" y="4422600"/>
                <a:ext cx="3030840" cy="708840"/>
              </a:xfrm>
              <a:prstGeom prst="rect">
                <a:avLst/>
              </a:prstGeom>
            </p:spPr>
          </p:pic>
        </mc:Fallback>
      </mc:AlternateContent>
    </p:spTree>
    <p:extLst>
      <p:ext uri="{BB962C8B-B14F-4D97-AF65-F5344CB8AC3E}">
        <p14:creationId xmlns:p14="http://schemas.microsoft.com/office/powerpoint/2010/main" val="4225168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122F11A1-2F62-654F-82CC-55A035C5EDDB}"/>
                  </a:ext>
                </a:extLst>
              </p:cNvPr>
              <p:cNvSpPr>
                <a:spLocks noGrp="1"/>
              </p:cNvSpPr>
              <p:nvPr>
                <p:ph idx="1"/>
              </p:nvPr>
            </p:nvSpPr>
            <p:spPr>
              <a:xfrm>
                <a:off x="628650" y="1577130"/>
                <a:ext cx="7886700" cy="5216337"/>
              </a:xfrm>
            </p:spPr>
            <p:txBody>
              <a:bodyPr>
                <a:normAutofit/>
              </a:bodyPr>
              <a:lstStyle/>
              <a:p>
                <a:r>
                  <a:rPr lang="en-US" dirty="0"/>
                  <a:t>Seagate Enterprise SATA III HDD</a:t>
                </a:r>
              </a:p>
              <a:p>
                <a:endParaRPr lang="en-US" dirty="0"/>
              </a:p>
              <a:p>
                <a:endParaRPr lang="en-US" dirty="0"/>
              </a:p>
              <a:p>
                <a:endParaRPr lang="en-US" dirty="0"/>
              </a:p>
              <a:p>
                <a:endParaRPr lang="en-US" dirty="0"/>
              </a:p>
              <a:p>
                <a:endParaRPr lang="en-US" dirty="0"/>
              </a:p>
              <a:p>
                <a:r>
                  <a:rPr lang="en-US" dirty="0"/>
                  <a:t>How long does an average 4KB read take?</a:t>
                </a:r>
              </a:p>
              <a:p>
                <a:pPr marL="457200" lvl="1" indent="0">
                  <a:buNone/>
                </a:pPr>
                <a14:m>
                  <m:oMath xmlns:m="http://schemas.openxmlformats.org/officeDocument/2006/math">
                    <m:r>
                      <a:rPr lang="en-US" i="1">
                        <a:latin typeface="Cambria Math" charset="0"/>
                      </a:rPr>
                      <m:t>𝑡𝑟𝑎𝑛𝑠𝑓𝑒𝑟</m:t>
                    </m:r>
                    <m:r>
                      <a:rPr lang="en-US" i="1">
                        <a:latin typeface="Cambria Math" charset="0"/>
                      </a:rPr>
                      <m:t>= </m:t>
                    </m:r>
                    <m:f>
                      <m:fPr>
                        <m:ctrlPr>
                          <a:rPr lang="mr-IN" i="1">
                            <a:latin typeface="Cambria Math" panose="02040503050406030204" pitchFamily="18" charset="0"/>
                          </a:rPr>
                        </m:ctrlPr>
                      </m:fPr>
                      <m:num>
                        <m:r>
                          <a:rPr lang="en-US" i="1">
                            <a:latin typeface="Cambria Math" charset="0"/>
                          </a:rPr>
                          <m:t>1 </m:t>
                        </m:r>
                        <m:r>
                          <a:rPr lang="en-US" i="1">
                            <a:latin typeface="Cambria Math" charset="0"/>
                          </a:rPr>
                          <m:t>𝑠𝑒𝑐</m:t>
                        </m:r>
                      </m:num>
                      <m:den>
                        <m:r>
                          <a:rPr lang="en-US" i="1">
                            <a:latin typeface="Cambria Math" charset="0"/>
                          </a:rPr>
                          <m:t>500 </m:t>
                        </m:r>
                        <m:r>
                          <a:rPr lang="en-US" i="1">
                            <a:latin typeface="Cambria Math" charset="0"/>
                          </a:rPr>
                          <m:t>𝑀𝐵</m:t>
                        </m:r>
                      </m:den>
                    </m:f>
                    <m:r>
                      <a:rPr lang="en-US" i="1">
                        <a:latin typeface="Cambria Math" charset="0"/>
                      </a:rPr>
                      <m:t> </m:t>
                    </m:r>
                    <m:r>
                      <a:rPr lang="mr-IN" i="1">
                        <a:latin typeface="Cambria Math" charset="0"/>
                        <a:ea typeface="Cambria Math" charset="0"/>
                        <a:cs typeface="Cambria Math" charset="0"/>
                      </a:rPr>
                      <m:t>×</m:t>
                    </m:r>
                    <m:r>
                      <a:rPr lang="en-US" i="1">
                        <a:latin typeface="Cambria Math" charset="0"/>
                        <a:ea typeface="Cambria Math" charset="0"/>
                        <a:cs typeface="Cambria Math" charset="0"/>
                      </a:rPr>
                      <m:t> 4 </m:t>
                    </m:r>
                    <m:r>
                      <a:rPr lang="en-US" i="1">
                        <a:latin typeface="Cambria Math" charset="0"/>
                        <a:ea typeface="Cambria Math" charset="0"/>
                        <a:cs typeface="Cambria Math" charset="0"/>
                      </a:rPr>
                      <m:t>𝐾𝐵</m:t>
                    </m:r>
                    <m:r>
                      <a:rPr lang="en-US" i="1">
                        <a:latin typeface="Cambria Math" charset="0"/>
                        <a:ea typeface="Cambria Math" charset="0"/>
                        <a:cs typeface="Cambria Math" charset="0"/>
                      </a:rPr>
                      <m:t> × </m:t>
                    </m:r>
                    <m:f>
                      <m:fPr>
                        <m:ctrlPr>
                          <a:rPr lang="mr-IN"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1,000,000 </m:t>
                        </m:r>
                        <m:r>
                          <a:rPr lang="en-US" i="1">
                            <a:latin typeface="Cambria Math" charset="0"/>
                            <a:ea typeface="Cambria Math" charset="0"/>
                            <a:cs typeface="Cambria Math" charset="0"/>
                          </a:rPr>
                          <m:t>𝑢𝑠</m:t>
                        </m:r>
                      </m:num>
                      <m:den>
                        <m:r>
                          <a:rPr lang="en-US" i="1">
                            <a:latin typeface="Cambria Math" charset="0"/>
                            <a:ea typeface="Cambria Math" charset="0"/>
                            <a:cs typeface="Cambria Math" charset="0"/>
                          </a:rPr>
                          <m:t>1 </m:t>
                        </m:r>
                        <m:r>
                          <a:rPr lang="en-US" i="1">
                            <a:latin typeface="Cambria Math" charset="0"/>
                            <a:ea typeface="Cambria Math" charset="0"/>
                            <a:cs typeface="Cambria Math" charset="0"/>
                          </a:rPr>
                          <m:t>𝑠𝑒𝑐</m:t>
                        </m:r>
                      </m:den>
                    </m:f>
                    <m:r>
                      <a:rPr lang="mr-IN" i="1">
                        <a:latin typeface="Cambria Math" charset="0"/>
                        <a:ea typeface="Cambria Math" charset="0"/>
                        <a:cs typeface="Cambria Math" charset="0"/>
                      </a:rPr>
                      <m:t>=</m:t>
                    </m:r>
                    <m:r>
                      <a:rPr lang="en-US" i="1">
                        <a:latin typeface="Cambria Math" charset="0"/>
                        <a:ea typeface="Cambria Math" charset="0"/>
                        <a:cs typeface="Cambria Math" charset="0"/>
                      </a:rPr>
                      <m:t>8 </m:t>
                    </m:r>
                    <m:r>
                      <a:rPr lang="en-US" i="1">
                        <a:latin typeface="Cambria Math" charset="0"/>
                        <a:ea typeface="Cambria Math" charset="0"/>
                        <a:cs typeface="Cambria Math" charset="0"/>
                      </a:rPr>
                      <m:t>𝑢𝑠</m:t>
                    </m:r>
                  </m:oMath>
                </a14:m>
                <a:r>
                  <a:rPr lang="en-US" dirty="0"/>
                  <a:t> </a:t>
                </a:r>
              </a:p>
              <a:p>
                <a:pPr marL="457200" lvl="1" indent="0">
                  <a:buNone/>
                </a:pPr>
                <a:r>
                  <a:rPr lang="en-US" dirty="0">
                    <a:latin typeface="Courier" charset="0"/>
                    <a:ea typeface="Courier" charset="0"/>
                    <a:cs typeface="Courier" charset="0"/>
                  </a:rPr>
                  <a:t>Latency = </a:t>
                </a:r>
                <a:r>
                  <a:rPr lang="en-US" dirty="0">
                    <a:solidFill>
                      <a:srgbClr val="0070C0"/>
                    </a:solidFill>
                    <a:latin typeface="Courier" charset="0"/>
                    <a:ea typeface="Courier" charset="0"/>
                    <a:cs typeface="Courier" charset="0"/>
                  </a:rPr>
                  <a:t>4.16 </a:t>
                </a:r>
                <a:r>
                  <a:rPr lang="en-US" dirty="0" err="1">
                    <a:solidFill>
                      <a:srgbClr val="0070C0"/>
                    </a:solidFill>
                    <a:latin typeface="Courier" charset="0"/>
                    <a:ea typeface="Courier" charset="0"/>
                    <a:cs typeface="Courier" charset="0"/>
                  </a:rPr>
                  <a:t>ms</a:t>
                </a:r>
                <a:r>
                  <a:rPr lang="en-US" dirty="0">
                    <a:solidFill>
                      <a:srgbClr val="0070C0"/>
                    </a:solidFill>
                    <a:latin typeface="Courier" charset="0"/>
                    <a:ea typeface="Courier" charset="0"/>
                    <a:cs typeface="Courier" charset="0"/>
                  </a:rPr>
                  <a:t> </a:t>
                </a:r>
                <a:r>
                  <a:rPr lang="en-US" dirty="0">
                    <a:latin typeface="Courier" charset="0"/>
                    <a:ea typeface="Courier" charset="0"/>
                    <a:cs typeface="Courier" charset="0"/>
                  </a:rPr>
                  <a:t>+ </a:t>
                </a:r>
                <a:r>
                  <a:rPr lang="en-US" dirty="0">
                    <a:solidFill>
                      <a:srgbClr val="00B050"/>
                    </a:solidFill>
                    <a:latin typeface="Courier" charset="0"/>
                    <a:ea typeface="Courier" charset="0"/>
                    <a:cs typeface="Courier" charset="0"/>
                  </a:rPr>
                  <a:t>4.2 </a:t>
                </a:r>
                <a:r>
                  <a:rPr lang="en-US" dirty="0" err="1">
                    <a:solidFill>
                      <a:srgbClr val="00B050"/>
                    </a:solidFill>
                    <a:latin typeface="Courier" charset="0"/>
                    <a:ea typeface="Courier" charset="0"/>
                    <a:cs typeface="Courier" charset="0"/>
                  </a:rPr>
                  <a:t>ms</a:t>
                </a:r>
                <a:r>
                  <a:rPr lang="en-US" dirty="0">
                    <a:solidFill>
                      <a:srgbClr val="00B050"/>
                    </a:solidFill>
                    <a:latin typeface="Courier" charset="0"/>
                    <a:ea typeface="Courier" charset="0"/>
                    <a:cs typeface="Courier" charset="0"/>
                  </a:rPr>
                  <a:t> </a:t>
                </a:r>
                <a:r>
                  <a:rPr lang="en-US" dirty="0">
                    <a:latin typeface="Courier" charset="0"/>
                    <a:ea typeface="Courier" charset="0"/>
                    <a:cs typeface="Courier" charset="0"/>
                  </a:rPr>
                  <a:t>+ 8 us = 8.368 </a:t>
                </a:r>
                <a:r>
                  <a:rPr lang="en-US" dirty="0" err="1">
                    <a:latin typeface="Courier" charset="0"/>
                    <a:ea typeface="Courier" charset="0"/>
                    <a:cs typeface="Courier" charset="0"/>
                  </a:rPr>
                  <a:t>ms</a:t>
                </a:r>
                <a:endParaRPr lang="en-US" dirty="0">
                  <a:latin typeface="Courier" charset="0"/>
                  <a:ea typeface="Courier" charset="0"/>
                  <a:cs typeface="Courier" charset="0"/>
                </a:endParaRPr>
              </a:p>
            </p:txBody>
          </p:sp>
        </mc:Choice>
        <mc:Fallback xmlns="">
          <p:sp>
            <p:nvSpPr>
              <p:cNvPr id="11" name="Content Placeholder 10">
                <a:extLst>
                  <a:ext uri="{FF2B5EF4-FFF2-40B4-BE49-F238E27FC236}">
                    <a16:creationId xmlns:a16="http://schemas.microsoft.com/office/drawing/2014/main" id="{122F11A1-2F62-654F-82CC-55A035C5EDDB}"/>
                  </a:ext>
                </a:extLst>
              </p:cNvPr>
              <p:cNvSpPr>
                <a:spLocks noGrp="1" noRot="1" noChangeAspect="1" noMove="1" noResize="1" noEditPoints="1" noAdjustHandles="1" noChangeArrowheads="1" noChangeShapeType="1" noTextEdit="1"/>
              </p:cNvSpPr>
              <p:nvPr>
                <p:ph idx="1"/>
              </p:nvPr>
            </p:nvSpPr>
            <p:spPr>
              <a:xfrm>
                <a:off x="628650" y="1577130"/>
                <a:ext cx="7886700" cy="5216337"/>
              </a:xfrm>
              <a:blipFill>
                <a:blip r:embed="rId2"/>
                <a:stretch>
                  <a:fillRect l="-1447" t="-1942"/>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Disk Performance Calculation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03131"/>
            <a:ext cx="2286000" cy="3121269"/>
          </a:xfrm>
          <a:prstGeom prst="rect">
            <a:avLst/>
          </a:prstGeom>
        </p:spPr>
      </p:pic>
      <p:sp>
        <p:nvSpPr>
          <p:cNvPr id="6" name="TextBox 5"/>
          <p:cNvSpPr txBox="1"/>
          <p:nvPr/>
        </p:nvSpPr>
        <p:spPr>
          <a:xfrm>
            <a:off x="2912285" y="6161312"/>
            <a:ext cx="1215076" cy="369332"/>
          </a:xfrm>
          <a:prstGeom prst="rect">
            <a:avLst/>
          </a:prstGeom>
          <a:noFill/>
        </p:spPr>
        <p:txBody>
          <a:bodyPr wrap="none" rtlCol="0">
            <a:spAutoFit/>
          </a:bodyPr>
          <a:lstStyle/>
          <a:p>
            <a:r>
              <a:rPr lang="en-US" b="1" dirty="0" err="1">
                <a:solidFill>
                  <a:srgbClr val="0070C0"/>
                </a:solidFill>
                <a:latin typeface="Helvetica" charset="0"/>
                <a:ea typeface="Helvetica" charset="0"/>
                <a:cs typeface="Helvetica" charset="0"/>
              </a:rPr>
              <a:t>Avg</a:t>
            </a:r>
            <a:r>
              <a:rPr lang="en-US" b="1" dirty="0">
                <a:solidFill>
                  <a:srgbClr val="0070C0"/>
                </a:solidFill>
                <a:latin typeface="Helvetica" charset="0"/>
                <a:ea typeface="Helvetica" charset="0"/>
                <a:cs typeface="Helvetica" charset="0"/>
              </a:rPr>
              <a:t> Seek</a:t>
            </a:r>
          </a:p>
        </p:txBody>
      </p:sp>
      <p:sp>
        <p:nvSpPr>
          <p:cNvPr id="8" name="TextBox 7"/>
          <p:cNvSpPr txBox="1"/>
          <p:nvPr/>
        </p:nvSpPr>
        <p:spPr>
          <a:xfrm>
            <a:off x="4811488" y="6194752"/>
            <a:ext cx="1394613" cy="369332"/>
          </a:xfrm>
          <a:prstGeom prst="rect">
            <a:avLst/>
          </a:prstGeom>
          <a:noFill/>
        </p:spPr>
        <p:txBody>
          <a:bodyPr wrap="none" rtlCol="0">
            <a:spAutoFit/>
          </a:bodyPr>
          <a:lstStyle/>
          <a:p>
            <a:r>
              <a:rPr lang="en-US" b="1" dirty="0" err="1">
                <a:solidFill>
                  <a:srgbClr val="00B050"/>
                </a:solidFill>
                <a:latin typeface="Helvetica" charset="0"/>
                <a:ea typeface="Helvetica" charset="0"/>
                <a:cs typeface="Helvetica" charset="0"/>
              </a:rPr>
              <a:t>Avg</a:t>
            </a:r>
            <a:r>
              <a:rPr lang="en-US" b="1" dirty="0">
                <a:solidFill>
                  <a:srgbClr val="00B050"/>
                </a:solidFill>
                <a:latin typeface="Helvetica" charset="0"/>
                <a:ea typeface="Helvetica" charset="0"/>
                <a:cs typeface="Helvetica" charset="0"/>
              </a:rPr>
              <a:t> Rotate</a:t>
            </a:r>
          </a:p>
        </p:txBody>
      </p:sp>
      <p:graphicFrame>
        <p:nvGraphicFramePr>
          <p:cNvPr id="9" name="Table 8"/>
          <p:cNvGraphicFramePr>
            <a:graphicFrameLocks noGrp="1"/>
          </p:cNvGraphicFramePr>
          <p:nvPr/>
        </p:nvGraphicFramePr>
        <p:xfrm>
          <a:off x="914400" y="2286000"/>
          <a:ext cx="4028762" cy="2362200"/>
        </p:xfrm>
        <a:graphic>
          <a:graphicData uri="http://schemas.openxmlformats.org/drawingml/2006/table">
            <a:tbl>
              <a:tblPr firstRow="1" bandRow="1">
                <a:tableStyleId>{7DF18680-E054-41AD-8BC1-D1AEF772440D}</a:tableStyleId>
              </a:tblPr>
              <a:tblGrid>
                <a:gridCol w="2014381">
                  <a:extLst>
                    <a:ext uri="{9D8B030D-6E8A-4147-A177-3AD203B41FA5}">
                      <a16:colId xmlns:a16="http://schemas.microsoft.com/office/drawing/2014/main" val="20000"/>
                    </a:ext>
                  </a:extLst>
                </a:gridCol>
                <a:gridCol w="2014381">
                  <a:extLst>
                    <a:ext uri="{9D8B030D-6E8A-4147-A177-3AD203B41FA5}">
                      <a16:colId xmlns:a16="http://schemas.microsoft.com/office/drawing/2014/main" val="20001"/>
                    </a:ext>
                  </a:extLst>
                </a:gridCol>
              </a:tblGrid>
              <a:tr h="590550">
                <a:tc>
                  <a:txBody>
                    <a:bodyPr/>
                    <a:lstStyle/>
                    <a:p>
                      <a:pPr algn="l"/>
                      <a:r>
                        <a:rPr lang="en-US" sz="2400" dirty="0">
                          <a:latin typeface="Helvetica" charset="0"/>
                          <a:ea typeface="Helvetica" charset="0"/>
                          <a:cs typeface="Helvetica" charset="0"/>
                        </a:rPr>
                        <a:t>Metric</a:t>
                      </a:r>
                    </a:p>
                  </a:txBody>
                  <a:tcPr/>
                </a:tc>
                <a:tc>
                  <a:txBody>
                    <a:bodyPr/>
                    <a:lstStyle/>
                    <a:p>
                      <a:pPr algn="l"/>
                      <a:r>
                        <a:rPr lang="en-US" sz="2400" dirty="0">
                          <a:latin typeface="Helvetica" charset="0"/>
                          <a:ea typeface="Helvetica" charset="0"/>
                          <a:cs typeface="Helvetica" charset="0"/>
                        </a:rPr>
                        <a:t>Perf</a:t>
                      </a:r>
                    </a:p>
                  </a:txBody>
                  <a:tcPr/>
                </a:tc>
                <a:extLst>
                  <a:ext uri="{0D108BD9-81ED-4DB2-BD59-A6C34878D82A}">
                    <a16:rowId xmlns:a16="http://schemas.microsoft.com/office/drawing/2014/main" val="10000"/>
                  </a:ext>
                </a:extLst>
              </a:tr>
              <a:tr h="590550">
                <a:tc>
                  <a:txBody>
                    <a:bodyPr/>
                    <a:lstStyle/>
                    <a:p>
                      <a:pPr algn="l"/>
                      <a:r>
                        <a:rPr lang="en-US" sz="2400" dirty="0">
                          <a:latin typeface="Helvetica" charset="0"/>
                          <a:ea typeface="Helvetica" charset="0"/>
                          <a:cs typeface="Helvetica" charset="0"/>
                        </a:rPr>
                        <a:t>RPM</a:t>
                      </a:r>
                    </a:p>
                  </a:txBody>
                  <a:tcPr/>
                </a:tc>
                <a:tc>
                  <a:txBody>
                    <a:bodyPr/>
                    <a:lstStyle/>
                    <a:p>
                      <a:pPr algn="l"/>
                      <a:r>
                        <a:rPr lang="en-US" sz="2400" dirty="0">
                          <a:latin typeface="Helvetica" charset="0"/>
                          <a:ea typeface="Helvetica" charset="0"/>
                          <a:cs typeface="Helvetica" charset="0"/>
                        </a:rPr>
                        <a:t>7200</a:t>
                      </a:r>
                    </a:p>
                  </a:txBody>
                  <a:tcPr/>
                </a:tc>
                <a:extLst>
                  <a:ext uri="{0D108BD9-81ED-4DB2-BD59-A6C34878D82A}">
                    <a16:rowId xmlns:a16="http://schemas.microsoft.com/office/drawing/2014/main" val="10001"/>
                  </a:ext>
                </a:extLst>
              </a:tr>
              <a:tr h="590550">
                <a:tc>
                  <a:txBody>
                    <a:bodyPr/>
                    <a:lstStyle/>
                    <a:p>
                      <a:pPr algn="l"/>
                      <a:r>
                        <a:rPr lang="en-US" sz="2400" dirty="0" err="1">
                          <a:latin typeface="Helvetica" charset="0"/>
                          <a:ea typeface="Helvetica" charset="0"/>
                          <a:cs typeface="Helvetica" charset="0"/>
                        </a:rPr>
                        <a:t>Avg</a:t>
                      </a:r>
                      <a:r>
                        <a:rPr lang="en-US" sz="2400" dirty="0">
                          <a:latin typeface="Helvetica" charset="0"/>
                          <a:ea typeface="Helvetica" charset="0"/>
                          <a:cs typeface="Helvetica" charset="0"/>
                        </a:rPr>
                        <a:t> seek</a:t>
                      </a:r>
                    </a:p>
                  </a:txBody>
                  <a:tcPr/>
                </a:tc>
                <a:tc>
                  <a:txBody>
                    <a:bodyPr/>
                    <a:lstStyle/>
                    <a:p>
                      <a:pPr algn="l"/>
                      <a:r>
                        <a:rPr lang="en-US" sz="2400" dirty="0">
                          <a:latin typeface="Helvetica" charset="0"/>
                          <a:ea typeface="Helvetica" charset="0"/>
                          <a:cs typeface="Helvetica" charset="0"/>
                        </a:rPr>
                        <a:t>4.16ms</a:t>
                      </a:r>
                    </a:p>
                  </a:txBody>
                  <a:tcPr/>
                </a:tc>
                <a:extLst>
                  <a:ext uri="{0D108BD9-81ED-4DB2-BD59-A6C34878D82A}">
                    <a16:rowId xmlns:a16="http://schemas.microsoft.com/office/drawing/2014/main" val="10002"/>
                  </a:ext>
                </a:extLst>
              </a:tr>
              <a:tr h="590550">
                <a:tc>
                  <a:txBody>
                    <a:bodyPr/>
                    <a:lstStyle/>
                    <a:p>
                      <a:pPr algn="l"/>
                      <a:r>
                        <a:rPr lang="en-US" sz="2400" dirty="0">
                          <a:latin typeface="Helvetica" charset="0"/>
                          <a:ea typeface="Helvetica" charset="0"/>
                          <a:cs typeface="Helvetica" charset="0"/>
                        </a:rPr>
                        <a:t>Max</a:t>
                      </a:r>
                      <a:r>
                        <a:rPr lang="en-US" sz="2400" baseline="0" dirty="0">
                          <a:latin typeface="Helvetica" charset="0"/>
                          <a:ea typeface="Helvetica" charset="0"/>
                          <a:cs typeface="Helvetica" charset="0"/>
                        </a:rPr>
                        <a:t> transfer</a:t>
                      </a:r>
                      <a:endParaRPr lang="en-US" sz="2400" dirty="0">
                        <a:latin typeface="Helvetica" charset="0"/>
                        <a:ea typeface="Helvetica" charset="0"/>
                        <a:cs typeface="Helvetica" charset="0"/>
                      </a:endParaRPr>
                    </a:p>
                  </a:txBody>
                  <a:tcPr/>
                </a:tc>
                <a:tc>
                  <a:txBody>
                    <a:bodyPr/>
                    <a:lstStyle/>
                    <a:p>
                      <a:pPr algn="l"/>
                      <a:r>
                        <a:rPr lang="en-US" sz="2400" dirty="0">
                          <a:latin typeface="Helvetica" charset="0"/>
                          <a:ea typeface="Helvetica" charset="0"/>
                          <a:cs typeface="Helvetica" charset="0"/>
                        </a:rPr>
                        <a:t>500MB/s</a:t>
                      </a:r>
                    </a:p>
                  </a:txBody>
                  <a:tcPr/>
                </a:tc>
                <a:extLst>
                  <a:ext uri="{0D108BD9-81ED-4DB2-BD59-A6C34878D82A}">
                    <a16:rowId xmlns:a16="http://schemas.microsoft.com/office/drawing/2014/main" val="10003"/>
                  </a:ext>
                </a:extLst>
              </a:tr>
            </a:tbl>
          </a:graphicData>
        </a:graphic>
      </p:graphicFrame>
      <p:cxnSp>
        <p:nvCxnSpPr>
          <p:cNvPr id="10" name="Straight Arrow Connector 9"/>
          <p:cNvCxnSpPr>
            <a:stCxn id="6" idx="0"/>
          </p:cNvCxnSpPr>
          <p:nvPr/>
        </p:nvCxnSpPr>
        <p:spPr>
          <a:xfrm flipV="1">
            <a:off x="3519823" y="5932712"/>
            <a:ext cx="2892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421088" y="5954484"/>
            <a:ext cx="4728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B64B556F-5C02-C345-8DFA-DE4624F6A407}"/>
              </a:ext>
            </a:extLst>
          </p:cNvPr>
          <p:cNvSpPr>
            <a:spLocks noGrp="1"/>
          </p:cNvSpPr>
          <p:nvPr>
            <p:ph type="ftr" sz="quarter" idx="11"/>
          </p:nvPr>
        </p:nvSpPr>
        <p:spPr/>
        <p:txBody>
          <a:bodyPr/>
          <a:lstStyle/>
          <a:p>
            <a:r>
              <a:rPr lang="en-US"/>
              <a:t>GMU CS571 Spring 2022</a:t>
            </a:r>
            <a:endParaRPr lang="en-US" dirty="0"/>
          </a:p>
        </p:txBody>
      </p:sp>
      <p:sp>
        <p:nvSpPr>
          <p:cNvPr id="13" name="Date Placeholder 12">
            <a:extLst>
              <a:ext uri="{FF2B5EF4-FFF2-40B4-BE49-F238E27FC236}">
                <a16:creationId xmlns:a16="http://schemas.microsoft.com/office/drawing/2014/main" id="{D079523D-F68B-9541-9695-1C8C4280891E}"/>
              </a:ext>
            </a:extLst>
          </p:cNvPr>
          <p:cNvSpPr>
            <a:spLocks noGrp="1"/>
          </p:cNvSpPr>
          <p:nvPr>
            <p:ph type="dt" sz="half" idx="10"/>
          </p:nvPr>
        </p:nvSpPr>
        <p:spPr/>
        <p:txBody>
          <a:bodyPr/>
          <a:lstStyle/>
          <a:p>
            <a:r>
              <a:rPr lang="en-US"/>
              <a:t>Y. Cheng</a:t>
            </a:r>
            <a:endParaRPr lang="en-US" dirty="0"/>
          </a:p>
        </p:txBody>
      </p:sp>
      <p:sp>
        <p:nvSpPr>
          <p:cNvPr id="14" name="Slide Number Placeholder 13">
            <a:extLst>
              <a:ext uri="{FF2B5EF4-FFF2-40B4-BE49-F238E27FC236}">
                <a16:creationId xmlns:a16="http://schemas.microsoft.com/office/drawing/2014/main" id="{EE6D27E6-FFCD-9C43-8213-5D43E9C55FC5}"/>
              </a:ext>
            </a:extLst>
          </p:cNvPr>
          <p:cNvSpPr>
            <a:spLocks noGrp="1"/>
          </p:cNvSpPr>
          <p:nvPr>
            <p:ph type="sldNum" sz="quarter" idx="12"/>
          </p:nvPr>
        </p:nvSpPr>
        <p:spPr/>
        <p:txBody>
          <a:bodyPr/>
          <a:lstStyle/>
          <a:p>
            <a:fld id="{3FEAB63E-74B1-D643-A3C6-246018F1E4D4}" type="slidenum">
              <a:rPr lang="en-US" smtClean="0"/>
              <a:pPr/>
              <a:t>24</a:t>
            </a:fld>
            <a:endParaRPr lang="en-US"/>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E72030B-EEA4-3A45-8F9E-A5F7FBD99EC9}"/>
                  </a:ext>
                </a:extLst>
              </p14:cNvPr>
              <p14:cNvContentPartPr/>
              <p14:nvPr/>
            </p14:nvContentPartPr>
            <p14:xfrm>
              <a:off x="2953440" y="2758680"/>
              <a:ext cx="2966400" cy="3328920"/>
            </p14:xfrm>
          </p:contentPart>
        </mc:Choice>
        <mc:Fallback>
          <p:pic>
            <p:nvPicPr>
              <p:cNvPr id="3" name="Ink 2">
                <a:extLst>
                  <a:ext uri="{FF2B5EF4-FFF2-40B4-BE49-F238E27FC236}">
                    <a16:creationId xmlns:a16="http://schemas.microsoft.com/office/drawing/2014/main" id="{DE72030B-EEA4-3A45-8F9E-A5F7FBD99EC9}"/>
                  </a:ext>
                </a:extLst>
              </p:cNvPr>
              <p:cNvPicPr/>
              <p:nvPr/>
            </p:nvPicPr>
            <p:blipFill>
              <a:blip r:embed="rId5"/>
              <a:stretch>
                <a:fillRect/>
              </a:stretch>
            </p:blipFill>
            <p:spPr>
              <a:xfrm>
                <a:off x="2937240" y="2742480"/>
                <a:ext cx="3004200" cy="3366720"/>
              </a:xfrm>
              <a:prstGeom prst="rect">
                <a:avLst/>
              </a:prstGeom>
            </p:spPr>
          </p:pic>
        </mc:Fallback>
      </mc:AlternateContent>
    </p:spTree>
    <p:extLst>
      <p:ext uri="{BB962C8B-B14F-4D97-AF65-F5344CB8AC3E}">
        <p14:creationId xmlns:p14="http://schemas.microsoft.com/office/powerpoint/2010/main" val="284387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pPr algn="ctr"/>
            <a:r>
              <a:rPr lang="en-US" sz="5400" dirty="0"/>
              <a:t>Solid State Drives (SSDs)</a:t>
            </a:r>
          </a:p>
        </p:txBody>
      </p:sp>
      <p:sp>
        <p:nvSpPr>
          <p:cNvPr id="5" name="Footer Placeholder 4">
            <a:extLst>
              <a:ext uri="{FF2B5EF4-FFF2-40B4-BE49-F238E27FC236}">
                <a16:creationId xmlns:a16="http://schemas.microsoft.com/office/drawing/2014/main" id="{F4C3A643-D477-394F-90A4-E3B3ADFCAC30}"/>
              </a:ext>
            </a:extLst>
          </p:cNvPr>
          <p:cNvSpPr>
            <a:spLocks noGrp="1"/>
          </p:cNvSpPr>
          <p:nvPr>
            <p:ph type="ftr" sz="quarter" idx="11"/>
          </p:nvPr>
        </p:nvSpPr>
        <p:spPr/>
        <p:txBody>
          <a:bodyPr/>
          <a:lstStyle/>
          <a:p>
            <a:r>
              <a:rPr lang="en-US"/>
              <a:t>GMU CS571 Spring 2022</a:t>
            </a:r>
            <a:endParaRPr lang="en-US" dirty="0"/>
          </a:p>
        </p:txBody>
      </p:sp>
      <p:sp>
        <p:nvSpPr>
          <p:cNvPr id="6" name="Date Placeholder 5">
            <a:extLst>
              <a:ext uri="{FF2B5EF4-FFF2-40B4-BE49-F238E27FC236}">
                <a16:creationId xmlns:a16="http://schemas.microsoft.com/office/drawing/2014/main" id="{44A5F5E3-6499-4648-86AA-532DF5A74E66}"/>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6659F880-1DD6-6E41-BDE2-66751F66F99E}"/>
              </a:ext>
            </a:extLst>
          </p:cNvPr>
          <p:cNvSpPr>
            <a:spLocks noGrp="1"/>
          </p:cNvSpPr>
          <p:nvPr>
            <p:ph type="sldNum" sz="quarter" idx="12"/>
          </p:nvPr>
        </p:nvSpPr>
        <p:spPr/>
        <p:txBody>
          <a:bodyPr/>
          <a:lstStyle/>
          <a:p>
            <a:fld id="{3FEAB63E-74B1-D643-A3C6-246018F1E4D4}" type="slidenum">
              <a:rPr lang="en-US" smtClean="0"/>
              <a:pPr/>
              <a:t>25</a:t>
            </a:fld>
            <a:endParaRPr lang="en-US"/>
          </a:p>
        </p:txBody>
      </p:sp>
    </p:spTree>
    <p:extLst>
      <p:ext uri="{BB962C8B-B14F-4D97-AF65-F5344CB8AC3E}">
        <p14:creationId xmlns:p14="http://schemas.microsoft.com/office/powerpoint/2010/main" val="2159598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Recap</a:t>
            </a:r>
          </a:p>
        </p:txBody>
      </p:sp>
      <p:sp>
        <p:nvSpPr>
          <p:cNvPr id="3" name="Content Placeholder 2"/>
          <p:cNvSpPr>
            <a:spLocks noGrp="1"/>
          </p:cNvSpPr>
          <p:nvPr>
            <p:ph idx="1"/>
          </p:nvPr>
        </p:nvSpPr>
        <p:spPr/>
        <p:txBody>
          <a:bodyPr>
            <a:normAutofit/>
          </a:bodyPr>
          <a:lstStyle/>
          <a:p>
            <a:r>
              <a:rPr lang="en-US" dirty="0"/>
              <a:t>I/O requires: seek, rotate, transfer</a:t>
            </a:r>
          </a:p>
          <a:p>
            <a:endParaRPr lang="en-US" dirty="0"/>
          </a:p>
          <a:p>
            <a:r>
              <a:rPr lang="en-US" dirty="0"/>
              <a:t>Inherently:</a:t>
            </a:r>
          </a:p>
          <a:p>
            <a:pPr lvl="1"/>
            <a:r>
              <a:rPr lang="en-US" dirty="0"/>
              <a:t>Not parallel (only one head)</a:t>
            </a:r>
          </a:p>
          <a:p>
            <a:pPr lvl="1"/>
            <a:r>
              <a:rPr lang="en-US" dirty="0"/>
              <a:t>Slow (mechanical)</a:t>
            </a:r>
          </a:p>
          <a:p>
            <a:pPr lvl="1"/>
            <a:r>
              <a:rPr lang="en-US" dirty="0"/>
              <a:t>Poor random I/O (locality around disk head)</a:t>
            </a:r>
          </a:p>
          <a:p>
            <a:endParaRPr lang="en-US" dirty="0"/>
          </a:p>
          <a:p>
            <a:r>
              <a:rPr lang="en-US" dirty="0"/>
              <a:t>Random requests each taking </a:t>
            </a:r>
            <a:r>
              <a:rPr lang="en-US" dirty="0">
                <a:solidFill>
                  <a:srgbClr val="C00000"/>
                </a:solidFill>
              </a:rPr>
              <a:t>~10+ </a:t>
            </a:r>
            <a:r>
              <a:rPr lang="en-US" dirty="0" err="1">
                <a:solidFill>
                  <a:srgbClr val="C00000"/>
                </a:solidFill>
              </a:rPr>
              <a:t>ms</a:t>
            </a:r>
            <a:endParaRPr lang="en-US" dirty="0">
              <a:solidFill>
                <a:srgbClr val="C00000"/>
              </a:solidFill>
            </a:endParaRPr>
          </a:p>
        </p:txBody>
      </p:sp>
      <p:sp>
        <p:nvSpPr>
          <p:cNvPr id="6" name="Footer Placeholder 5">
            <a:extLst>
              <a:ext uri="{FF2B5EF4-FFF2-40B4-BE49-F238E27FC236}">
                <a16:creationId xmlns:a16="http://schemas.microsoft.com/office/drawing/2014/main" id="{AB64A621-26EA-6B4A-BCBE-903D92B45858}"/>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07C985FE-E766-0E48-8124-152EFEBD9C4F}"/>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3C45384A-3E48-3A4D-8F6A-C48086D748D7}"/>
              </a:ext>
            </a:extLst>
          </p:cNvPr>
          <p:cNvSpPr>
            <a:spLocks noGrp="1"/>
          </p:cNvSpPr>
          <p:nvPr>
            <p:ph type="sldNum" sz="quarter" idx="12"/>
          </p:nvPr>
        </p:nvSpPr>
        <p:spPr/>
        <p:txBody>
          <a:bodyPr/>
          <a:lstStyle/>
          <a:p>
            <a:fld id="{3FEAB63E-74B1-D643-A3C6-246018F1E4D4}" type="slidenum">
              <a:rPr lang="en-US" smtClean="0"/>
              <a:pPr/>
              <a:t>26</a:t>
            </a:fld>
            <a:endParaRPr lang="en-US"/>
          </a:p>
        </p:txBody>
      </p:sp>
    </p:spTree>
    <p:extLst>
      <p:ext uri="{BB962C8B-B14F-4D97-AF65-F5344CB8AC3E}">
        <p14:creationId xmlns:p14="http://schemas.microsoft.com/office/powerpoint/2010/main" val="369902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Overview</a:t>
            </a:r>
          </a:p>
        </p:txBody>
      </p:sp>
      <p:sp>
        <p:nvSpPr>
          <p:cNvPr id="3" name="Content Placeholder 2"/>
          <p:cNvSpPr>
            <a:spLocks noGrp="1"/>
          </p:cNvSpPr>
          <p:nvPr>
            <p:ph idx="1"/>
          </p:nvPr>
        </p:nvSpPr>
        <p:spPr/>
        <p:txBody>
          <a:bodyPr/>
          <a:lstStyle/>
          <a:p>
            <a:r>
              <a:rPr lang="en-US" dirty="0"/>
              <a:t>Hold charge in cells. No moving (mechanical) parts (no seeks)!</a:t>
            </a:r>
          </a:p>
          <a:p>
            <a:pPr lvl="1"/>
            <a:r>
              <a:rPr lang="en-US" dirty="0"/>
              <a:t>SSDs use transistors (just like DRAM), but SSD data persists when the power goes out</a:t>
            </a:r>
          </a:p>
          <a:p>
            <a:pPr lvl="1"/>
            <a:r>
              <a:rPr lang="en-US" dirty="0"/>
              <a:t>NAND-based flash is the most popular technology, so we’ll focus on it</a:t>
            </a:r>
          </a:p>
          <a:p>
            <a:r>
              <a:rPr lang="en-US" dirty="0"/>
              <a:t>SSD is Inherently parallel!</a:t>
            </a:r>
          </a:p>
          <a:p>
            <a:endParaRPr lang="en-US" dirty="0"/>
          </a:p>
        </p:txBody>
      </p:sp>
      <p:sp>
        <p:nvSpPr>
          <p:cNvPr id="6" name="Footer Placeholder 5">
            <a:extLst>
              <a:ext uri="{FF2B5EF4-FFF2-40B4-BE49-F238E27FC236}">
                <a16:creationId xmlns:a16="http://schemas.microsoft.com/office/drawing/2014/main" id="{5E052D68-FEB3-D14F-9527-0C6D1B59110D}"/>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AEB9BF69-B94A-9F48-B6CE-F8C5BF499FD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1E81C2AC-4E6C-184B-99EF-AFEC5C146DC8}"/>
              </a:ext>
            </a:extLst>
          </p:cNvPr>
          <p:cNvSpPr>
            <a:spLocks noGrp="1"/>
          </p:cNvSpPr>
          <p:nvPr>
            <p:ph type="sldNum" sz="quarter" idx="12"/>
          </p:nvPr>
        </p:nvSpPr>
        <p:spPr/>
        <p:txBody>
          <a:bodyPr/>
          <a:lstStyle/>
          <a:p>
            <a:fld id="{3FEAB63E-74B1-D643-A3C6-246018F1E4D4}" type="slidenum">
              <a:rPr lang="en-US" smtClean="0"/>
              <a:pPr/>
              <a:t>27</a:t>
            </a:fld>
            <a:endParaRPr lang="en-US"/>
          </a:p>
        </p:txBody>
      </p:sp>
    </p:spTree>
    <p:extLst>
      <p:ext uri="{BB962C8B-B14F-4D97-AF65-F5344CB8AC3E}">
        <p14:creationId xmlns:p14="http://schemas.microsoft.com/office/powerpoint/2010/main" val="3028803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Overview</a:t>
            </a:r>
          </a:p>
        </p:txBody>
      </p:sp>
      <p:sp>
        <p:nvSpPr>
          <p:cNvPr id="3" name="Content Placeholder 2"/>
          <p:cNvSpPr>
            <a:spLocks noGrp="1"/>
          </p:cNvSpPr>
          <p:nvPr>
            <p:ph idx="1"/>
          </p:nvPr>
        </p:nvSpPr>
        <p:spPr/>
        <p:txBody>
          <a:bodyPr/>
          <a:lstStyle/>
          <a:p>
            <a:r>
              <a:rPr lang="en-US" dirty="0"/>
              <a:t>Hold charge in cells. No moving (mechanical) parts (no seeks)!</a:t>
            </a:r>
          </a:p>
          <a:p>
            <a:pPr lvl="1"/>
            <a:r>
              <a:rPr lang="en-US" dirty="0"/>
              <a:t>SSDs use transistors (just like DRAM), but SSD data persists when the power goes out</a:t>
            </a:r>
          </a:p>
          <a:p>
            <a:pPr lvl="1"/>
            <a:r>
              <a:rPr lang="en-US" dirty="0"/>
              <a:t>NAND-based flash is the most popular technology, so we’ll focus on it</a:t>
            </a:r>
          </a:p>
          <a:p>
            <a:r>
              <a:rPr lang="en-US" dirty="0"/>
              <a:t>SSD is Inherently parallel!</a:t>
            </a:r>
          </a:p>
          <a:p>
            <a:r>
              <a:rPr lang="en-US" b="1" dirty="0"/>
              <a:t>High-level takeaways</a:t>
            </a:r>
          </a:p>
          <a:p>
            <a:pPr marL="914389" lvl="1" indent="-457200">
              <a:buFont typeface="+mj-lt"/>
              <a:buAutoNum type="arabicPeriod"/>
            </a:pPr>
            <a:r>
              <a:rPr lang="en-US" dirty="0"/>
              <a:t>SSDs have a higher </a:t>
            </a:r>
            <a:r>
              <a:rPr lang="en-US" dirty="0">
                <a:solidFill>
                  <a:srgbClr val="C00000"/>
                </a:solidFill>
              </a:rPr>
              <a:t>$/bit </a:t>
            </a:r>
            <a:r>
              <a:rPr lang="en-US" dirty="0"/>
              <a:t>than HDDs, but better performance</a:t>
            </a:r>
          </a:p>
          <a:p>
            <a:pPr marL="914389" lvl="1" indent="-457200">
              <a:buFont typeface="+mj-lt"/>
              <a:buAutoNum type="arabicPeriod"/>
            </a:pPr>
            <a:r>
              <a:rPr lang="en-US" dirty="0"/>
              <a:t>SSDs </a:t>
            </a:r>
            <a:r>
              <a:rPr lang="en-US" dirty="0">
                <a:solidFill>
                  <a:srgbClr val="C00000"/>
                </a:solidFill>
              </a:rPr>
              <a:t>handle writes </a:t>
            </a:r>
            <a:r>
              <a:rPr lang="en-US" dirty="0"/>
              <a:t>in a strange way; this has implications for file system design</a:t>
            </a:r>
          </a:p>
        </p:txBody>
      </p:sp>
      <p:sp>
        <p:nvSpPr>
          <p:cNvPr id="6" name="Footer Placeholder 5">
            <a:extLst>
              <a:ext uri="{FF2B5EF4-FFF2-40B4-BE49-F238E27FC236}">
                <a16:creationId xmlns:a16="http://schemas.microsoft.com/office/drawing/2014/main" id="{5E052D68-FEB3-D14F-9527-0C6D1B59110D}"/>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AEB9BF69-B94A-9F48-B6CE-F8C5BF499FD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1E81C2AC-4E6C-184B-99EF-AFEC5C146DC8}"/>
              </a:ext>
            </a:extLst>
          </p:cNvPr>
          <p:cNvSpPr>
            <a:spLocks noGrp="1"/>
          </p:cNvSpPr>
          <p:nvPr>
            <p:ph type="sldNum" sz="quarter" idx="12"/>
          </p:nvPr>
        </p:nvSpPr>
        <p:spPr/>
        <p:txBody>
          <a:bodyPr/>
          <a:lstStyle/>
          <a:p>
            <a:fld id="{3FEAB63E-74B1-D643-A3C6-246018F1E4D4}" type="slidenum">
              <a:rPr lang="en-US" smtClean="0"/>
              <a:pPr/>
              <a:t>28</a:t>
            </a:fld>
            <a:endParaRPr lang="en-US"/>
          </a:p>
        </p:txBody>
      </p:sp>
    </p:spTree>
    <p:extLst>
      <p:ext uri="{BB962C8B-B14F-4D97-AF65-F5344CB8AC3E}">
        <p14:creationId xmlns:p14="http://schemas.microsoft.com/office/powerpoint/2010/main" val="2644188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Hierarchy Overview</a:t>
            </a:r>
          </a:p>
        </p:txBody>
      </p:sp>
      <p:sp>
        <p:nvSpPr>
          <p:cNvPr id="6" name="Footer Placeholder 5">
            <a:extLst>
              <a:ext uri="{FF2B5EF4-FFF2-40B4-BE49-F238E27FC236}">
                <a16:creationId xmlns:a16="http://schemas.microsoft.com/office/drawing/2014/main" id="{5E052D68-FEB3-D14F-9527-0C6D1B59110D}"/>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AEB9BF69-B94A-9F48-B6CE-F8C5BF499FD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1E81C2AC-4E6C-184B-99EF-AFEC5C146DC8}"/>
              </a:ext>
            </a:extLst>
          </p:cNvPr>
          <p:cNvSpPr>
            <a:spLocks noGrp="1"/>
          </p:cNvSpPr>
          <p:nvPr>
            <p:ph type="sldNum" sz="quarter" idx="12"/>
          </p:nvPr>
        </p:nvSpPr>
        <p:spPr/>
        <p:txBody>
          <a:bodyPr/>
          <a:lstStyle/>
          <a:p>
            <a:fld id="{3FEAB63E-74B1-D643-A3C6-246018F1E4D4}" type="slidenum">
              <a:rPr lang="en-US" smtClean="0"/>
              <a:pPr/>
              <a:t>29</a:t>
            </a:fld>
            <a:endParaRPr lang="en-US"/>
          </a:p>
        </p:txBody>
      </p:sp>
      <p:pic>
        <p:nvPicPr>
          <p:cNvPr id="9" name="Picture 4">
            <a:extLst>
              <a:ext uri="{FF2B5EF4-FFF2-40B4-BE49-F238E27FC236}">
                <a16:creationId xmlns:a16="http://schemas.microsoft.com/office/drawing/2014/main" id="{B2C624E8-8A7F-F542-873B-FD9CE7F36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54" t="510" r="5736" b="510"/>
          <a:stretch>
            <a:fillRect/>
          </a:stretch>
        </p:blipFill>
        <p:spPr bwMode="auto">
          <a:xfrm>
            <a:off x="3394841" y="1600200"/>
            <a:ext cx="5270500" cy="4400550"/>
          </a:xfrm>
          <a:prstGeom prst="rect">
            <a:avLst/>
          </a:prstGeom>
          <a:ln>
            <a:noFill/>
          </a:ln>
          <a:effectLst>
            <a:softEdge rad="112500"/>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0" name="Right Arrow 9">
            <a:extLst>
              <a:ext uri="{FF2B5EF4-FFF2-40B4-BE49-F238E27FC236}">
                <a16:creationId xmlns:a16="http://schemas.microsoft.com/office/drawing/2014/main" id="{D8F021EA-CFF7-8A4B-937B-60D1C7AE6257}"/>
              </a:ext>
            </a:extLst>
          </p:cNvPr>
          <p:cNvSpPr/>
          <p:nvPr/>
        </p:nvSpPr>
        <p:spPr>
          <a:xfrm>
            <a:off x="3032891" y="3276600"/>
            <a:ext cx="1428750" cy="3810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62834C6B-9650-2D4A-B1AE-DCDF7ACAF61F}"/>
              </a:ext>
            </a:extLst>
          </p:cNvPr>
          <p:cNvSpPr/>
          <p:nvPr/>
        </p:nvSpPr>
        <p:spPr>
          <a:xfrm>
            <a:off x="3032891" y="4072643"/>
            <a:ext cx="1123950" cy="3810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0F59897-B73E-9540-93B2-EAE97A2D12AC}"/>
              </a:ext>
            </a:extLst>
          </p:cNvPr>
          <p:cNvSpPr txBox="1"/>
          <p:nvPr/>
        </p:nvSpPr>
        <p:spPr>
          <a:xfrm>
            <a:off x="866711" y="2520687"/>
            <a:ext cx="1819729" cy="1354217"/>
          </a:xfrm>
          <a:prstGeom prst="rect">
            <a:avLst/>
          </a:prstGeom>
          <a:noFill/>
        </p:spPr>
        <p:txBody>
          <a:bodyPr wrap="none" rtlCol="0">
            <a:spAutoFit/>
          </a:bodyPr>
          <a:lstStyle/>
          <a:p>
            <a:pPr algn="ctr"/>
            <a:r>
              <a:rPr lang="en-US" sz="2800" dirty="0">
                <a:latin typeface="Helvetica Neue Light" panose="02000403000000020004" pitchFamily="2" charset="0"/>
                <a:ea typeface="Helvetica Neue Light" panose="02000403000000020004" pitchFamily="2" charset="0"/>
                <a:cs typeface="Helvetica" charset="0"/>
              </a:rPr>
              <a:t>SSD:</a:t>
            </a:r>
          </a:p>
          <a:p>
            <a:pPr algn="ctr"/>
            <a:r>
              <a:rPr lang="en-US" sz="1800" dirty="0">
                <a:latin typeface="Helvetica Neue Light" panose="02000403000000020004" pitchFamily="2" charset="0"/>
                <a:ea typeface="Helvetica Neue Light" panose="02000403000000020004" pitchFamily="2" charset="0"/>
                <a:cs typeface="Helvetica" charset="0"/>
              </a:rPr>
              <a:t>Smaller capacity</a:t>
            </a:r>
          </a:p>
          <a:p>
            <a:pPr algn="ctr"/>
            <a:r>
              <a:rPr lang="en-US" sz="1800" dirty="0">
                <a:latin typeface="Helvetica Neue Light" panose="02000403000000020004" pitchFamily="2" charset="0"/>
                <a:ea typeface="Helvetica Neue Light" panose="02000403000000020004" pitchFamily="2" charset="0"/>
                <a:cs typeface="Helvetica" charset="0"/>
              </a:rPr>
              <a:t>Higher $/bit</a:t>
            </a:r>
          </a:p>
          <a:p>
            <a:pPr algn="ctr"/>
            <a:r>
              <a:rPr lang="en-US" sz="1800" dirty="0">
                <a:latin typeface="Helvetica Neue Light" panose="02000403000000020004" pitchFamily="2" charset="0"/>
                <a:ea typeface="Helvetica Neue Light" panose="02000403000000020004" pitchFamily="2" charset="0"/>
                <a:cs typeface="Helvetica" charset="0"/>
              </a:rPr>
              <a:t>Faster accesses</a:t>
            </a:r>
          </a:p>
        </p:txBody>
      </p:sp>
      <p:sp>
        <p:nvSpPr>
          <p:cNvPr id="13" name="TextBox 12">
            <a:extLst>
              <a:ext uri="{FF2B5EF4-FFF2-40B4-BE49-F238E27FC236}">
                <a16:creationId xmlns:a16="http://schemas.microsoft.com/office/drawing/2014/main" id="{F3D0D715-2370-F94E-9581-87B0B97D655E}"/>
              </a:ext>
            </a:extLst>
          </p:cNvPr>
          <p:cNvSpPr txBox="1"/>
          <p:nvPr/>
        </p:nvSpPr>
        <p:spPr>
          <a:xfrm>
            <a:off x="262100" y="3830342"/>
            <a:ext cx="3028951" cy="1354217"/>
          </a:xfrm>
          <a:prstGeom prst="rect">
            <a:avLst/>
          </a:prstGeom>
          <a:noFill/>
        </p:spPr>
        <p:txBody>
          <a:bodyPr wrap="square" rtlCol="0">
            <a:spAutoFit/>
          </a:bodyPr>
          <a:lstStyle/>
          <a:p>
            <a:pPr algn="ctr"/>
            <a:r>
              <a:rPr lang="en-US" sz="2800" dirty="0">
                <a:solidFill>
                  <a:srgbClr val="C00000"/>
                </a:solidFill>
                <a:latin typeface="Helvetica Neue Light" panose="02000403000000020004" pitchFamily="2" charset="0"/>
                <a:ea typeface="Helvetica Neue Light" panose="02000403000000020004" pitchFamily="2" charset="0"/>
                <a:cs typeface="Helvetica" charset="0"/>
              </a:rPr>
              <a:t>HDD:</a:t>
            </a:r>
          </a:p>
          <a:p>
            <a:pPr algn="ctr"/>
            <a:r>
              <a:rPr lang="en-US" sz="1800" dirty="0">
                <a:solidFill>
                  <a:srgbClr val="C00000"/>
                </a:solidFill>
                <a:latin typeface="Helvetica Neue Light" panose="02000403000000020004" pitchFamily="2" charset="0"/>
                <a:ea typeface="Helvetica Neue Light" panose="02000403000000020004" pitchFamily="2" charset="0"/>
                <a:cs typeface="Helvetica" charset="0"/>
              </a:rPr>
              <a:t>Larger capacity</a:t>
            </a:r>
          </a:p>
          <a:p>
            <a:pPr algn="ctr"/>
            <a:r>
              <a:rPr lang="en-US" sz="1800" dirty="0">
                <a:solidFill>
                  <a:srgbClr val="C00000"/>
                </a:solidFill>
                <a:latin typeface="Helvetica Neue Light" panose="02000403000000020004" pitchFamily="2" charset="0"/>
                <a:ea typeface="Helvetica Neue Light" panose="02000403000000020004" pitchFamily="2" charset="0"/>
                <a:cs typeface="Helvetica" charset="0"/>
              </a:rPr>
              <a:t>Lower $/bit</a:t>
            </a:r>
          </a:p>
          <a:p>
            <a:pPr algn="ctr"/>
            <a:r>
              <a:rPr lang="en-US" sz="1800" dirty="0">
                <a:solidFill>
                  <a:srgbClr val="C00000"/>
                </a:solidFill>
                <a:latin typeface="Helvetica Neue Light" panose="02000403000000020004" pitchFamily="2" charset="0"/>
                <a:ea typeface="Helvetica Neue Light" panose="02000403000000020004" pitchFamily="2" charset="0"/>
                <a:cs typeface="Helvetica" charset="0"/>
              </a:rPr>
              <a:t>Way slower accesses</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49DF42E-502A-6B41-B0DE-58BBB0AB9893}"/>
                  </a:ext>
                </a:extLst>
              </p14:cNvPr>
              <p14:cNvContentPartPr/>
              <p14:nvPr/>
            </p14:nvContentPartPr>
            <p14:xfrm>
              <a:off x="5339520" y="3573000"/>
              <a:ext cx="1213920" cy="97560"/>
            </p14:xfrm>
          </p:contentPart>
        </mc:Choice>
        <mc:Fallback>
          <p:pic>
            <p:nvPicPr>
              <p:cNvPr id="3" name="Ink 2">
                <a:extLst>
                  <a:ext uri="{FF2B5EF4-FFF2-40B4-BE49-F238E27FC236}">
                    <a16:creationId xmlns:a16="http://schemas.microsoft.com/office/drawing/2014/main" id="{E49DF42E-502A-6B41-B0DE-58BBB0AB9893}"/>
                  </a:ext>
                </a:extLst>
              </p:cNvPr>
              <p:cNvPicPr/>
              <p:nvPr/>
            </p:nvPicPr>
            <p:blipFill>
              <a:blip r:embed="rId5"/>
              <a:stretch>
                <a:fillRect/>
              </a:stretch>
            </p:blipFill>
            <p:spPr>
              <a:xfrm>
                <a:off x="5317560" y="3551040"/>
                <a:ext cx="1257120" cy="140760"/>
              </a:xfrm>
              <a:prstGeom prst="rect">
                <a:avLst/>
              </a:prstGeom>
            </p:spPr>
          </p:pic>
        </mc:Fallback>
      </mc:AlternateContent>
    </p:spTree>
    <p:extLst>
      <p:ext uri="{BB962C8B-B14F-4D97-AF65-F5344CB8AC3E}">
        <p14:creationId xmlns:p14="http://schemas.microsoft.com/office/powerpoint/2010/main" val="124483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Interface</a:t>
            </a:r>
          </a:p>
        </p:txBody>
      </p:sp>
      <p:sp>
        <p:nvSpPr>
          <p:cNvPr id="3" name="Content Placeholder 2"/>
          <p:cNvSpPr>
            <a:spLocks noGrp="1"/>
          </p:cNvSpPr>
          <p:nvPr>
            <p:ph idx="1"/>
          </p:nvPr>
        </p:nvSpPr>
        <p:spPr/>
        <p:txBody>
          <a:bodyPr>
            <a:normAutofit lnSpcReduction="10000"/>
          </a:bodyPr>
          <a:lstStyle/>
          <a:p>
            <a:r>
              <a:rPr lang="en-US" dirty="0"/>
              <a:t>A magnetic disk has a </a:t>
            </a:r>
            <a:r>
              <a:rPr lang="en-US" b="1" dirty="0">
                <a:solidFill>
                  <a:srgbClr val="0070C0"/>
                </a:solidFill>
              </a:rPr>
              <a:t>sector-addressable</a:t>
            </a:r>
            <a:r>
              <a:rPr lang="en-US" dirty="0"/>
              <a:t> address space</a:t>
            </a:r>
          </a:p>
          <a:p>
            <a:pPr lvl="1"/>
            <a:r>
              <a:rPr lang="en-US" dirty="0"/>
              <a:t>You can think of a disk as an array of sectors</a:t>
            </a:r>
          </a:p>
          <a:p>
            <a:pPr lvl="1"/>
            <a:r>
              <a:rPr lang="en-US" dirty="0"/>
              <a:t>Each sector (logical block) is the smallest unit of transfer</a:t>
            </a:r>
          </a:p>
          <a:p>
            <a:endParaRPr lang="en-US" dirty="0"/>
          </a:p>
          <a:p>
            <a:r>
              <a:rPr lang="en-US" dirty="0"/>
              <a:t>Sectors are typically 512 or 4096 bytes</a:t>
            </a:r>
          </a:p>
          <a:p>
            <a:endParaRPr lang="en-US" dirty="0"/>
          </a:p>
          <a:p>
            <a:r>
              <a:rPr lang="en-US" dirty="0"/>
              <a:t>Main operations</a:t>
            </a:r>
          </a:p>
          <a:p>
            <a:pPr lvl="1"/>
            <a:r>
              <a:rPr lang="en-US" dirty="0"/>
              <a:t>Read from sectors (blocks)</a:t>
            </a:r>
          </a:p>
          <a:p>
            <a:pPr lvl="1"/>
            <a:r>
              <a:rPr lang="en-US" dirty="0"/>
              <a:t>Write to sectors (blocks)</a:t>
            </a:r>
          </a:p>
        </p:txBody>
      </p:sp>
      <p:sp>
        <p:nvSpPr>
          <p:cNvPr id="6" name="Footer Placeholder 5">
            <a:extLst>
              <a:ext uri="{FF2B5EF4-FFF2-40B4-BE49-F238E27FC236}">
                <a16:creationId xmlns:a16="http://schemas.microsoft.com/office/drawing/2014/main" id="{D7A2B1A3-7F37-CD47-8345-FF8F230CDABD}"/>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A0489DDD-1821-D149-9CD6-24360A83990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92ADCC3A-3A33-6348-8894-F1827DD9E3BF}"/>
              </a:ext>
            </a:extLst>
          </p:cNvPr>
          <p:cNvSpPr>
            <a:spLocks noGrp="1"/>
          </p:cNvSpPr>
          <p:nvPr>
            <p:ph type="sldNum" sz="quarter" idx="12"/>
          </p:nvPr>
        </p:nvSpPr>
        <p:spPr/>
        <p:txBody>
          <a:bodyPr/>
          <a:lstStyle/>
          <a:p>
            <a:fld id="{3FEAB63E-74B1-D643-A3C6-246018F1E4D4}" type="slidenum">
              <a:rPr lang="en-US" smtClean="0"/>
              <a:pPr/>
              <a:t>3</a:t>
            </a:fld>
            <a:endParaRPr lang="en-US"/>
          </a:p>
        </p:txBody>
      </p:sp>
    </p:spTree>
    <p:extLst>
      <p:ext uri="{BB962C8B-B14F-4D97-AF65-F5344CB8AC3E}">
        <p14:creationId xmlns:p14="http://schemas.microsoft.com/office/powerpoint/2010/main" val="64924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Performance</a:t>
            </a:r>
          </a:p>
        </p:txBody>
      </p:sp>
      <p:sp>
        <p:nvSpPr>
          <p:cNvPr id="3" name="Content Placeholder 2"/>
          <p:cNvSpPr>
            <a:spLocks noGrp="1"/>
          </p:cNvSpPr>
          <p:nvPr>
            <p:ph idx="1"/>
          </p:nvPr>
        </p:nvSpPr>
        <p:spPr/>
        <p:txBody>
          <a:bodyPr/>
          <a:lstStyle/>
          <a:p>
            <a:r>
              <a:rPr lang="en-US" dirty="0"/>
              <a:t>Throughput</a:t>
            </a:r>
          </a:p>
          <a:p>
            <a:pPr lvl="1"/>
            <a:r>
              <a:rPr lang="en-US" dirty="0"/>
              <a:t>Disk: </a:t>
            </a:r>
            <a:r>
              <a:rPr lang="en-US" strike="sngStrike" dirty="0"/>
              <a:t>~130MB/s</a:t>
            </a:r>
            <a:r>
              <a:rPr lang="en-US" dirty="0"/>
              <a:t>  500-600MB/s(sequential)</a:t>
            </a:r>
          </a:p>
          <a:p>
            <a:pPr lvl="1"/>
            <a:r>
              <a:rPr lang="en-US" dirty="0"/>
              <a:t>SSD: </a:t>
            </a:r>
            <a:r>
              <a:rPr lang="en-US" strike="sngStrike" dirty="0"/>
              <a:t>~400MB/s</a:t>
            </a:r>
            <a:r>
              <a:rPr lang="en-US" dirty="0"/>
              <a:t>  500-3000+MB/s</a:t>
            </a:r>
          </a:p>
          <a:p>
            <a:endParaRPr lang="en-US" dirty="0"/>
          </a:p>
          <a:p>
            <a:r>
              <a:rPr lang="en-US" dirty="0"/>
              <a:t>Latency</a:t>
            </a:r>
          </a:p>
          <a:p>
            <a:pPr lvl="1"/>
            <a:r>
              <a:rPr lang="en-US" dirty="0"/>
              <a:t>Disk: ~10ms (one op)</a:t>
            </a:r>
          </a:p>
          <a:p>
            <a:pPr lvl="1"/>
            <a:r>
              <a:rPr lang="en-US" dirty="0"/>
              <a:t>SSD:</a:t>
            </a:r>
          </a:p>
          <a:p>
            <a:pPr lvl="2"/>
            <a:r>
              <a:rPr lang="en-US" dirty="0"/>
              <a:t>Read: 10-50us</a:t>
            </a:r>
          </a:p>
          <a:p>
            <a:pPr lvl="2"/>
            <a:r>
              <a:rPr lang="en-US" dirty="0"/>
              <a:t>Program: 200-500us</a:t>
            </a:r>
          </a:p>
          <a:p>
            <a:pPr lvl="2"/>
            <a:r>
              <a:rPr lang="en-US" dirty="0"/>
              <a:t>Erase: 2ms</a:t>
            </a:r>
          </a:p>
        </p:txBody>
      </p:sp>
      <p:sp>
        <p:nvSpPr>
          <p:cNvPr id="6" name="Footer Placeholder 5">
            <a:extLst>
              <a:ext uri="{FF2B5EF4-FFF2-40B4-BE49-F238E27FC236}">
                <a16:creationId xmlns:a16="http://schemas.microsoft.com/office/drawing/2014/main" id="{63C2D793-9D47-3547-868C-71B671C0E143}"/>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FAFF44A0-E19E-2D43-B034-04CB63923F0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6C17B9A0-2097-A243-9816-769E23126800}"/>
              </a:ext>
            </a:extLst>
          </p:cNvPr>
          <p:cNvSpPr>
            <a:spLocks noGrp="1"/>
          </p:cNvSpPr>
          <p:nvPr>
            <p:ph type="sldNum" sz="quarter" idx="12"/>
          </p:nvPr>
        </p:nvSpPr>
        <p:spPr/>
        <p:txBody>
          <a:bodyPr/>
          <a:lstStyle/>
          <a:p>
            <a:fld id="{3FEAB63E-74B1-D643-A3C6-246018F1E4D4}" type="slidenum">
              <a:rPr lang="en-US" smtClean="0"/>
              <a:pPr/>
              <a:t>30</a:t>
            </a:fld>
            <a:endParaRPr lang="en-US"/>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E24A3EE-C9E6-1D4A-88B9-3BB14161C2A1}"/>
                  </a:ext>
                </a:extLst>
              </p14:cNvPr>
              <p14:cNvContentPartPr/>
              <p14:nvPr/>
            </p14:nvContentPartPr>
            <p14:xfrm>
              <a:off x="251280" y="3553560"/>
              <a:ext cx="3272040" cy="2225520"/>
            </p14:xfrm>
          </p:contentPart>
        </mc:Choice>
        <mc:Fallback>
          <p:pic>
            <p:nvPicPr>
              <p:cNvPr id="4" name="Ink 3">
                <a:extLst>
                  <a:ext uri="{FF2B5EF4-FFF2-40B4-BE49-F238E27FC236}">
                    <a16:creationId xmlns:a16="http://schemas.microsoft.com/office/drawing/2014/main" id="{AE24A3EE-C9E6-1D4A-88B9-3BB14161C2A1}"/>
                  </a:ext>
                </a:extLst>
              </p:cNvPr>
              <p:cNvPicPr/>
              <p:nvPr/>
            </p:nvPicPr>
            <p:blipFill>
              <a:blip r:embed="rId4"/>
              <a:stretch>
                <a:fillRect/>
              </a:stretch>
            </p:blipFill>
            <p:spPr>
              <a:xfrm>
                <a:off x="229320" y="3531600"/>
                <a:ext cx="3315240" cy="2268720"/>
              </a:xfrm>
              <a:prstGeom prst="rect">
                <a:avLst/>
              </a:prstGeom>
            </p:spPr>
          </p:pic>
        </mc:Fallback>
      </mc:AlternateContent>
    </p:spTree>
    <p:extLst>
      <p:ext uri="{BB962C8B-B14F-4D97-AF65-F5344CB8AC3E}">
        <p14:creationId xmlns:p14="http://schemas.microsoft.com/office/powerpoint/2010/main" val="2223318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Performance</a:t>
            </a:r>
          </a:p>
        </p:txBody>
      </p:sp>
      <p:sp>
        <p:nvSpPr>
          <p:cNvPr id="3" name="Content Placeholder 2"/>
          <p:cNvSpPr>
            <a:spLocks noGrp="1"/>
          </p:cNvSpPr>
          <p:nvPr>
            <p:ph idx="1"/>
          </p:nvPr>
        </p:nvSpPr>
        <p:spPr/>
        <p:txBody>
          <a:bodyPr/>
          <a:lstStyle/>
          <a:p>
            <a:r>
              <a:rPr lang="en-US" dirty="0"/>
              <a:t>Throughput</a:t>
            </a:r>
          </a:p>
          <a:p>
            <a:pPr lvl="1"/>
            <a:r>
              <a:rPr lang="en-US" dirty="0"/>
              <a:t>Disk: </a:t>
            </a:r>
            <a:r>
              <a:rPr lang="en-US" strike="sngStrike" dirty="0"/>
              <a:t>~130MB/s</a:t>
            </a:r>
            <a:r>
              <a:rPr lang="en-US" dirty="0"/>
              <a:t>  500-600MB/s(sequential)</a:t>
            </a:r>
          </a:p>
          <a:p>
            <a:pPr lvl="1"/>
            <a:r>
              <a:rPr lang="en-US" dirty="0"/>
              <a:t>SSD: </a:t>
            </a:r>
            <a:r>
              <a:rPr lang="en-US" strike="sngStrike" dirty="0"/>
              <a:t>~400MB/s</a:t>
            </a:r>
            <a:r>
              <a:rPr lang="en-US" dirty="0"/>
              <a:t>  500-3000+MB/s</a:t>
            </a:r>
          </a:p>
          <a:p>
            <a:endParaRPr lang="en-US" dirty="0"/>
          </a:p>
          <a:p>
            <a:r>
              <a:rPr lang="en-US" dirty="0"/>
              <a:t>Latency</a:t>
            </a:r>
          </a:p>
          <a:p>
            <a:pPr lvl="1"/>
            <a:r>
              <a:rPr lang="en-US" dirty="0"/>
              <a:t>Disk: ~10ms (one op)</a:t>
            </a:r>
          </a:p>
          <a:p>
            <a:pPr lvl="1"/>
            <a:r>
              <a:rPr lang="en-US" dirty="0"/>
              <a:t>SSD:</a:t>
            </a:r>
          </a:p>
          <a:p>
            <a:pPr lvl="2"/>
            <a:r>
              <a:rPr lang="en-US" dirty="0"/>
              <a:t>Read: 10-50us</a:t>
            </a:r>
          </a:p>
          <a:p>
            <a:pPr lvl="2"/>
            <a:r>
              <a:rPr lang="en-US" dirty="0"/>
              <a:t>Program: 200-500us</a:t>
            </a:r>
          </a:p>
          <a:p>
            <a:pPr lvl="2"/>
            <a:r>
              <a:rPr lang="en-US" dirty="0"/>
              <a:t>Erase: 2ms</a:t>
            </a:r>
          </a:p>
        </p:txBody>
      </p:sp>
      <p:sp>
        <p:nvSpPr>
          <p:cNvPr id="5" name="Rectangle 4"/>
          <p:cNvSpPr/>
          <p:nvPr/>
        </p:nvSpPr>
        <p:spPr>
          <a:xfrm>
            <a:off x="1600200" y="4931229"/>
            <a:ext cx="2656114" cy="71845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00200" y="5745854"/>
            <a:ext cx="2754280" cy="338554"/>
          </a:xfrm>
          <a:prstGeom prst="rect">
            <a:avLst/>
          </a:prstGeom>
          <a:noFill/>
        </p:spPr>
        <p:txBody>
          <a:bodyPr wrap="none" rtlCol="0">
            <a:spAutoFit/>
          </a:bodyPr>
          <a:lstStyle/>
          <a:p>
            <a:r>
              <a:rPr lang="en-US" sz="1600" dirty="0">
                <a:solidFill>
                  <a:srgbClr val="C00000"/>
                </a:solidFill>
                <a:latin typeface="Helvetica" charset="0"/>
                <a:ea typeface="Helvetica" charset="0"/>
                <a:cs typeface="Helvetica" charset="0"/>
              </a:rPr>
              <a:t>Types of write</a:t>
            </a:r>
            <a:r>
              <a:rPr lang="en-US" sz="1600">
                <a:solidFill>
                  <a:srgbClr val="C00000"/>
                </a:solidFill>
                <a:latin typeface="Helvetica" charset="0"/>
                <a:ea typeface="Helvetica" charset="0"/>
                <a:cs typeface="Helvetica" charset="0"/>
              </a:rPr>
              <a:t>, more later</a:t>
            </a:r>
            <a:r>
              <a:rPr lang="mr-IN" sz="1600" dirty="0">
                <a:solidFill>
                  <a:srgbClr val="C00000"/>
                </a:solidFill>
                <a:latin typeface="Helvetica" charset="0"/>
                <a:ea typeface="Helvetica" charset="0"/>
                <a:cs typeface="Helvetica" charset="0"/>
              </a:rPr>
              <a:t>…</a:t>
            </a:r>
            <a:r>
              <a:rPr lang="en-US" sz="1600" dirty="0">
                <a:solidFill>
                  <a:srgbClr val="C00000"/>
                </a:solidFill>
                <a:latin typeface="Helvetica" charset="0"/>
                <a:ea typeface="Helvetica" charset="0"/>
                <a:cs typeface="Helvetica" charset="0"/>
              </a:rPr>
              <a:t> </a:t>
            </a:r>
          </a:p>
        </p:txBody>
      </p:sp>
      <p:sp>
        <p:nvSpPr>
          <p:cNvPr id="8" name="Footer Placeholder 7">
            <a:extLst>
              <a:ext uri="{FF2B5EF4-FFF2-40B4-BE49-F238E27FC236}">
                <a16:creationId xmlns:a16="http://schemas.microsoft.com/office/drawing/2014/main" id="{2487747D-4300-4243-9F9F-FF780D98499A}"/>
              </a:ext>
            </a:extLst>
          </p:cNvPr>
          <p:cNvSpPr>
            <a:spLocks noGrp="1"/>
          </p:cNvSpPr>
          <p:nvPr>
            <p:ph type="ftr" sz="quarter" idx="11"/>
          </p:nvPr>
        </p:nvSpPr>
        <p:spPr/>
        <p:txBody>
          <a:bodyPr/>
          <a:lstStyle/>
          <a:p>
            <a:r>
              <a:rPr lang="en-US"/>
              <a:t>GMU CS571 Spring 2022</a:t>
            </a:r>
            <a:endParaRPr lang="en-US" dirty="0"/>
          </a:p>
        </p:txBody>
      </p:sp>
      <p:sp>
        <p:nvSpPr>
          <p:cNvPr id="9" name="Date Placeholder 8">
            <a:extLst>
              <a:ext uri="{FF2B5EF4-FFF2-40B4-BE49-F238E27FC236}">
                <a16:creationId xmlns:a16="http://schemas.microsoft.com/office/drawing/2014/main" id="{839379F1-0D5C-B944-9F16-F0C7D2A860DA}"/>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90AA4F27-B11E-614E-B193-8C90D8B31C43}"/>
              </a:ext>
            </a:extLst>
          </p:cNvPr>
          <p:cNvSpPr>
            <a:spLocks noGrp="1"/>
          </p:cNvSpPr>
          <p:nvPr>
            <p:ph type="sldNum" sz="quarter" idx="12"/>
          </p:nvPr>
        </p:nvSpPr>
        <p:spPr/>
        <p:txBody>
          <a:bodyPr/>
          <a:lstStyle/>
          <a:p>
            <a:fld id="{3FEAB63E-74B1-D643-A3C6-246018F1E4D4}" type="slidenum">
              <a:rPr lang="en-US" smtClean="0"/>
              <a:pPr/>
              <a:t>31</a:t>
            </a:fld>
            <a:endParaRPr lang="en-US"/>
          </a:p>
        </p:txBody>
      </p:sp>
    </p:spTree>
    <p:extLst>
      <p:ext uri="{BB962C8B-B14F-4D97-AF65-F5344CB8AC3E}">
        <p14:creationId xmlns:p14="http://schemas.microsoft.com/office/powerpoint/2010/main" val="429323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3CED-EA41-9149-BAB9-B284076CBD9A}"/>
              </a:ext>
            </a:extLst>
          </p:cNvPr>
          <p:cNvSpPr>
            <a:spLocks noGrp="1"/>
          </p:cNvSpPr>
          <p:nvPr>
            <p:ph type="title"/>
          </p:nvPr>
        </p:nvSpPr>
        <p:spPr/>
        <p:txBody>
          <a:bodyPr/>
          <a:lstStyle/>
          <a:p>
            <a:r>
              <a:rPr lang="en-US" dirty="0"/>
              <a:t>Disk vs. SSD: Internal</a:t>
            </a:r>
          </a:p>
        </p:txBody>
      </p:sp>
      <p:pic>
        <p:nvPicPr>
          <p:cNvPr id="2050" name="Picture 2" descr="ssd-vs-hdd-hardware-differences">
            <a:extLst>
              <a:ext uri="{FF2B5EF4-FFF2-40B4-BE49-F238E27FC236}">
                <a16:creationId xmlns:a16="http://schemas.microsoft.com/office/drawing/2014/main" id="{93DF4624-01DC-FC47-ADD6-CF0D05B909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 y="1234154"/>
            <a:ext cx="8915400" cy="51795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D16617-7840-1A45-85D5-2290D4AE131C}"/>
              </a:ext>
            </a:extLst>
          </p:cNvPr>
          <p:cNvSpPr txBox="1"/>
          <p:nvPr/>
        </p:nvSpPr>
        <p:spPr>
          <a:xfrm>
            <a:off x="1436494" y="6494081"/>
            <a:ext cx="6271012" cy="307777"/>
          </a:xfrm>
          <a:prstGeom prst="rect">
            <a:avLst/>
          </a:prstGeom>
          <a:noFill/>
        </p:spPr>
        <p:txBody>
          <a:bodyPr wrap="none" rtlCol="0">
            <a:spAutoFit/>
          </a:bodyPr>
          <a:lstStyle/>
          <a:p>
            <a:r>
              <a:rPr lang="en-US" sz="1400" dirty="0"/>
              <a:t>* https://</a:t>
            </a:r>
            <a:r>
              <a:rPr lang="en-US" sz="1400" dirty="0" err="1"/>
              <a:t>www.enterprisestorageforum.com</a:t>
            </a:r>
            <a:r>
              <a:rPr lang="en-US" sz="1400" dirty="0"/>
              <a:t>/storage-hardware/</a:t>
            </a:r>
            <a:r>
              <a:rPr lang="en-US" sz="1400" dirty="0" err="1"/>
              <a:t>ssd</a:t>
            </a:r>
            <a:r>
              <a:rPr lang="en-US" sz="1400" dirty="0"/>
              <a:t>-vs-</a:t>
            </a:r>
            <a:r>
              <a:rPr lang="en-US" sz="1400" dirty="0" err="1"/>
              <a:t>hdd.html</a:t>
            </a:r>
            <a:endParaRPr lang="en-US" sz="1400" dirty="0"/>
          </a:p>
        </p:txBody>
      </p:sp>
      <p:sp>
        <p:nvSpPr>
          <p:cNvPr id="5" name="Date Placeholder 4">
            <a:extLst>
              <a:ext uri="{FF2B5EF4-FFF2-40B4-BE49-F238E27FC236}">
                <a16:creationId xmlns:a16="http://schemas.microsoft.com/office/drawing/2014/main" id="{0BCAD47B-6238-FC44-95F0-C51A62FFA86B}"/>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48754F6A-3D4D-044C-B403-BFA06402D60F}"/>
              </a:ext>
            </a:extLst>
          </p:cNvPr>
          <p:cNvSpPr>
            <a:spLocks noGrp="1"/>
          </p:cNvSpPr>
          <p:nvPr>
            <p:ph type="sldNum" sz="quarter" idx="12"/>
          </p:nvPr>
        </p:nvSpPr>
        <p:spPr/>
        <p:txBody>
          <a:bodyPr/>
          <a:lstStyle/>
          <a:p>
            <a:fld id="{3FEAB63E-74B1-D643-A3C6-246018F1E4D4}" type="slidenum">
              <a:rPr lang="en-US" smtClean="0"/>
              <a:pPr/>
              <a:t>32</a:t>
            </a:fld>
            <a:endParaRPr lang="en-US"/>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546A72E-699F-604D-8245-38AEA2589F1F}"/>
                  </a:ext>
                </a:extLst>
              </p14:cNvPr>
              <p14:cNvContentPartPr/>
              <p14:nvPr/>
            </p14:nvContentPartPr>
            <p14:xfrm>
              <a:off x="1887120" y="4572000"/>
              <a:ext cx="6600240" cy="1753200"/>
            </p14:xfrm>
          </p:contentPart>
        </mc:Choice>
        <mc:Fallback>
          <p:pic>
            <p:nvPicPr>
              <p:cNvPr id="3" name="Ink 2">
                <a:extLst>
                  <a:ext uri="{FF2B5EF4-FFF2-40B4-BE49-F238E27FC236}">
                    <a16:creationId xmlns:a16="http://schemas.microsoft.com/office/drawing/2014/main" id="{4546A72E-699F-604D-8245-38AEA2589F1F}"/>
                  </a:ext>
                </a:extLst>
              </p:cNvPr>
              <p:cNvPicPr/>
              <p:nvPr/>
            </p:nvPicPr>
            <p:blipFill>
              <a:blip r:embed="rId5"/>
              <a:stretch>
                <a:fillRect/>
              </a:stretch>
            </p:blipFill>
            <p:spPr>
              <a:xfrm>
                <a:off x="1865160" y="4550040"/>
                <a:ext cx="6643440" cy="1796400"/>
              </a:xfrm>
              <a:prstGeom prst="rect">
                <a:avLst/>
              </a:prstGeom>
            </p:spPr>
          </p:pic>
        </mc:Fallback>
      </mc:AlternateContent>
    </p:spTree>
    <p:extLst>
      <p:ext uri="{BB962C8B-B14F-4D97-AF65-F5344CB8AC3E}">
        <p14:creationId xmlns:p14="http://schemas.microsoft.com/office/powerpoint/2010/main" val="2330801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Capacity &amp; Price</a:t>
            </a:r>
          </a:p>
        </p:txBody>
      </p:sp>
      <p:sp>
        <p:nvSpPr>
          <p:cNvPr id="3" name="Content Placeholder 2"/>
          <p:cNvSpPr>
            <a:spLocks noGrp="1"/>
          </p:cNvSpPr>
          <p:nvPr>
            <p:ph idx="1"/>
          </p:nvPr>
        </p:nvSpPr>
        <p:spPr>
          <a:xfrm>
            <a:off x="457200" y="1051035"/>
            <a:ext cx="8229600" cy="5305316"/>
          </a:xfrm>
        </p:spPr>
        <p:txBody>
          <a:bodyPr>
            <a:normAutofit/>
          </a:bodyPr>
          <a:lstStyle/>
          <a:p>
            <a:pPr marL="0" indent="0">
              <a:buNone/>
            </a:pPr>
            <a:r>
              <a:rPr lang="en-US" sz="4400" dirty="0"/>
              <a:t>“</a:t>
            </a:r>
            <a:r>
              <a:rPr lang="en-US" sz="2000" dirty="0"/>
              <a:t>An obvious question is why are we talking about spinning disks at all, rather than SSDs, which have higher IOPS and are the “future” of storage. The root reason is that the cost per GB remains too high, and more importantly that </a:t>
            </a:r>
            <a:r>
              <a:rPr lang="en-US" sz="2000" b="1" dirty="0">
                <a:solidFill>
                  <a:srgbClr val="0070C0"/>
                </a:solidFill>
              </a:rPr>
              <a:t>the growth rates in capacity/$ between disks and SSDs are relatively close </a:t>
            </a:r>
            <a:r>
              <a:rPr lang="en-US" sz="2000" dirty="0"/>
              <a:t>(at least for SSDs that have sufficient numbers of program-erase cycles to use in data centers), so that cost will not change enough in the coming decade. We do make extensive use of SSDs, but primarily for high performance workloads and caching, and this helps disks by shifting seeks to SSDs.</a:t>
            </a:r>
          </a:p>
          <a:p>
            <a:pPr marL="0" indent="0">
              <a:buNone/>
            </a:pPr>
            <a:endParaRPr lang="en-US" sz="1400" dirty="0"/>
          </a:p>
          <a:p>
            <a:pPr marL="0" indent="0">
              <a:buNone/>
            </a:pPr>
            <a:r>
              <a:rPr lang="en-US" sz="2000" dirty="0"/>
              <a:t>~ Eric Brewer et al.</a:t>
            </a:r>
          </a:p>
          <a:p>
            <a:pPr marL="0" indent="0">
              <a:buNone/>
            </a:pPr>
            <a:endParaRPr lang="en-US" sz="1200" dirty="0"/>
          </a:p>
          <a:p>
            <a:pPr marL="0" indent="0">
              <a:buNone/>
            </a:pPr>
            <a:r>
              <a:rPr lang="en-US" sz="1400" dirty="0"/>
              <a:t>Source: </a:t>
            </a:r>
            <a:r>
              <a:rPr lang="en-US" sz="1400" dirty="0">
                <a:hlinkClick r:id="rId3"/>
              </a:rPr>
              <a:t>https://static.googleusercontent.com/media/research.google.com/en//pubs/archive/44830.pdf</a:t>
            </a:r>
            <a:r>
              <a:rPr lang="en-US" sz="1400" dirty="0"/>
              <a:t> </a:t>
            </a:r>
          </a:p>
          <a:p>
            <a:pPr marL="0" indent="0">
              <a:buNone/>
            </a:pPr>
            <a:endParaRPr lang="en-US" sz="2000" dirty="0"/>
          </a:p>
        </p:txBody>
      </p:sp>
      <p:pic>
        <p:nvPicPr>
          <p:cNvPr id="1026" name="Picture 2" descr="Image result for google logo transparent">
            <a:extLst>
              <a:ext uri="{FF2B5EF4-FFF2-40B4-BE49-F238E27FC236}">
                <a16:creationId xmlns:a16="http://schemas.microsoft.com/office/drawing/2014/main" id="{8EF6B8C8-AA0E-9A41-8184-8A0A85693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252394"/>
            <a:ext cx="1600200" cy="5402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2CCA52C-7F69-E54B-A4F3-628B1EAE53B2}"/>
              </a:ext>
            </a:extLst>
          </p:cNvPr>
          <p:cNvPicPr>
            <a:picLocks noChangeAspect="1"/>
          </p:cNvPicPr>
          <p:nvPr/>
        </p:nvPicPr>
        <p:blipFill>
          <a:blip r:embed="rId5"/>
          <a:stretch>
            <a:fillRect/>
          </a:stretch>
        </p:blipFill>
        <p:spPr>
          <a:xfrm>
            <a:off x="628650" y="5343415"/>
            <a:ext cx="6769100" cy="927100"/>
          </a:xfrm>
          <a:prstGeom prst="rect">
            <a:avLst/>
          </a:prstGeom>
        </p:spPr>
      </p:pic>
      <p:sp>
        <p:nvSpPr>
          <p:cNvPr id="7" name="Footer Placeholder 6">
            <a:extLst>
              <a:ext uri="{FF2B5EF4-FFF2-40B4-BE49-F238E27FC236}">
                <a16:creationId xmlns:a16="http://schemas.microsoft.com/office/drawing/2014/main" id="{F2BA6889-1D1C-E540-84D0-F3FD359E20DC}"/>
              </a:ext>
            </a:extLst>
          </p:cNvPr>
          <p:cNvSpPr>
            <a:spLocks noGrp="1"/>
          </p:cNvSpPr>
          <p:nvPr>
            <p:ph type="ftr" sz="quarter" idx="11"/>
          </p:nvPr>
        </p:nvSpPr>
        <p:spPr/>
        <p:txBody>
          <a:bodyPr/>
          <a:lstStyle/>
          <a:p>
            <a:r>
              <a:rPr lang="en-US"/>
              <a:t>GMU CS571 Spring 2022</a:t>
            </a:r>
            <a:endParaRPr lang="en-US" dirty="0"/>
          </a:p>
        </p:txBody>
      </p:sp>
      <p:sp>
        <p:nvSpPr>
          <p:cNvPr id="8" name="Date Placeholder 7">
            <a:extLst>
              <a:ext uri="{FF2B5EF4-FFF2-40B4-BE49-F238E27FC236}">
                <a16:creationId xmlns:a16="http://schemas.microsoft.com/office/drawing/2014/main" id="{C3956295-5665-C547-B5BA-D802AF92FEED}"/>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DA959AD3-F501-0144-9114-E32E3AD4141E}"/>
              </a:ext>
            </a:extLst>
          </p:cNvPr>
          <p:cNvSpPr>
            <a:spLocks noGrp="1"/>
          </p:cNvSpPr>
          <p:nvPr>
            <p:ph type="sldNum" sz="quarter" idx="12"/>
          </p:nvPr>
        </p:nvSpPr>
        <p:spPr/>
        <p:txBody>
          <a:bodyPr/>
          <a:lstStyle/>
          <a:p>
            <a:fld id="{3FEAB63E-74B1-D643-A3C6-246018F1E4D4}" type="slidenum">
              <a:rPr lang="en-US" smtClean="0"/>
              <a:pPr/>
              <a:t>33</a:t>
            </a:fld>
            <a:endParaRPr lang="en-US"/>
          </a:p>
        </p:txBody>
      </p:sp>
    </p:spTree>
    <p:extLst>
      <p:ext uri="{BB962C8B-B14F-4D97-AF65-F5344CB8AC3E}">
        <p14:creationId xmlns:p14="http://schemas.microsoft.com/office/powerpoint/2010/main" val="237938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A354-CD67-244A-9837-8282AE5DEF91}"/>
              </a:ext>
            </a:extLst>
          </p:cNvPr>
          <p:cNvSpPr>
            <a:spLocks noGrp="1"/>
          </p:cNvSpPr>
          <p:nvPr>
            <p:ph type="title"/>
          </p:nvPr>
        </p:nvSpPr>
        <p:spPr/>
        <p:txBody>
          <a:bodyPr/>
          <a:lstStyle/>
          <a:p>
            <a:r>
              <a:rPr lang="en-US" dirty="0"/>
              <a:t>Disk vs. SSD: Summary</a:t>
            </a:r>
          </a:p>
        </p:txBody>
      </p:sp>
      <p:pic>
        <p:nvPicPr>
          <p:cNvPr id="5" name="Content Placeholder 4">
            <a:extLst>
              <a:ext uri="{FF2B5EF4-FFF2-40B4-BE49-F238E27FC236}">
                <a16:creationId xmlns:a16="http://schemas.microsoft.com/office/drawing/2014/main" id="{0D262C20-17B0-0B41-B4DC-D9B109950A06}"/>
              </a:ext>
            </a:extLst>
          </p:cNvPr>
          <p:cNvPicPr>
            <a:picLocks noGrp="1" noChangeAspect="1"/>
          </p:cNvPicPr>
          <p:nvPr>
            <p:ph idx="1"/>
          </p:nvPr>
        </p:nvPicPr>
        <p:blipFill>
          <a:blip r:embed="rId3"/>
          <a:stretch>
            <a:fillRect/>
          </a:stretch>
        </p:blipFill>
        <p:spPr>
          <a:xfrm>
            <a:off x="838200" y="1060054"/>
            <a:ext cx="7256881" cy="5278972"/>
          </a:xfrm>
          <a:prstGeom prst="rect">
            <a:avLst/>
          </a:prstGeom>
        </p:spPr>
      </p:pic>
      <p:sp>
        <p:nvSpPr>
          <p:cNvPr id="6" name="TextBox 5">
            <a:extLst>
              <a:ext uri="{FF2B5EF4-FFF2-40B4-BE49-F238E27FC236}">
                <a16:creationId xmlns:a16="http://schemas.microsoft.com/office/drawing/2014/main" id="{A12A1169-24B1-BA47-AEBA-2BE28423894F}"/>
              </a:ext>
            </a:extLst>
          </p:cNvPr>
          <p:cNvSpPr txBox="1"/>
          <p:nvPr/>
        </p:nvSpPr>
        <p:spPr>
          <a:xfrm>
            <a:off x="1436494" y="6208541"/>
            <a:ext cx="6271012" cy="307777"/>
          </a:xfrm>
          <a:prstGeom prst="rect">
            <a:avLst/>
          </a:prstGeom>
          <a:noFill/>
        </p:spPr>
        <p:txBody>
          <a:bodyPr wrap="none" rtlCol="0">
            <a:spAutoFit/>
          </a:bodyPr>
          <a:lstStyle/>
          <a:p>
            <a:r>
              <a:rPr lang="en-US" sz="1400" dirty="0"/>
              <a:t>* </a:t>
            </a:r>
            <a:r>
              <a:rPr lang="en-US" sz="1400" dirty="0">
                <a:hlinkClick r:id="rId4"/>
              </a:rPr>
              <a:t>https://www.enterprisestorageforum.com/storage-hardware/ssd-vs-hdd.html</a:t>
            </a:r>
            <a:endParaRPr lang="en-US" sz="1400" dirty="0"/>
          </a:p>
        </p:txBody>
      </p:sp>
      <p:sp>
        <p:nvSpPr>
          <p:cNvPr id="3" name="Footer Placeholder 2">
            <a:extLst>
              <a:ext uri="{FF2B5EF4-FFF2-40B4-BE49-F238E27FC236}">
                <a16:creationId xmlns:a16="http://schemas.microsoft.com/office/drawing/2014/main" id="{50485B16-78D3-0B41-B5E0-E5271395E2A0}"/>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ED361657-55EE-004C-A017-67D2A06292D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BECC995-4020-6D4A-8143-9741B21E9AD3}"/>
              </a:ext>
            </a:extLst>
          </p:cNvPr>
          <p:cNvSpPr>
            <a:spLocks noGrp="1"/>
          </p:cNvSpPr>
          <p:nvPr>
            <p:ph type="sldNum" sz="quarter" idx="12"/>
          </p:nvPr>
        </p:nvSpPr>
        <p:spPr/>
        <p:txBody>
          <a:bodyPr/>
          <a:lstStyle/>
          <a:p>
            <a:fld id="{3FEAB63E-74B1-D643-A3C6-246018F1E4D4}" type="slidenum">
              <a:rPr lang="en-US" smtClean="0"/>
              <a:pPr/>
              <a:t>34</a:t>
            </a:fld>
            <a:endParaRPr lang="en-US"/>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B6A37025-3371-A74E-9242-12659B90E23A}"/>
                  </a:ext>
                </a:extLst>
              </p14:cNvPr>
              <p14:cNvContentPartPr/>
              <p14:nvPr/>
            </p14:nvContentPartPr>
            <p14:xfrm>
              <a:off x="2611080" y="259920"/>
              <a:ext cx="4468680" cy="2086560"/>
            </p14:xfrm>
          </p:contentPart>
        </mc:Choice>
        <mc:Fallback>
          <p:pic>
            <p:nvPicPr>
              <p:cNvPr id="4" name="Ink 3">
                <a:extLst>
                  <a:ext uri="{FF2B5EF4-FFF2-40B4-BE49-F238E27FC236}">
                    <a16:creationId xmlns:a16="http://schemas.microsoft.com/office/drawing/2014/main" id="{B6A37025-3371-A74E-9242-12659B90E23A}"/>
                  </a:ext>
                </a:extLst>
              </p:cNvPr>
              <p:cNvPicPr/>
              <p:nvPr/>
            </p:nvPicPr>
            <p:blipFill>
              <a:blip r:embed="rId6"/>
              <a:stretch>
                <a:fillRect/>
              </a:stretch>
            </p:blipFill>
            <p:spPr>
              <a:xfrm>
                <a:off x="2594880" y="243720"/>
                <a:ext cx="4501080" cy="2118960"/>
              </a:xfrm>
              <a:prstGeom prst="rect">
                <a:avLst/>
              </a:prstGeom>
            </p:spPr>
          </p:pic>
        </mc:Fallback>
      </mc:AlternateContent>
    </p:spTree>
    <p:extLst>
      <p:ext uri="{BB962C8B-B14F-4D97-AF65-F5344CB8AC3E}">
        <p14:creationId xmlns:p14="http://schemas.microsoft.com/office/powerpoint/2010/main" val="3027806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pPr algn="ctr"/>
            <a:r>
              <a:rPr lang="en-US" sz="5400" dirty="0"/>
              <a:t>SSD Architecture</a:t>
            </a:r>
          </a:p>
        </p:txBody>
      </p:sp>
      <p:sp>
        <p:nvSpPr>
          <p:cNvPr id="5" name="Footer Placeholder 4">
            <a:extLst>
              <a:ext uri="{FF2B5EF4-FFF2-40B4-BE49-F238E27FC236}">
                <a16:creationId xmlns:a16="http://schemas.microsoft.com/office/drawing/2014/main" id="{FA13B042-908F-9C4E-8E11-396A3A9582B1}"/>
              </a:ext>
            </a:extLst>
          </p:cNvPr>
          <p:cNvSpPr>
            <a:spLocks noGrp="1"/>
          </p:cNvSpPr>
          <p:nvPr>
            <p:ph type="ftr" sz="quarter" idx="11"/>
          </p:nvPr>
        </p:nvSpPr>
        <p:spPr/>
        <p:txBody>
          <a:bodyPr/>
          <a:lstStyle/>
          <a:p>
            <a:r>
              <a:rPr lang="en-US"/>
              <a:t>GMU CS571 Spring 2022</a:t>
            </a:r>
            <a:endParaRPr lang="en-US" dirty="0"/>
          </a:p>
        </p:txBody>
      </p:sp>
      <p:sp>
        <p:nvSpPr>
          <p:cNvPr id="6" name="Date Placeholder 5">
            <a:extLst>
              <a:ext uri="{FF2B5EF4-FFF2-40B4-BE49-F238E27FC236}">
                <a16:creationId xmlns:a16="http://schemas.microsoft.com/office/drawing/2014/main" id="{91D25210-4C1B-CC4E-B2B8-33D875E12EEF}"/>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5D743AA4-A5AB-8642-BE78-475FE8FE31C1}"/>
              </a:ext>
            </a:extLst>
          </p:cNvPr>
          <p:cNvSpPr>
            <a:spLocks noGrp="1"/>
          </p:cNvSpPr>
          <p:nvPr>
            <p:ph type="sldNum" sz="quarter" idx="12"/>
          </p:nvPr>
        </p:nvSpPr>
        <p:spPr/>
        <p:txBody>
          <a:bodyPr/>
          <a:lstStyle/>
          <a:p>
            <a:fld id="{3FEAB63E-74B1-D643-A3C6-246018F1E4D4}" type="slidenum">
              <a:rPr lang="en-US" smtClean="0"/>
              <a:pPr/>
              <a:t>35</a:t>
            </a:fld>
            <a:endParaRPr lang="en-US"/>
          </a:p>
        </p:txBody>
      </p:sp>
    </p:spTree>
    <p:extLst>
      <p:ext uri="{BB962C8B-B14F-4D97-AF65-F5344CB8AC3E}">
        <p14:creationId xmlns:p14="http://schemas.microsoft.com/office/powerpoint/2010/main" val="3662920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SLC: Single-Level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6" name="Footer Placeholder 5">
            <a:extLst>
              <a:ext uri="{FF2B5EF4-FFF2-40B4-BE49-F238E27FC236}">
                <a16:creationId xmlns:a16="http://schemas.microsoft.com/office/drawing/2014/main" id="{A9A5F6A8-B5C1-DD47-9CA1-A66D1C3BAE72}"/>
              </a:ext>
            </a:extLst>
          </p:cNvPr>
          <p:cNvSpPr>
            <a:spLocks noGrp="1"/>
          </p:cNvSpPr>
          <p:nvPr>
            <p:ph type="ftr" sz="quarter" idx="11"/>
          </p:nvPr>
        </p:nvSpPr>
        <p:spPr/>
        <p:txBody>
          <a:bodyPr/>
          <a:lstStyle/>
          <a:p>
            <a:r>
              <a:rPr lang="en-US"/>
              <a:t>GMU CS571 Spring 2022</a:t>
            </a:r>
            <a:endParaRPr lang="en-US" dirty="0"/>
          </a:p>
        </p:txBody>
      </p:sp>
      <p:sp>
        <p:nvSpPr>
          <p:cNvPr id="9" name="Date Placeholder 8">
            <a:extLst>
              <a:ext uri="{FF2B5EF4-FFF2-40B4-BE49-F238E27FC236}">
                <a16:creationId xmlns:a16="http://schemas.microsoft.com/office/drawing/2014/main" id="{7E8970A3-3CC8-D84F-AECF-CFAACF1FF44B}"/>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E6B8B71E-F376-6546-B769-8F0945F3A532}"/>
              </a:ext>
            </a:extLst>
          </p:cNvPr>
          <p:cNvSpPr>
            <a:spLocks noGrp="1"/>
          </p:cNvSpPr>
          <p:nvPr>
            <p:ph type="sldNum" sz="quarter" idx="12"/>
          </p:nvPr>
        </p:nvSpPr>
        <p:spPr/>
        <p:txBody>
          <a:bodyPr/>
          <a:lstStyle/>
          <a:p>
            <a:fld id="{3FEAB63E-74B1-D643-A3C6-246018F1E4D4}" type="slidenum">
              <a:rPr lang="en-US" smtClean="0"/>
              <a:pPr/>
              <a:t>36</a:t>
            </a:fld>
            <a:endParaRPr lang="en-US"/>
          </a:p>
        </p:txBody>
      </p:sp>
    </p:spTree>
    <p:extLst>
      <p:ext uri="{BB962C8B-B14F-4D97-AF65-F5344CB8AC3E}">
        <p14:creationId xmlns:p14="http://schemas.microsoft.com/office/powerpoint/2010/main" val="2337027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2971800"/>
            <a:ext cx="1828800" cy="1470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SLC: Single-Level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498855" cy="769441"/>
          </a:xfrm>
          <a:prstGeom prst="rect">
            <a:avLst/>
          </a:prstGeom>
          <a:noFill/>
        </p:spPr>
        <p:txBody>
          <a:bodyPr wrap="none" rtlCol="0">
            <a:spAutoFit/>
          </a:bodyPr>
          <a:lstStyle/>
          <a:p>
            <a:r>
              <a:rPr lang="en-US" sz="4400">
                <a:latin typeface="Helvetica" charset="0"/>
                <a:ea typeface="Helvetica" charset="0"/>
                <a:cs typeface="Helvetica" charset="0"/>
              </a:rPr>
              <a:t>1</a:t>
            </a:r>
          </a:p>
        </p:txBody>
      </p:sp>
      <p:sp>
        <p:nvSpPr>
          <p:cNvPr id="13" name="Footer Placeholder 12">
            <a:extLst>
              <a:ext uri="{FF2B5EF4-FFF2-40B4-BE49-F238E27FC236}">
                <a16:creationId xmlns:a16="http://schemas.microsoft.com/office/drawing/2014/main" id="{6188BE4A-0D59-6744-AAE1-DABB46AE1FA8}"/>
              </a:ext>
            </a:extLst>
          </p:cNvPr>
          <p:cNvSpPr>
            <a:spLocks noGrp="1"/>
          </p:cNvSpPr>
          <p:nvPr>
            <p:ph type="ftr" sz="quarter" idx="11"/>
          </p:nvPr>
        </p:nvSpPr>
        <p:spPr/>
        <p:txBody>
          <a:bodyPr/>
          <a:lstStyle/>
          <a:p>
            <a:r>
              <a:rPr lang="en-US"/>
              <a:t>GMU CS571 Spring 2022</a:t>
            </a:r>
            <a:endParaRPr lang="en-US" dirty="0"/>
          </a:p>
        </p:txBody>
      </p:sp>
      <p:sp>
        <p:nvSpPr>
          <p:cNvPr id="14" name="Date Placeholder 13">
            <a:extLst>
              <a:ext uri="{FF2B5EF4-FFF2-40B4-BE49-F238E27FC236}">
                <a16:creationId xmlns:a16="http://schemas.microsoft.com/office/drawing/2014/main" id="{52140467-685F-E54C-A1B7-D92C65FC163A}"/>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F5BC021D-F62D-BD42-A31E-9B015C863F21}"/>
              </a:ext>
            </a:extLst>
          </p:cNvPr>
          <p:cNvSpPr>
            <a:spLocks noGrp="1"/>
          </p:cNvSpPr>
          <p:nvPr>
            <p:ph type="sldNum" sz="quarter" idx="12"/>
          </p:nvPr>
        </p:nvSpPr>
        <p:spPr/>
        <p:txBody>
          <a:bodyPr/>
          <a:lstStyle/>
          <a:p>
            <a:fld id="{3FEAB63E-74B1-D643-A3C6-246018F1E4D4}" type="slidenum">
              <a:rPr lang="en-US" smtClean="0"/>
              <a:pPr/>
              <a:t>37</a:t>
            </a:fld>
            <a:endParaRPr lang="en-US"/>
          </a:p>
        </p:txBody>
      </p:sp>
    </p:spTree>
    <p:extLst>
      <p:ext uri="{BB962C8B-B14F-4D97-AF65-F5344CB8AC3E}">
        <p14:creationId xmlns:p14="http://schemas.microsoft.com/office/powerpoint/2010/main" val="2301616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4267200"/>
            <a:ext cx="1828800" cy="1752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SLC: Single-Level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498855" cy="769441"/>
          </a:xfrm>
          <a:prstGeom prst="rect">
            <a:avLst/>
          </a:prstGeom>
          <a:noFill/>
        </p:spPr>
        <p:txBody>
          <a:bodyPr wrap="none" rtlCol="0">
            <a:spAutoFit/>
          </a:bodyPr>
          <a:lstStyle/>
          <a:p>
            <a:r>
              <a:rPr lang="en-US" sz="4400" dirty="0">
                <a:latin typeface="Helvetica" charset="0"/>
                <a:ea typeface="Helvetica" charset="0"/>
                <a:cs typeface="Helvetica" charset="0"/>
              </a:rPr>
              <a:t>0</a:t>
            </a:r>
          </a:p>
        </p:txBody>
      </p:sp>
      <p:sp>
        <p:nvSpPr>
          <p:cNvPr id="13" name="Footer Placeholder 12">
            <a:extLst>
              <a:ext uri="{FF2B5EF4-FFF2-40B4-BE49-F238E27FC236}">
                <a16:creationId xmlns:a16="http://schemas.microsoft.com/office/drawing/2014/main" id="{AE932BF3-2DFB-CB42-89C0-84A9040C4CA5}"/>
              </a:ext>
            </a:extLst>
          </p:cNvPr>
          <p:cNvSpPr>
            <a:spLocks noGrp="1"/>
          </p:cNvSpPr>
          <p:nvPr>
            <p:ph type="ftr" sz="quarter" idx="11"/>
          </p:nvPr>
        </p:nvSpPr>
        <p:spPr/>
        <p:txBody>
          <a:bodyPr/>
          <a:lstStyle/>
          <a:p>
            <a:r>
              <a:rPr lang="en-US"/>
              <a:t>GMU CS571 Spring 2022</a:t>
            </a:r>
            <a:endParaRPr lang="en-US" dirty="0"/>
          </a:p>
        </p:txBody>
      </p:sp>
      <p:sp>
        <p:nvSpPr>
          <p:cNvPr id="14" name="Date Placeholder 13">
            <a:extLst>
              <a:ext uri="{FF2B5EF4-FFF2-40B4-BE49-F238E27FC236}">
                <a16:creationId xmlns:a16="http://schemas.microsoft.com/office/drawing/2014/main" id="{065E109C-5C73-5A49-A60C-B6D764E4466D}"/>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6A504B5E-9A1D-0F44-B236-9990DC978360}"/>
              </a:ext>
            </a:extLst>
          </p:cNvPr>
          <p:cNvSpPr>
            <a:spLocks noGrp="1"/>
          </p:cNvSpPr>
          <p:nvPr>
            <p:ph type="sldNum" sz="quarter" idx="12"/>
          </p:nvPr>
        </p:nvSpPr>
        <p:spPr/>
        <p:txBody>
          <a:bodyPr/>
          <a:lstStyle/>
          <a:p>
            <a:fld id="{3FEAB63E-74B1-D643-A3C6-246018F1E4D4}" type="slidenum">
              <a:rPr lang="en-US" smtClean="0"/>
              <a:pPr/>
              <a:t>38</a:t>
            </a:fld>
            <a:endParaRPr lang="en-US"/>
          </a:p>
        </p:txBody>
      </p:sp>
    </p:spTree>
    <p:extLst>
      <p:ext uri="{BB962C8B-B14F-4D97-AF65-F5344CB8AC3E}">
        <p14:creationId xmlns:p14="http://schemas.microsoft.com/office/powerpoint/2010/main" val="537030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4267200"/>
            <a:ext cx="1828800" cy="1752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813043" cy="769441"/>
          </a:xfrm>
          <a:prstGeom prst="rect">
            <a:avLst/>
          </a:prstGeom>
          <a:noFill/>
        </p:spPr>
        <p:txBody>
          <a:bodyPr wrap="none" rtlCol="0">
            <a:spAutoFit/>
          </a:bodyPr>
          <a:lstStyle/>
          <a:p>
            <a:r>
              <a:rPr lang="en-US" sz="4400" dirty="0">
                <a:latin typeface="Helvetica" charset="0"/>
                <a:ea typeface="Helvetica" charset="0"/>
                <a:cs typeface="Helvetica" charset="0"/>
              </a:rPr>
              <a:t>00</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93042E6D-9291-8146-AEAD-12D94B61C991}"/>
              </a:ext>
            </a:extLst>
          </p:cNvPr>
          <p:cNvSpPr>
            <a:spLocks noGrp="1"/>
          </p:cNvSpPr>
          <p:nvPr>
            <p:ph type="ftr" sz="quarter" idx="11"/>
          </p:nvPr>
        </p:nvSpPr>
        <p:spPr/>
        <p:txBody>
          <a:bodyPr/>
          <a:lstStyle/>
          <a:p>
            <a:r>
              <a:rPr lang="en-US"/>
              <a:t>GMU CS571 Spring 2022</a:t>
            </a:r>
            <a:endParaRPr lang="en-US" dirty="0"/>
          </a:p>
        </p:txBody>
      </p:sp>
      <p:sp>
        <p:nvSpPr>
          <p:cNvPr id="16" name="Date Placeholder 15">
            <a:extLst>
              <a:ext uri="{FF2B5EF4-FFF2-40B4-BE49-F238E27FC236}">
                <a16:creationId xmlns:a16="http://schemas.microsoft.com/office/drawing/2014/main" id="{D41ADFF6-7E12-2144-B58C-85B44CAA2731}"/>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C1C38418-7C92-F849-95A1-F5CA14163C9C}"/>
              </a:ext>
            </a:extLst>
          </p:cNvPr>
          <p:cNvSpPr>
            <a:spLocks noGrp="1"/>
          </p:cNvSpPr>
          <p:nvPr>
            <p:ph type="sldNum" sz="quarter" idx="12"/>
          </p:nvPr>
        </p:nvSpPr>
        <p:spPr/>
        <p:txBody>
          <a:bodyPr/>
          <a:lstStyle/>
          <a:p>
            <a:fld id="{3FEAB63E-74B1-D643-A3C6-246018F1E4D4}" type="slidenum">
              <a:rPr lang="en-US" smtClean="0"/>
              <a:pPr/>
              <a:t>39</a:t>
            </a:fld>
            <a:endParaRPr lang="en-US"/>
          </a:p>
        </p:txBody>
      </p:sp>
    </p:spTree>
    <p:extLst>
      <p:ext uri="{BB962C8B-B14F-4D97-AF65-F5344CB8AC3E}">
        <p14:creationId xmlns:p14="http://schemas.microsoft.com/office/powerpoint/2010/main" val="201291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Structure</a:t>
            </a:r>
          </a:p>
        </p:txBody>
      </p:sp>
      <p:sp>
        <p:nvSpPr>
          <p:cNvPr id="3" name="Content Placeholder 2"/>
          <p:cNvSpPr>
            <a:spLocks noGrp="1"/>
          </p:cNvSpPr>
          <p:nvPr>
            <p:ph idx="1"/>
          </p:nvPr>
        </p:nvSpPr>
        <p:spPr/>
        <p:txBody>
          <a:bodyPr/>
          <a:lstStyle/>
          <a:p>
            <a:r>
              <a:rPr lang="en-US" altLang="x-none" dirty="0">
                <a:ea typeface="MS PGothic" charset="-128"/>
              </a:rPr>
              <a:t>The 1-dimensional array of logical blocks is mapped into the sectors of the disk sequentially</a:t>
            </a:r>
          </a:p>
          <a:p>
            <a:pPr lvl="1"/>
            <a:r>
              <a:rPr lang="en-US" altLang="x-none" dirty="0">
                <a:solidFill>
                  <a:srgbClr val="0070C0"/>
                </a:solidFill>
                <a:ea typeface="MS PGothic" charset="-128"/>
              </a:rPr>
              <a:t>Sector 0 is the first sector of the first track on the outermost cylinder</a:t>
            </a:r>
          </a:p>
          <a:p>
            <a:pPr lvl="1"/>
            <a:r>
              <a:rPr lang="en-US" altLang="x-none" dirty="0">
                <a:ea typeface="MS PGothic" charset="-128"/>
              </a:rPr>
              <a:t>Mapping proceeds in order through that track, then the rest of the tracks in that cylinder, and then through the rest of the cylinders from outermost to innermost</a:t>
            </a:r>
          </a:p>
          <a:p>
            <a:pPr lvl="1"/>
            <a:r>
              <a:rPr lang="en-US" altLang="x-none" dirty="0">
                <a:ea typeface="MS PGothic" charset="-128"/>
              </a:rPr>
              <a:t>Logical to physical address should be easy</a:t>
            </a:r>
          </a:p>
          <a:p>
            <a:pPr lvl="2"/>
            <a:r>
              <a:rPr lang="en-US" altLang="x-none" dirty="0">
                <a:ea typeface="MS PGothic" charset="-128"/>
              </a:rPr>
              <a:t>Except for bad sectors</a:t>
            </a:r>
          </a:p>
        </p:txBody>
      </p:sp>
      <p:sp>
        <p:nvSpPr>
          <p:cNvPr id="6" name="Footer Placeholder 5">
            <a:extLst>
              <a:ext uri="{FF2B5EF4-FFF2-40B4-BE49-F238E27FC236}">
                <a16:creationId xmlns:a16="http://schemas.microsoft.com/office/drawing/2014/main" id="{BB2DD329-C9AF-674C-9F36-E09E3EA10107}"/>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97FF3554-2876-3A44-9F2D-67FC30B51655}"/>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95540B1D-3289-7648-BC02-432BE5ACB952}"/>
              </a:ext>
            </a:extLst>
          </p:cNvPr>
          <p:cNvSpPr>
            <a:spLocks noGrp="1"/>
          </p:cNvSpPr>
          <p:nvPr>
            <p:ph type="sldNum" sz="quarter" idx="12"/>
          </p:nvPr>
        </p:nvSpPr>
        <p:spPr/>
        <p:txBody>
          <a:bodyPr/>
          <a:lstStyle/>
          <a:p>
            <a:fld id="{3FEAB63E-74B1-D643-A3C6-246018F1E4D4}" type="slidenum">
              <a:rPr lang="en-US" smtClean="0"/>
              <a:pPr/>
              <a:t>4</a:t>
            </a:fld>
            <a:endParaRPr lang="en-US"/>
          </a:p>
        </p:txBody>
      </p:sp>
    </p:spTree>
    <p:extLst>
      <p:ext uri="{BB962C8B-B14F-4D97-AF65-F5344CB8AC3E}">
        <p14:creationId xmlns:p14="http://schemas.microsoft.com/office/powerpoint/2010/main" val="3177963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3733800"/>
            <a:ext cx="1828800" cy="708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813043" cy="769441"/>
          </a:xfrm>
          <a:prstGeom prst="rect">
            <a:avLst/>
          </a:prstGeom>
          <a:noFill/>
        </p:spPr>
        <p:txBody>
          <a:bodyPr wrap="none" rtlCol="0">
            <a:spAutoFit/>
          </a:bodyPr>
          <a:lstStyle/>
          <a:p>
            <a:r>
              <a:rPr lang="en-US" sz="4400" dirty="0">
                <a:latin typeface="Helvetica" charset="0"/>
                <a:ea typeface="Helvetica" charset="0"/>
                <a:cs typeface="Helvetica" charset="0"/>
              </a:rPr>
              <a:t>01</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D0B94C37-9BC7-B249-9155-A05CBD275CB0}"/>
              </a:ext>
            </a:extLst>
          </p:cNvPr>
          <p:cNvSpPr>
            <a:spLocks noGrp="1"/>
          </p:cNvSpPr>
          <p:nvPr>
            <p:ph type="ftr" sz="quarter" idx="11"/>
          </p:nvPr>
        </p:nvSpPr>
        <p:spPr/>
        <p:txBody>
          <a:bodyPr/>
          <a:lstStyle/>
          <a:p>
            <a:r>
              <a:rPr lang="en-US"/>
              <a:t>GMU CS571 Spring 2022</a:t>
            </a:r>
            <a:endParaRPr lang="en-US" dirty="0"/>
          </a:p>
        </p:txBody>
      </p:sp>
      <p:sp>
        <p:nvSpPr>
          <p:cNvPr id="16" name="Date Placeholder 15">
            <a:extLst>
              <a:ext uri="{FF2B5EF4-FFF2-40B4-BE49-F238E27FC236}">
                <a16:creationId xmlns:a16="http://schemas.microsoft.com/office/drawing/2014/main" id="{D2450402-A422-544F-B0F4-AB9E864951DE}"/>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8ED4584C-9EEB-9745-B28D-A64F91FC9FE4}"/>
              </a:ext>
            </a:extLst>
          </p:cNvPr>
          <p:cNvSpPr>
            <a:spLocks noGrp="1"/>
          </p:cNvSpPr>
          <p:nvPr>
            <p:ph type="sldNum" sz="quarter" idx="12"/>
          </p:nvPr>
        </p:nvSpPr>
        <p:spPr/>
        <p:txBody>
          <a:bodyPr/>
          <a:lstStyle/>
          <a:p>
            <a:fld id="{3FEAB63E-74B1-D643-A3C6-246018F1E4D4}" type="slidenum">
              <a:rPr lang="en-US" smtClean="0"/>
              <a:pPr/>
              <a:t>40</a:t>
            </a:fld>
            <a:endParaRPr lang="en-US"/>
          </a:p>
        </p:txBody>
      </p:sp>
    </p:spTree>
    <p:extLst>
      <p:ext uri="{BB962C8B-B14F-4D97-AF65-F5344CB8AC3E}">
        <p14:creationId xmlns:p14="http://schemas.microsoft.com/office/powerpoint/2010/main" val="2130866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3352800"/>
            <a:ext cx="1828800" cy="1089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813043" cy="769441"/>
          </a:xfrm>
          <a:prstGeom prst="rect">
            <a:avLst/>
          </a:prstGeom>
          <a:noFill/>
        </p:spPr>
        <p:txBody>
          <a:bodyPr wrap="none" rtlCol="0">
            <a:spAutoFit/>
          </a:bodyPr>
          <a:lstStyle/>
          <a:p>
            <a:r>
              <a:rPr lang="en-US" sz="4400" dirty="0">
                <a:latin typeface="Helvetica" charset="0"/>
                <a:ea typeface="Helvetica" charset="0"/>
                <a:cs typeface="Helvetica" charset="0"/>
              </a:rPr>
              <a:t>10</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8835E0FF-AE57-CD42-BA4E-3422A1A2CBF3}"/>
              </a:ext>
            </a:extLst>
          </p:cNvPr>
          <p:cNvSpPr>
            <a:spLocks noGrp="1"/>
          </p:cNvSpPr>
          <p:nvPr>
            <p:ph type="ftr" sz="quarter" idx="11"/>
          </p:nvPr>
        </p:nvSpPr>
        <p:spPr/>
        <p:txBody>
          <a:bodyPr/>
          <a:lstStyle/>
          <a:p>
            <a:r>
              <a:rPr lang="en-US"/>
              <a:t>GMU CS571 Spring 2022</a:t>
            </a:r>
            <a:endParaRPr lang="en-US" dirty="0"/>
          </a:p>
        </p:txBody>
      </p:sp>
      <p:sp>
        <p:nvSpPr>
          <p:cNvPr id="16" name="Date Placeholder 15">
            <a:extLst>
              <a:ext uri="{FF2B5EF4-FFF2-40B4-BE49-F238E27FC236}">
                <a16:creationId xmlns:a16="http://schemas.microsoft.com/office/drawing/2014/main" id="{4AA762D9-EC9A-7746-8493-1015060F869A}"/>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573306B7-B227-CA4E-9D6F-6C4A1CB5E39F}"/>
              </a:ext>
            </a:extLst>
          </p:cNvPr>
          <p:cNvSpPr>
            <a:spLocks noGrp="1"/>
          </p:cNvSpPr>
          <p:nvPr>
            <p:ph type="sldNum" sz="quarter" idx="12"/>
          </p:nvPr>
        </p:nvSpPr>
        <p:spPr/>
        <p:txBody>
          <a:bodyPr/>
          <a:lstStyle/>
          <a:p>
            <a:fld id="{3FEAB63E-74B1-D643-A3C6-246018F1E4D4}" type="slidenum">
              <a:rPr lang="en-US" smtClean="0"/>
              <a:pPr/>
              <a:t>41</a:t>
            </a:fld>
            <a:endParaRPr lang="en-US"/>
          </a:p>
        </p:txBody>
      </p:sp>
    </p:spTree>
    <p:extLst>
      <p:ext uri="{BB962C8B-B14F-4D97-AF65-F5344CB8AC3E}">
        <p14:creationId xmlns:p14="http://schemas.microsoft.com/office/powerpoint/2010/main" val="1798623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2895600"/>
            <a:ext cx="1828800" cy="15468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64157" y="3200400"/>
            <a:ext cx="771878" cy="769441"/>
          </a:xfrm>
          <a:prstGeom prst="rect">
            <a:avLst/>
          </a:prstGeom>
          <a:noFill/>
        </p:spPr>
        <p:txBody>
          <a:bodyPr wrap="none" rtlCol="0">
            <a:spAutoFit/>
          </a:bodyPr>
          <a:lstStyle/>
          <a:p>
            <a:r>
              <a:rPr lang="en-US" sz="4400" dirty="0">
                <a:latin typeface="Helvetica" charset="0"/>
                <a:ea typeface="Helvetica" charset="0"/>
                <a:cs typeface="Helvetica" charset="0"/>
              </a:rPr>
              <a:t>11</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1900F705-2F53-D149-9573-73E13B944A23}"/>
              </a:ext>
            </a:extLst>
          </p:cNvPr>
          <p:cNvSpPr>
            <a:spLocks noGrp="1"/>
          </p:cNvSpPr>
          <p:nvPr>
            <p:ph type="ftr" sz="quarter" idx="11"/>
          </p:nvPr>
        </p:nvSpPr>
        <p:spPr/>
        <p:txBody>
          <a:bodyPr/>
          <a:lstStyle/>
          <a:p>
            <a:r>
              <a:rPr lang="en-US"/>
              <a:t>GMU CS571 Spring 2022</a:t>
            </a:r>
            <a:endParaRPr lang="en-US" dirty="0"/>
          </a:p>
        </p:txBody>
      </p:sp>
      <p:sp>
        <p:nvSpPr>
          <p:cNvPr id="16" name="Date Placeholder 15">
            <a:extLst>
              <a:ext uri="{FF2B5EF4-FFF2-40B4-BE49-F238E27FC236}">
                <a16:creationId xmlns:a16="http://schemas.microsoft.com/office/drawing/2014/main" id="{FAA26F89-2262-E64E-9B96-8D888B0F14CC}"/>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3702AEB8-39FE-3841-A5A7-3D84271A401E}"/>
              </a:ext>
            </a:extLst>
          </p:cNvPr>
          <p:cNvSpPr>
            <a:spLocks noGrp="1"/>
          </p:cNvSpPr>
          <p:nvPr>
            <p:ph type="sldNum" sz="quarter" idx="12"/>
          </p:nvPr>
        </p:nvSpPr>
        <p:spPr/>
        <p:txBody>
          <a:bodyPr/>
          <a:lstStyle/>
          <a:p>
            <a:fld id="{3FEAB63E-74B1-D643-A3C6-246018F1E4D4}" type="slidenum">
              <a:rPr lang="en-US" smtClean="0"/>
              <a:pPr/>
              <a:t>42</a:t>
            </a:fld>
            <a:endParaRPr lang="en-US"/>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4C2F24E-BDC2-674F-8578-A478F87EDAAC}"/>
                  </a:ext>
                </a:extLst>
              </p14:cNvPr>
              <p14:cNvContentPartPr/>
              <p14:nvPr/>
            </p14:nvContentPartPr>
            <p14:xfrm>
              <a:off x="6438960" y="335160"/>
              <a:ext cx="1968120" cy="938880"/>
            </p14:xfrm>
          </p:contentPart>
        </mc:Choice>
        <mc:Fallback>
          <p:pic>
            <p:nvPicPr>
              <p:cNvPr id="4" name="Ink 3">
                <a:extLst>
                  <a:ext uri="{FF2B5EF4-FFF2-40B4-BE49-F238E27FC236}">
                    <a16:creationId xmlns:a16="http://schemas.microsoft.com/office/drawing/2014/main" id="{84C2F24E-BDC2-674F-8578-A478F87EDAAC}"/>
                  </a:ext>
                </a:extLst>
              </p:cNvPr>
              <p:cNvPicPr/>
              <p:nvPr/>
            </p:nvPicPr>
            <p:blipFill>
              <a:blip r:embed="rId4"/>
              <a:stretch>
                <a:fillRect/>
              </a:stretch>
            </p:blipFill>
            <p:spPr>
              <a:xfrm>
                <a:off x="6422760" y="318960"/>
                <a:ext cx="2000520" cy="971280"/>
              </a:xfrm>
              <a:prstGeom prst="rect">
                <a:avLst/>
              </a:prstGeom>
            </p:spPr>
          </p:pic>
        </mc:Fallback>
      </mc:AlternateContent>
    </p:spTree>
    <p:extLst>
      <p:ext uri="{BB962C8B-B14F-4D97-AF65-F5344CB8AC3E}">
        <p14:creationId xmlns:p14="http://schemas.microsoft.com/office/powerpoint/2010/main" val="425899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2895600"/>
            <a:ext cx="1828800" cy="15468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rgbClr val="C00000"/>
                </a:solidFill>
              </a:rPr>
              <a:t>S</a:t>
            </a:r>
            <a:r>
              <a:rPr lang="en-US" dirty="0"/>
              <a:t>ingle- vs. </a:t>
            </a:r>
            <a:r>
              <a:rPr lang="en-US" b="1" dirty="0">
                <a:solidFill>
                  <a:srgbClr val="C00000"/>
                </a:solidFill>
              </a:rPr>
              <a:t>M</a:t>
            </a:r>
            <a:r>
              <a:rPr lang="en-US" dirty="0"/>
              <a:t>ulti-</a:t>
            </a:r>
            <a:r>
              <a:rPr lang="en-US" b="1" dirty="0">
                <a:solidFill>
                  <a:srgbClr val="C00000"/>
                </a:solidFill>
              </a:rPr>
              <a:t>L</a:t>
            </a:r>
            <a:r>
              <a:rPr lang="en-US" dirty="0"/>
              <a:t>evel </a:t>
            </a:r>
            <a:r>
              <a:rPr lang="en-US" b="1" dirty="0">
                <a:solidFill>
                  <a:srgbClr val="C00000"/>
                </a:solidFill>
              </a:rPr>
              <a:t>C</a:t>
            </a:r>
            <a:r>
              <a:rPr lang="en-US" dirty="0"/>
              <a:t>ell</a:t>
            </a:r>
          </a:p>
        </p:txBody>
      </p:sp>
      <p:sp>
        <p:nvSpPr>
          <p:cNvPr id="5" name="Rectangle 4"/>
          <p:cNvSpPr/>
          <p:nvPr/>
        </p:nvSpPr>
        <p:spPr>
          <a:xfrm>
            <a:off x="60960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60960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92657" y="2286000"/>
            <a:ext cx="835485" cy="461665"/>
          </a:xfrm>
          <a:prstGeom prst="rect">
            <a:avLst/>
          </a:prstGeom>
          <a:noFill/>
        </p:spPr>
        <p:txBody>
          <a:bodyPr wrap="none" rtlCol="0">
            <a:spAutoFit/>
          </a:bodyPr>
          <a:lstStyle/>
          <a:p>
            <a:r>
              <a:rPr lang="en-US" sz="2400">
                <a:latin typeface="Helvetica" charset="0"/>
                <a:ea typeface="Helvetica" charset="0"/>
                <a:cs typeface="Helvetica" charset="0"/>
              </a:rPr>
              <a:t>MLC</a:t>
            </a:r>
          </a:p>
        </p:txBody>
      </p:sp>
      <p:cxnSp>
        <p:nvCxnSpPr>
          <p:cNvPr id="10" name="Straight Arrow Connector 9"/>
          <p:cNvCxnSpPr/>
          <p:nvPr/>
        </p:nvCxnSpPr>
        <p:spPr>
          <a:xfrm flipV="1">
            <a:off x="57150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48488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cxnSp>
        <p:nvCxnSpPr>
          <p:cNvPr id="13" name="Straight Connector 12"/>
          <p:cNvCxnSpPr/>
          <p:nvPr/>
        </p:nvCxnSpPr>
        <p:spPr>
          <a:xfrm>
            <a:off x="60960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960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52600" y="2971800"/>
            <a:ext cx="1828800" cy="1470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526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752129" y="3604251"/>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63811" y="2286000"/>
            <a:ext cx="784189" cy="461665"/>
          </a:xfrm>
          <a:prstGeom prst="rect">
            <a:avLst/>
          </a:prstGeom>
          <a:noFill/>
        </p:spPr>
        <p:txBody>
          <a:bodyPr wrap="none" rtlCol="0">
            <a:spAutoFit/>
          </a:bodyPr>
          <a:lstStyle/>
          <a:p>
            <a:r>
              <a:rPr lang="en-US" sz="2400">
                <a:latin typeface="Helvetica" charset="0"/>
                <a:ea typeface="Helvetica" charset="0"/>
                <a:cs typeface="Helvetica" charset="0"/>
              </a:rPr>
              <a:t>SLC</a:t>
            </a:r>
            <a:endParaRPr lang="en-US" sz="2400" dirty="0">
              <a:latin typeface="Helvetica" charset="0"/>
              <a:ea typeface="Helvetica" charset="0"/>
              <a:cs typeface="Helvetica" charset="0"/>
            </a:endParaRPr>
          </a:p>
        </p:txBody>
      </p:sp>
      <p:cxnSp>
        <p:nvCxnSpPr>
          <p:cNvPr id="19" name="Straight Arrow Connector 18"/>
          <p:cNvCxnSpPr/>
          <p:nvPr/>
        </p:nvCxnSpPr>
        <p:spPr>
          <a:xfrm flipV="1">
            <a:off x="13716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5054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9" name="Footer Placeholder 8">
            <a:extLst>
              <a:ext uri="{FF2B5EF4-FFF2-40B4-BE49-F238E27FC236}">
                <a16:creationId xmlns:a16="http://schemas.microsoft.com/office/drawing/2014/main" id="{DC621850-165C-CC44-B5D3-826A5F4AA305}"/>
              </a:ext>
            </a:extLst>
          </p:cNvPr>
          <p:cNvSpPr>
            <a:spLocks noGrp="1"/>
          </p:cNvSpPr>
          <p:nvPr>
            <p:ph type="ftr" sz="quarter" idx="11"/>
          </p:nvPr>
        </p:nvSpPr>
        <p:spPr/>
        <p:txBody>
          <a:bodyPr/>
          <a:lstStyle/>
          <a:p>
            <a:r>
              <a:rPr lang="en-US"/>
              <a:t>GMU CS571 Spring 2022</a:t>
            </a:r>
            <a:endParaRPr lang="en-US" dirty="0"/>
          </a:p>
        </p:txBody>
      </p:sp>
      <p:sp>
        <p:nvSpPr>
          <p:cNvPr id="12" name="Date Placeholder 11">
            <a:extLst>
              <a:ext uri="{FF2B5EF4-FFF2-40B4-BE49-F238E27FC236}">
                <a16:creationId xmlns:a16="http://schemas.microsoft.com/office/drawing/2014/main" id="{87CFF223-A46E-4F4F-AD3D-5803D52C299E}"/>
              </a:ext>
            </a:extLst>
          </p:cNvPr>
          <p:cNvSpPr>
            <a:spLocks noGrp="1"/>
          </p:cNvSpPr>
          <p:nvPr>
            <p:ph type="dt" sz="half" idx="10"/>
          </p:nvPr>
        </p:nvSpPr>
        <p:spPr/>
        <p:txBody>
          <a:bodyPr/>
          <a:lstStyle/>
          <a:p>
            <a:r>
              <a:rPr lang="en-US"/>
              <a:t>Y. Cheng</a:t>
            </a:r>
            <a:endParaRPr lang="en-US" dirty="0"/>
          </a:p>
        </p:txBody>
      </p:sp>
      <p:sp>
        <p:nvSpPr>
          <p:cNvPr id="21" name="Slide Number Placeholder 20">
            <a:extLst>
              <a:ext uri="{FF2B5EF4-FFF2-40B4-BE49-F238E27FC236}">
                <a16:creationId xmlns:a16="http://schemas.microsoft.com/office/drawing/2014/main" id="{C51BAF41-5764-694A-ADC0-58CC9912EF7C}"/>
              </a:ext>
            </a:extLst>
          </p:cNvPr>
          <p:cNvSpPr>
            <a:spLocks noGrp="1"/>
          </p:cNvSpPr>
          <p:nvPr>
            <p:ph type="sldNum" sz="quarter" idx="12"/>
          </p:nvPr>
        </p:nvSpPr>
        <p:spPr/>
        <p:txBody>
          <a:bodyPr/>
          <a:lstStyle/>
          <a:p>
            <a:fld id="{3FEAB63E-74B1-D643-A3C6-246018F1E4D4}" type="slidenum">
              <a:rPr lang="en-US" smtClean="0"/>
              <a:pPr/>
              <a:t>43</a:t>
            </a:fld>
            <a:endParaRPr lang="en-US"/>
          </a:p>
        </p:txBody>
      </p:sp>
    </p:spTree>
    <p:extLst>
      <p:ext uri="{BB962C8B-B14F-4D97-AF65-F5344CB8AC3E}">
        <p14:creationId xmlns:p14="http://schemas.microsoft.com/office/powerpoint/2010/main" val="2662631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2895600"/>
            <a:ext cx="1828800" cy="15468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rgbClr val="C00000"/>
                </a:solidFill>
              </a:rPr>
              <a:t>S</a:t>
            </a:r>
            <a:r>
              <a:rPr lang="en-US" dirty="0"/>
              <a:t>ingle- vs. </a:t>
            </a:r>
            <a:r>
              <a:rPr lang="en-US" b="1" dirty="0">
                <a:solidFill>
                  <a:srgbClr val="C00000"/>
                </a:solidFill>
              </a:rPr>
              <a:t>M</a:t>
            </a:r>
            <a:r>
              <a:rPr lang="en-US" dirty="0"/>
              <a:t>ulti-</a:t>
            </a:r>
            <a:r>
              <a:rPr lang="en-US" b="1" dirty="0">
                <a:solidFill>
                  <a:srgbClr val="C00000"/>
                </a:solidFill>
              </a:rPr>
              <a:t>L</a:t>
            </a:r>
            <a:r>
              <a:rPr lang="en-US" dirty="0"/>
              <a:t>evel </a:t>
            </a:r>
            <a:r>
              <a:rPr lang="en-US" b="1" dirty="0">
                <a:solidFill>
                  <a:srgbClr val="C00000"/>
                </a:solidFill>
              </a:rPr>
              <a:t>C</a:t>
            </a:r>
            <a:r>
              <a:rPr lang="en-US" dirty="0"/>
              <a:t>ell</a:t>
            </a:r>
          </a:p>
        </p:txBody>
      </p:sp>
      <p:sp>
        <p:nvSpPr>
          <p:cNvPr id="5" name="Rectangle 4"/>
          <p:cNvSpPr/>
          <p:nvPr/>
        </p:nvSpPr>
        <p:spPr>
          <a:xfrm>
            <a:off x="60960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60960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92657" y="2286000"/>
            <a:ext cx="835485" cy="461665"/>
          </a:xfrm>
          <a:prstGeom prst="rect">
            <a:avLst/>
          </a:prstGeom>
          <a:noFill/>
        </p:spPr>
        <p:txBody>
          <a:bodyPr wrap="none" rtlCol="0">
            <a:spAutoFit/>
          </a:bodyPr>
          <a:lstStyle/>
          <a:p>
            <a:r>
              <a:rPr lang="en-US" sz="2400">
                <a:latin typeface="Helvetica" charset="0"/>
                <a:ea typeface="Helvetica" charset="0"/>
                <a:cs typeface="Helvetica" charset="0"/>
              </a:rPr>
              <a:t>MLC</a:t>
            </a:r>
          </a:p>
        </p:txBody>
      </p:sp>
      <p:cxnSp>
        <p:nvCxnSpPr>
          <p:cNvPr id="10" name="Straight Arrow Connector 9"/>
          <p:cNvCxnSpPr/>
          <p:nvPr/>
        </p:nvCxnSpPr>
        <p:spPr>
          <a:xfrm flipV="1">
            <a:off x="57150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48488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cxnSp>
        <p:nvCxnSpPr>
          <p:cNvPr id="13" name="Straight Connector 12"/>
          <p:cNvCxnSpPr/>
          <p:nvPr/>
        </p:nvCxnSpPr>
        <p:spPr>
          <a:xfrm>
            <a:off x="60960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960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52600" y="2971800"/>
            <a:ext cx="1828800" cy="1470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526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752129" y="3604251"/>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63811" y="2286000"/>
            <a:ext cx="784189" cy="461665"/>
          </a:xfrm>
          <a:prstGeom prst="rect">
            <a:avLst/>
          </a:prstGeom>
          <a:noFill/>
        </p:spPr>
        <p:txBody>
          <a:bodyPr wrap="none" rtlCol="0">
            <a:spAutoFit/>
          </a:bodyPr>
          <a:lstStyle/>
          <a:p>
            <a:r>
              <a:rPr lang="en-US" sz="2400">
                <a:latin typeface="Helvetica" charset="0"/>
                <a:ea typeface="Helvetica" charset="0"/>
                <a:cs typeface="Helvetica" charset="0"/>
              </a:rPr>
              <a:t>SLC</a:t>
            </a:r>
            <a:endParaRPr lang="en-US" sz="2400" dirty="0">
              <a:latin typeface="Helvetica" charset="0"/>
              <a:ea typeface="Helvetica" charset="0"/>
              <a:cs typeface="Helvetica" charset="0"/>
            </a:endParaRPr>
          </a:p>
        </p:txBody>
      </p:sp>
      <p:cxnSp>
        <p:nvCxnSpPr>
          <p:cNvPr id="19" name="Straight Arrow Connector 18"/>
          <p:cNvCxnSpPr/>
          <p:nvPr/>
        </p:nvCxnSpPr>
        <p:spPr>
          <a:xfrm flipV="1">
            <a:off x="13716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5054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21" name="TextBox 20"/>
          <p:cNvSpPr txBox="1"/>
          <p:nvPr/>
        </p:nvSpPr>
        <p:spPr>
          <a:xfrm>
            <a:off x="1863322" y="4495800"/>
            <a:ext cx="1656224" cy="1200329"/>
          </a:xfrm>
          <a:prstGeom prst="rect">
            <a:avLst/>
          </a:prstGeom>
          <a:noFill/>
        </p:spPr>
        <p:txBody>
          <a:bodyPr wrap="none" rtlCol="0">
            <a:spAutoFit/>
          </a:bodyPr>
          <a:lstStyle/>
          <a:p>
            <a:pPr algn="ctr"/>
            <a:r>
              <a:rPr lang="en-US" sz="2400" dirty="0">
                <a:latin typeface="Helvetica" charset="0"/>
                <a:ea typeface="Helvetica" charset="0"/>
                <a:cs typeface="Helvetica" charset="0"/>
              </a:rPr>
              <a:t>expensive</a:t>
            </a:r>
          </a:p>
          <a:p>
            <a:pPr algn="ctr"/>
            <a:r>
              <a:rPr lang="en-US" sz="2400" dirty="0">
                <a:latin typeface="Helvetica" charset="0"/>
                <a:ea typeface="Helvetica" charset="0"/>
                <a:cs typeface="Helvetica" charset="0"/>
              </a:rPr>
              <a:t>robust</a:t>
            </a:r>
          </a:p>
          <a:p>
            <a:pPr algn="ctr"/>
            <a:r>
              <a:rPr lang="en-US" sz="2400" dirty="0">
                <a:latin typeface="Helvetica" charset="0"/>
                <a:ea typeface="Helvetica" charset="0"/>
                <a:cs typeface="Helvetica" charset="0"/>
              </a:rPr>
              <a:t>1 cell: 1 bit</a:t>
            </a:r>
          </a:p>
        </p:txBody>
      </p:sp>
      <p:sp>
        <p:nvSpPr>
          <p:cNvPr id="22" name="TextBox 21"/>
          <p:cNvSpPr txBox="1"/>
          <p:nvPr/>
        </p:nvSpPr>
        <p:spPr>
          <a:xfrm>
            <a:off x="5958259" y="4503003"/>
            <a:ext cx="2153154" cy="1200329"/>
          </a:xfrm>
          <a:prstGeom prst="rect">
            <a:avLst/>
          </a:prstGeom>
          <a:noFill/>
        </p:spPr>
        <p:txBody>
          <a:bodyPr wrap="none" rtlCol="0">
            <a:spAutoFit/>
          </a:bodyPr>
          <a:lstStyle/>
          <a:p>
            <a:pPr algn="ctr"/>
            <a:r>
              <a:rPr lang="en-US" sz="2400" dirty="0">
                <a:latin typeface="Helvetica" charset="0"/>
                <a:ea typeface="Helvetica" charset="0"/>
                <a:cs typeface="Helvetica" charset="0"/>
              </a:rPr>
              <a:t>cheap</a:t>
            </a:r>
          </a:p>
          <a:p>
            <a:pPr algn="ctr"/>
            <a:r>
              <a:rPr lang="en-US" sz="2400" dirty="0">
                <a:latin typeface="Helvetica" charset="0"/>
                <a:ea typeface="Helvetica" charset="0"/>
                <a:cs typeface="Helvetica" charset="0"/>
              </a:rPr>
              <a:t>sensitive</a:t>
            </a:r>
          </a:p>
          <a:p>
            <a:pPr algn="ctr"/>
            <a:r>
              <a:rPr lang="en-US" sz="2400" dirty="0">
                <a:latin typeface="Helvetica" charset="0"/>
                <a:ea typeface="Helvetica" charset="0"/>
                <a:cs typeface="Helvetica" charset="0"/>
              </a:rPr>
              <a:t>1 cell: multi-bit</a:t>
            </a:r>
          </a:p>
        </p:txBody>
      </p:sp>
      <p:sp>
        <p:nvSpPr>
          <p:cNvPr id="9" name="Footer Placeholder 8">
            <a:extLst>
              <a:ext uri="{FF2B5EF4-FFF2-40B4-BE49-F238E27FC236}">
                <a16:creationId xmlns:a16="http://schemas.microsoft.com/office/drawing/2014/main" id="{49E54AC4-79E1-414D-AC2F-DE926B09A221}"/>
              </a:ext>
            </a:extLst>
          </p:cNvPr>
          <p:cNvSpPr>
            <a:spLocks noGrp="1"/>
          </p:cNvSpPr>
          <p:nvPr>
            <p:ph type="ftr" sz="quarter" idx="11"/>
          </p:nvPr>
        </p:nvSpPr>
        <p:spPr/>
        <p:txBody>
          <a:bodyPr/>
          <a:lstStyle/>
          <a:p>
            <a:r>
              <a:rPr lang="en-US"/>
              <a:t>GMU CS571 Spring 2022</a:t>
            </a:r>
            <a:endParaRPr lang="en-US" dirty="0"/>
          </a:p>
        </p:txBody>
      </p:sp>
      <p:sp>
        <p:nvSpPr>
          <p:cNvPr id="12" name="Date Placeholder 11">
            <a:extLst>
              <a:ext uri="{FF2B5EF4-FFF2-40B4-BE49-F238E27FC236}">
                <a16:creationId xmlns:a16="http://schemas.microsoft.com/office/drawing/2014/main" id="{7EA20270-2AF3-CC4B-993B-2D88A07C6B5C}"/>
              </a:ext>
            </a:extLst>
          </p:cNvPr>
          <p:cNvSpPr>
            <a:spLocks noGrp="1"/>
          </p:cNvSpPr>
          <p:nvPr>
            <p:ph type="dt" sz="half" idx="10"/>
          </p:nvPr>
        </p:nvSpPr>
        <p:spPr/>
        <p:txBody>
          <a:bodyPr/>
          <a:lstStyle/>
          <a:p>
            <a:r>
              <a:rPr lang="en-US"/>
              <a:t>Y. Cheng</a:t>
            </a:r>
            <a:endParaRPr lang="en-US" dirty="0"/>
          </a:p>
        </p:txBody>
      </p:sp>
      <p:sp>
        <p:nvSpPr>
          <p:cNvPr id="23" name="Slide Number Placeholder 22">
            <a:extLst>
              <a:ext uri="{FF2B5EF4-FFF2-40B4-BE49-F238E27FC236}">
                <a16:creationId xmlns:a16="http://schemas.microsoft.com/office/drawing/2014/main" id="{82A78A05-5E47-0B45-AAE1-729798ABC85D}"/>
              </a:ext>
            </a:extLst>
          </p:cNvPr>
          <p:cNvSpPr>
            <a:spLocks noGrp="1"/>
          </p:cNvSpPr>
          <p:nvPr>
            <p:ph type="sldNum" sz="quarter" idx="12"/>
          </p:nvPr>
        </p:nvSpPr>
        <p:spPr/>
        <p:txBody>
          <a:bodyPr/>
          <a:lstStyle/>
          <a:p>
            <a:fld id="{3FEAB63E-74B1-D643-A3C6-246018F1E4D4}" type="slidenum">
              <a:rPr lang="en-US" smtClean="0"/>
              <a:pPr/>
              <a:t>44</a:t>
            </a:fld>
            <a:endParaRPr lang="en-US"/>
          </a:p>
        </p:txBody>
      </p:sp>
    </p:spTree>
    <p:extLst>
      <p:ext uri="{BB962C8B-B14F-4D97-AF65-F5344CB8AC3E}">
        <p14:creationId xmlns:p14="http://schemas.microsoft.com/office/powerpoint/2010/main" val="1153689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Wearout</a:t>
            </a:r>
            <a:endParaRPr lang="en-US" dirty="0"/>
          </a:p>
        </p:txBody>
      </p:sp>
      <p:sp>
        <p:nvSpPr>
          <p:cNvPr id="3" name="Content Placeholder 2"/>
          <p:cNvSpPr>
            <a:spLocks noGrp="1"/>
          </p:cNvSpPr>
          <p:nvPr>
            <p:ph idx="1"/>
          </p:nvPr>
        </p:nvSpPr>
        <p:spPr/>
        <p:txBody>
          <a:bodyPr/>
          <a:lstStyle/>
          <a:p>
            <a:r>
              <a:rPr lang="en-US" dirty="0"/>
              <a:t>Problem: flash cells wear out after being erased too many times</a:t>
            </a:r>
          </a:p>
          <a:p>
            <a:endParaRPr lang="en-US" dirty="0"/>
          </a:p>
          <a:p>
            <a:r>
              <a:rPr lang="en-US" dirty="0"/>
              <a:t>MLC: ~10K times</a:t>
            </a:r>
          </a:p>
          <a:p>
            <a:r>
              <a:rPr lang="en-US" dirty="0"/>
              <a:t>SLC: ~100K times</a:t>
            </a:r>
          </a:p>
          <a:p>
            <a:endParaRPr lang="en-US" dirty="0"/>
          </a:p>
          <a:p>
            <a:r>
              <a:rPr lang="en-US" dirty="0"/>
              <a:t>Usage strategy: </a:t>
            </a:r>
            <a:r>
              <a:rPr lang="en-US" b="1" dirty="0">
                <a:solidFill>
                  <a:srgbClr val="C00000"/>
                </a:solidFill>
              </a:rPr>
              <a:t>???</a:t>
            </a:r>
          </a:p>
        </p:txBody>
      </p:sp>
      <p:sp>
        <p:nvSpPr>
          <p:cNvPr id="6" name="Footer Placeholder 5">
            <a:extLst>
              <a:ext uri="{FF2B5EF4-FFF2-40B4-BE49-F238E27FC236}">
                <a16:creationId xmlns:a16="http://schemas.microsoft.com/office/drawing/2014/main" id="{302209D3-33D6-3243-9699-F11624B34FEF}"/>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3095AB0F-4288-4645-875C-BAD934E6B3D1}"/>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0034166-FD4C-674A-91F5-24797FB031BF}"/>
              </a:ext>
            </a:extLst>
          </p:cNvPr>
          <p:cNvSpPr>
            <a:spLocks noGrp="1"/>
          </p:cNvSpPr>
          <p:nvPr>
            <p:ph type="sldNum" sz="quarter" idx="12"/>
          </p:nvPr>
        </p:nvSpPr>
        <p:spPr/>
        <p:txBody>
          <a:bodyPr/>
          <a:lstStyle/>
          <a:p>
            <a:fld id="{3FEAB63E-74B1-D643-A3C6-246018F1E4D4}" type="slidenum">
              <a:rPr lang="en-US" smtClean="0"/>
              <a:pPr/>
              <a:t>45</a:t>
            </a:fld>
            <a:endParaRPr lang="en-US"/>
          </a:p>
        </p:txBody>
      </p:sp>
    </p:spTree>
    <p:extLst>
      <p:ext uri="{BB962C8B-B14F-4D97-AF65-F5344CB8AC3E}">
        <p14:creationId xmlns:p14="http://schemas.microsoft.com/office/powerpoint/2010/main" val="933224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Wearout</a:t>
            </a:r>
            <a:endParaRPr lang="en-US" dirty="0"/>
          </a:p>
        </p:txBody>
      </p:sp>
      <p:sp>
        <p:nvSpPr>
          <p:cNvPr id="3" name="Content Placeholder 2"/>
          <p:cNvSpPr>
            <a:spLocks noGrp="1"/>
          </p:cNvSpPr>
          <p:nvPr>
            <p:ph idx="1"/>
          </p:nvPr>
        </p:nvSpPr>
        <p:spPr/>
        <p:txBody>
          <a:bodyPr/>
          <a:lstStyle/>
          <a:p>
            <a:r>
              <a:rPr lang="en-US" dirty="0"/>
              <a:t>Problem: flash cells wear out after being erased too many times</a:t>
            </a:r>
          </a:p>
          <a:p>
            <a:endParaRPr lang="en-US" dirty="0"/>
          </a:p>
          <a:p>
            <a:r>
              <a:rPr lang="en-US" dirty="0"/>
              <a:t>MLC: ~10K times</a:t>
            </a:r>
          </a:p>
          <a:p>
            <a:r>
              <a:rPr lang="en-US" dirty="0"/>
              <a:t>SLC: ~100K times</a:t>
            </a:r>
          </a:p>
          <a:p>
            <a:endParaRPr lang="en-US" dirty="0"/>
          </a:p>
          <a:p>
            <a:r>
              <a:rPr lang="en-US" dirty="0"/>
              <a:t>Usage strategy: </a:t>
            </a:r>
            <a:r>
              <a:rPr lang="en-US" dirty="0">
                <a:solidFill>
                  <a:srgbClr val="0070C0"/>
                </a:solidFill>
              </a:rPr>
              <a:t>wear leveling</a:t>
            </a:r>
          </a:p>
          <a:p>
            <a:pPr lvl="1"/>
            <a:r>
              <a:rPr lang="en-US" dirty="0"/>
              <a:t>Prevents some cells from being </a:t>
            </a:r>
            <a:r>
              <a:rPr lang="en-US" dirty="0" err="1"/>
              <a:t>wornout</a:t>
            </a:r>
            <a:r>
              <a:rPr lang="en-US" dirty="0"/>
              <a:t> while others still fresh</a:t>
            </a:r>
          </a:p>
        </p:txBody>
      </p:sp>
      <p:sp>
        <p:nvSpPr>
          <p:cNvPr id="6" name="Footer Placeholder 5">
            <a:extLst>
              <a:ext uri="{FF2B5EF4-FFF2-40B4-BE49-F238E27FC236}">
                <a16:creationId xmlns:a16="http://schemas.microsoft.com/office/drawing/2014/main" id="{0C46AE11-4CB5-B848-9F13-FA006C444205}"/>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6D438B63-ECF8-7A4D-8E66-03D172C8DDA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520C737E-1624-2142-9B0B-5988F52884B3}"/>
              </a:ext>
            </a:extLst>
          </p:cNvPr>
          <p:cNvSpPr>
            <a:spLocks noGrp="1"/>
          </p:cNvSpPr>
          <p:nvPr>
            <p:ph type="sldNum" sz="quarter" idx="12"/>
          </p:nvPr>
        </p:nvSpPr>
        <p:spPr/>
        <p:txBody>
          <a:bodyPr/>
          <a:lstStyle/>
          <a:p>
            <a:fld id="{3FEAB63E-74B1-D643-A3C6-246018F1E4D4}" type="slidenum">
              <a:rPr lang="en-US" smtClean="0"/>
              <a:pPr/>
              <a:t>46</a:t>
            </a:fld>
            <a:endParaRPr lang="en-US"/>
          </a:p>
        </p:txBody>
      </p:sp>
    </p:spTree>
    <p:extLst>
      <p:ext uri="{BB962C8B-B14F-4D97-AF65-F5344CB8AC3E}">
        <p14:creationId xmlns:p14="http://schemas.microsoft.com/office/powerpoint/2010/main" val="3893428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a:t>
            </a:r>
          </a:p>
        </p:txBody>
      </p:sp>
      <p:sp>
        <p:nvSpPr>
          <p:cNvPr id="3" name="Content Placeholder 2"/>
          <p:cNvSpPr>
            <a:spLocks noGrp="1"/>
          </p:cNvSpPr>
          <p:nvPr>
            <p:ph idx="1"/>
          </p:nvPr>
        </p:nvSpPr>
        <p:spPr/>
        <p:txBody>
          <a:bodyPr/>
          <a:lstStyle/>
          <a:p>
            <a:r>
              <a:rPr lang="en-US" dirty="0"/>
              <a:t>SSD devices are divided into banks (aka. planes)</a:t>
            </a:r>
          </a:p>
          <a:p>
            <a:endParaRPr lang="en-US" dirty="0"/>
          </a:p>
          <a:p>
            <a:r>
              <a:rPr lang="en-US" dirty="0"/>
              <a:t>Banks can be accessed in parallel</a:t>
            </a:r>
          </a:p>
        </p:txBody>
      </p:sp>
      <p:sp>
        <p:nvSpPr>
          <p:cNvPr id="5" name="Rectangle 4"/>
          <p:cNvSpPr/>
          <p:nvPr/>
        </p:nvSpPr>
        <p:spPr>
          <a:xfrm>
            <a:off x="15240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1242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7244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3246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sp>
        <p:nvSpPr>
          <p:cNvPr id="10" name="Footer Placeholder 9">
            <a:extLst>
              <a:ext uri="{FF2B5EF4-FFF2-40B4-BE49-F238E27FC236}">
                <a16:creationId xmlns:a16="http://schemas.microsoft.com/office/drawing/2014/main" id="{149B62DB-6414-CC40-94AA-DF9FECD85B33}"/>
              </a:ext>
            </a:extLst>
          </p:cNvPr>
          <p:cNvSpPr>
            <a:spLocks noGrp="1"/>
          </p:cNvSpPr>
          <p:nvPr>
            <p:ph type="ftr" sz="quarter" idx="11"/>
          </p:nvPr>
        </p:nvSpPr>
        <p:spPr/>
        <p:txBody>
          <a:bodyPr/>
          <a:lstStyle/>
          <a:p>
            <a:r>
              <a:rPr lang="en-US"/>
              <a:t>GMU CS571 Spring 2022</a:t>
            </a:r>
            <a:endParaRPr lang="en-US" dirty="0"/>
          </a:p>
        </p:txBody>
      </p:sp>
      <p:sp>
        <p:nvSpPr>
          <p:cNvPr id="11" name="Date Placeholder 10">
            <a:extLst>
              <a:ext uri="{FF2B5EF4-FFF2-40B4-BE49-F238E27FC236}">
                <a16:creationId xmlns:a16="http://schemas.microsoft.com/office/drawing/2014/main" id="{B7D55186-C597-7C45-B9E9-3F9F4E0F4748}"/>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80EF7E5D-1E8A-1041-9587-CAC56519AAF8}"/>
              </a:ext>
            </a:extLst>
          </p:cNvPr>
          <p:cNvSpPr>
            <a:spLocks noGrp="1"/>
          </p:cNvSpPr>
          <p:nvPr>
            <p:ph type="sldNum" sz="quarter" idx="12"/>
          </p:nvPr>
        </p:nvSpPr>
        <p:spPr/>
        <p:txBody>
          <a:bodyPr/>
          <a:lstStyle/>
          <a:p>
            <a:fld id="{3FEAB63E-74B1-D643-A3C6-246018F1E4D4}" type="slidenum">
              <a:rPr lang="en-US" smtClean="0"/>
              <a:pPr/>
              <a:t>47</a:t>
            </a:fld>
            <a:endParaRPr lang="en-US"/>
          </a:p>
        </p:txBody>
      </p:sp>
    </p:spTree>
    <p:extLst>
      <p:ext uri="{BB962C8B-B14F-4D97-AF65-F5344CB8AC3E}">
        <p14:creationId xmlns:p14="http://schemas.microsoft.com/office/powerpoint/2010/main" val="9358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a:t>
            </a:r>
          </a:p>
        </p:txBody>
      </p:sp>
      <p:sp>
        <p:nvSpPr>
          <p:cNvPr id="3" name="Content Placeholder 2"/>
          <p:cNvSpPr>
            <a:spLocks noGrp="1"/>
          </p:cNvSpPr>
          <p:nvPr>
            <p:ph idx="1"/>
          </p:nvPr>
        </p:nvSpPr>
        <p:spPr/>
        <p:txBody>
          <a:bodyPr/>
          <a:lstStyle/>
          <a:p>
            <a:r>
              <a:rPr lang="en-US" dirty="0"/>
              <a:t>SSD devices are divided into banks (aka. planes)</a:t>
            </a:r>
          </a:p>
          <a:p>
            <a:endParaRPr lang="en-US" dirty="0"/>
          </a:p>
          <a:p>
            <a:r>
              <a:rPr lang="en-US" dirty="0"/>
              <a:t>Banks can be accessed in parallel</a:t>
            </a:r>
          </a:p>
        </p:txBody>
      </p:sp>
      <p:sp>
        <p:nvSpPr>
          <p:cNvPr id="5" name="Rectangle 4"/>
          <p:cNvSpPr/>
          <p:nvPr/>
        </p:nvSpPr>
        <p:spPr>
          <a:xfrm>
            <a:off x="15240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1242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7244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3246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cxnSp>
        <p:nvCxnSpPr>
          <p:cNvPr id="10" name="Straight Arrow Connector 9"/>
          <p:cNvCxnSpPr/>
          <p:nvPr/>
        </p:nvCxnSpPr>
        <p:spPr>
          <a:xfrm>
            <a:off x="2133600" y="4191000"/>
            <a:ext cx="0" cy="4572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2600" y="3733800"/>
            <a:ext cx="801823" cy="461665"/>
          </a:xfrm>
          <a:prstGeom prst="rect">
            <a:avLst/>
          </a:prstGeom>
          <a:noFill/>
        </p:spPr>
        <p:txBody>
          <a:bodyPr wrap="none" rtlCol="0">
            <a:spAutoFit/>
          </a:bodyPr>
          <a:lstStyle/>
          <a:p>
            <a:r>
              <a:rPr lang="en-US" sz="2400">
                <a:latin typeface="Helvetica" charset="0"/>
                <a:ea typeface="Helvetica" charset="0"/>
                <a:cs typeface="Helvetica" charset="0"/>
              </a:rPr>
              <a:t>read</a:t>
            </a:r>
          </a:p>
        </p:txBody>
      </p:sp>
      <p:cxnSp>
        <p:nvCxnSpPr>
          <p:cNvPr id="12" name="Straight Arrow Connector 11"/>
          <p:cNvCxnSpPr/>
          <p:nvPr/>
        </p:nvCxnSpPr>
        <p:spPr>
          <a:xfrm>
            <a:off x="5294177" y="4191000"/>
            <a:ext cx="0" cy="4572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13177" y="3733800"/>
            <a:ext cx="801823" cy="461665"/>
          </a:xfrm>
          <a:prstGeom prst="rect">
            <a:avLst/>
          </a:prstGeom>
          <a:noFill/>
        </p:spPr>
        <p:txBody>
          <a:bodyPr wrap="none" rtlCol="0">
            <a:spAutoFit/>
          </a:bodyPr>
          <a:lstStyle/>
          <a:p>
            <a:r>
              <a:rPr lang="en-US" sz="2400">
                <a:latin typeface="Helvetica" charset="0"/>
                <a:ea typeface="Helvetica" charset="0"/>
                <a:cs typeface="Helvetica" charset="0"/>
              </a:rPr>
              <a:t>read</a:t>
            </a:r>
          </a:p>
        </p:txBody>
      </p:sp>
      <p:sp>
        <p:nvSpPr>
          <p:cNvPr id="14" name="Footer Placeholder 13">
            <a:extLst>
              <a:ext uri="{FF2B5EF4-FFF2-40B4-BE49-F238E27FC236}">
                <a16:creationId xmlns:a16="http://schemas.microsoft.com/office/drawing/2014/main" id="{00F99064-86EE-E84E-9EB0-D236CC0F969A}"/>
              </a:ext>
            </a:extLst>
          </p:cNvPr>
          <p:cNvSpPr>
            <a:spLocks noGrp="1"/>
          </p:cNvSpPr>
          <p:nvPr>
            <p:ph type="ftr" sz="quarter" idx="11"/>
          </p:nvPr>
        </p:nvSpPr>
        <p:spPr/>
        <p:txBody>
          <a:bodyPr/>
          <a:lstStyle/>
          <a:p>
            <a:r>
              <a:rPr lang="en-US"/>
              <a:t>GMU CS571 Spring 2022</a:t>
            </a:r>
            <a:endParaRPr lang="en-US" dirty="0"/>
          </a:p>
        </p:txBody>
      </p:sp>
      <p:sp>
        <p:nvSpPr>
          <p:cNvPr id="15" name="Date Placeholder 14">
            <a:extLst>
              <a:ext uri="{FF2B5EF4-FFF2-40B4-BE49-F238E27FC236}">
                <a16:creationId xmlns:a16="http://schemas.microsoft.com/office/drawing/2014/main" id="{3A9AA27A-F43E-4E41-8BAA-9A20CD3E9851}"/>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CA99F524-661C-FF46-9683-1D5B1FCE8D9F}"/>
              </a:ext>
            </a:extLst>
          </p:cNvPr>
          <p:cNvSpPr>
            <a:spLocks noGrp="1"/>
          </p:cNvSpPr>
          <p:nvPr>
            <p:ph type="sldNum" sz="quarter" idx="12"/>
          </p:nvPr>
        </p:nvSpPr>
        <p:spPr/>
        <p:txBody>
          <a:bodyPr/>
          <a:lstStyle/>
          <a:p>
            <a:fld id="{3FEAB63E-74B1-D643-A3C6-246018F1E4D4}" type="slidenum">
              <a:rPr lang="en-US" smtClean="0"/>
              <a:pPr/>
              <a:t>48</a:t>
            </a:fld>
            <a:endParaRPr lang="en-US"/>
          </a:p>
        </p:txBody>
      </p:sp>
    </p:spTree>
    <p:extLst>
      <p:ext uri="{BB962C8B-B14F-4D97-AF65-F5344CB8AC3E}">
        <p14:creationId xmlns:p14="http://schemas.microsoft.com/office/powerpoint/2010/main" val="1586312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a:t>
            </a:r>
          </a:p>
        </p:txBody>
      </p:sp>
      <p:sp>
        <p:nvSpPr>
          <p:cNvPr id="3" name="Content Placeholder 2"/>
          <p:cNvSpPr>
            <a:spLocks noGrp="1"/>
          </p:cNvSpPr>
          <p:nvPr>
            <p:ph idx="1"/>
          </p:nvPr>
        </p:nvSpPr>
        <p:spPr/>
        <p:txBody>
          <a:bodyPr/>
          <a:lstStyle/>
          <a:p>
            <a:r>
              <a:rPr lang="en-US" dirty="0"/>
              <a:t>SSD devices are divided into banks (aka. planes)</a:t>
            </a:r>
          </a:p>
          <a:p>
            <a:endParaRPr lang="en-US" dirty="0"/>
          </a:p>
          <a:p>
            <a:r>
              <a:rPr lang="en-US" dirty="0"/>
              <a:t>Banks can be accessed in parallel</a:t>
            </a:r>
          </a:p>
        </p:txBody>
      </p:sp>
      <p:sp>
        <p:nvSpPr>
          <p:cNvPr id="5" name="Rectangle 4"/>
          <p:cNvSpPr/>
          <p:nvPr/>
        </p:nvSpPr>
        <p:spPr>
          <a:xfrm>
            <a:off x="15240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1242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7244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3246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cxnSp>
        <p:nvCxnSpPr>
          <p:cNvPr id="10" name="Straight Arrow Connector 9"/>
          <p:cNvCxnSpPr/>
          <p:nvPr/>
        </p:nvCxnSpPr>
        <p:spPr>
          <a:xfrm>
            <a:off x="2133600" y="4191000"/>
            <a:ext cx="0" cy="457200"/>
          </a:xfrm>
          <a:prstGeom prst="straightConnector1">
            <a:avLst/>
          </a:prstGeom>
          <a:ln>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2600" y="3733800"/>
            <a:ext cx="784189" cy="461665"/>
          </a:xfrm>
          <a:prstGeom prst="rect">
            <a:avLst/>
          </a:prstGeom>
          <a:noFill/>
        </p:spPr>
        <p:txBody>
          <a:bodyPr wrap="none" rtlCol="0">
            <a:spAutoFit/>
          </a:bodyPr>
          <a:lstStyle/>
          <a:p>
            <a:r>
              <a:rPr lang="en-US" sz="2400" dirty="0">
                <a:latin typeface="Helvetica" charset="0"/>
                <a:ea typeface="Helvetica" charset="0"/>
                <a:cs typeface="Helvetica" charset="0"/>
              </a:rPr>
              <a:t>data</a:t>
            </a:r>
          </a:p>
        </p:txBody>
      </p:sp>
      <p:cxnSp>
        <p:nvCxnSpPr>
          <p:cNvPr id="12" name="Straight Arrow Connector 11"/>
          <p:cNvCxnSpPr/>
          <p:nvPr/>
        </p:nvCxnSpPr>
        <p:spPr>
          <a:xfrm>
            <a:off x="5294177" y="4191000"/>
            <a:ext cx="0" cy="457200"/>
          </a:xfrm>
          <a:prstGeom prst="straightConnector1">
            <a:avLst/>
          </a:prstGeom>
          <a:ln>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13177" y="3733800"/>
            <a:ext cx="784189" cy="461665"/>
          </a:xfrm>
          <a:prstGeom prst="rect">
            <a:avLst/>
          </a:prstGeom>
          <a:noFill/>
        </p:spPr>
        <p:txBody>
          <a:bodyPr wrap="none" rtlCol="0">
            <a:spAutoFit/>
          </a:bodyPr>
          <a:lstStyle/>
          <a:p>
            <a:r>
              <a:rPr lang="en-US" sz="2400" dirty="0">
                <a:latin typeface="Helvetica" charset="0"/>
                <a:ea typeface="Helvetica" charset="0"/>
                <a:cs typeface="Helvetica" charset="0"/>
              </a:rPr>
              <a:t>data</a:t>
            </a:r>
          </a:p>
        </p:txBody>
      </p:sp>
      <p:sp>
        <p:nvSpPr>
          <p:cNvPr id="14" name="Footer Placeholder 13">
            <a:extLst>
              <a:ext uri="{FF2B5EF4-FFF2-40B4-BE49-F238E27FC236}">
                <a16:creationId xmlns:a16="http://schemas.microsoft.com/office/drawing/2014/main" id="{C476911A-5305-684A-8B9D-D81B4D7B6F99}"/>
              </a:ext>
            </a:extLst>
          </p:cNvPr>
          <p:cNvSpPr>
            <a:spLocks noGrp="1"/>
          </p:cNvSpPr>
          <p:nvPr>
            <p:ph type="ftr" sz="quarter" idx="11"/>
          </p:nvPr>
        </p:nvSpPr>
        <p:spPr/>
        <p:txBody>
          <a:bodyPr/>
          <a:lstStyle/>
          <a:p>
            <a:r>
              <a:rPr lang="en-US"/>
              <a:t>GMU CS571 Spring 2022</a:t>
            </a:r>
            <a:endParaRPr lang="en-US" dirty="0"/>
          </a:p>
        </p:txBody>
      </p:sp>
      <p:sp>
        <p:nvSpPr>
          <p:cNvPr id="15" name="Date Placeholder 14">
            <a:extLst>
              <a:ext uri="{FF2B5EF4-FFF2-40B4-BE49-F238E27FC236}">
                <a16:creationId xmlns:a16="http://schemas.microsoft.com/office/drawing/2014/main" id="{CFE2FC2B-AE9E-E54E-BF35-325A72E9EB31}"/>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C98DC394-94C8-8444-A3D8-2EFECA5FD89E}"/>
              </a:ext>
            </a:extLst>
          </p:cNvPr>
          <p:cNvSpPr>
            <a:spLocks noGrp="1"/>
          </p:cNvSpPr>
          <p:nvPr>
            <p:ph type="sldNum" sz="quarter" idx="12"/>
          </p:nvPr>
        </p:nvSpPr>
        <p:spPr/>
        <p:txBody>
          <a:bodyPr/>
          <a:lstStyle/>
          <a:p>
            <a:fld id="{3FEAB63E-74B1-D643-A3C6-246018F1E4D4}" type="slidenum">
              <a:rPr lang="en-US" smtClean="0"/>
              <a:pPr/>
              <a:t>49</a:t>
            </a:fld>
            <a:endParaRPr lang="en-US"/>
          </a:p>
        </p:txBody>
      </p:sp>
    </p:spTree>
    <p:extLst>
      <p:ext uri="{BB962C8B-B14F-4D97-AF65-F5344CB8AC3E}">
        <p14:creationId xmlns:p14="http://schemas.microsoft.com/office/powerpoint/2010/main" val="4058952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0" y="2286000"/>
            <a:ext cx="3454400" cy="3048000"/>
          </a:xfrm>
        </p:spPr>
      </p:pic>
      <p:sp>
        <p:nvSpPr>
          <p:cNvPr id="6" name="Oval 5"/>
          <p:cNvSpPr/>
          <p:nvPr/>
        </p:nvSpPr>
        <p:spPr>
          <a:xfrm>
            <a:off x="4953000" y="2590800"/>
            <a:ext cx="2387600" cy="23618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2E540CE6-9829-9042-8782-52D3DEE76A43}"/>
              </a:ext>
            </a:extLst>
          </p:cNvPr>
          <p:cNvSpPr>
            <a:spLocks noGrp="1"/>
          </p:cNvSpPr>
          <p:nvPr>
            <p:ph type="ftr" sz="quarter" idx="11"/>
          </p:nvPr>
        </p:nvSpPr>
        <p:spPr/>
        <p:txBody>
          <a:bodyPr/>
          <a:lstStyle/>
          <a:p>
            <a:r>
              <a:rPr lang="en-US"/>
              <a:t>GMU CS571 Spring 2022</a:t>
            </a:r>
            <a:endParaRPr lang="en-US" dirty="0"/>
          </a:p>
        </p:txBody>
      </p:sp>
      <p:sp>
        <p:nvSpPr>
          <p:cNvPr id="8" name="Date Placeholder 7">
            <a:extLst>
              <a:ext uri="{FF2B5EF4-FFF2-40B4-BE49-F238E27FC236}">
                <a16:creationId xmlns:a16="http://schemas.microsoft.com/office/drawing/2014/main" id="{FB904513-8F22-734C-B08D-C2162660BACB}"/>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F20EE2F6-84B2-3C4B-898A-F50EDC5E345E}"/>
              </a:ext>
            </a:extLst>
          </p:cNvPr>
          <p:cNvSpPr>
            <a:spLocks noGrp="1"/>
          </p:cNvSpPr>
          <p:nvPr>
            <p:ph type="sldNum" sz="quarter" idx="12"/>
          </p:nvPr>
        </p:nvSpPr>
        <p:spPr/>
        <p:txBody>
          <a:bodyPr/>
          <a:lstStyle/>
          <a:p>
            <a:fld id="{3FEAB63E-74B1-D643-A3C6-246018F1E4D4}" type="slidenum">
              <a:rPr lang="en-US" smtClean="0"/>
              <a:pPr/>
              <a:t>5</a:t>
            </a:fld>
            <a:endParaRPr lang="en-US"/>
          </a:p>
        </p:txBody>
      </p:sp>
    </p:spTree>
    <p:extLst>
      <p:ext uri="{BB962C8B-B14F-4D97-AF65-F5344CB8AC3E}">
        <p14:creationId xmlns:p14="http://schemas.microsoft.com/office/powerpoint/2010/main" val="36727350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a:t>
            </a:r>
          </a:p>
          <a:p>
            <a:endParaRPr lang="en-US" dirty="0"/>
          </a:p>
          <a:p>
            <a:r>
              <a:rPr lang="en-US" dirty="0"/>
              <a:t>Writing 1’s</a:t>
            </a:r>
          </a:p>
          <a:p>
            <a:pPr lvl="1"/>
            <a:r>
              <a:rPr lang="en-US" dirty="0"/>
              <a:t>Slow, coarse-grained</a:t>
            </a:r>
          </a:p>
        </p:txBody>
      </p:sp>
      <p:sp>
        <p:nvSpPr>
          <p:cNvPr id="6" name="Footer Placeholder 5">
            <a:extLst>
              <a:ext uri="{FF2B5EF4-FFF2-40B4-BE49-F238E27FC236}">
                <a16:creationId xmlns:a16="http://schemas.microsoft.com/office/drawing/2014/main" id="{6122B0D7-286D-7944-BDC7-3063A5E0E893}"/>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A2AAEAA2-8625-524C-87AF-C4A5707E9A5E}"/>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694CE421-86C3-F343-A19B-8955344E9790}"/>
              </a:ext>
            </a:extLst>
          </p:cNvPr>
          <p:cNvSpPr>
            <a:spLocks noGrp="1"/>
          </p:cNvSpPr>
          <p:nvPr>
            <p:ph type="sldNum" sz="quarter" idx="12"/>
          </p:nvPr>
        </p:nvSpPr>
        <p:spPr/>
        <p:txBody>
          <a:bodyPr/>
          <a:lstStyle/>
          <a:p>
            <a:fld id="{3FEAB63E-74B1-D643-A3C6-246018F1E4D4}" type="slidenum">
              <a:rPr lang="en-US" smtClean="0"/>
              <a:pPr/>
              <a:t>50</a:t>
            </a:fld>
            <a:endParaRPr lang="en-US"/>
          </a:p>
        </p:txBody>
      </p:sp>
    </p:spTree>
    <p:extLst>
      <p:ext uri="{BB962C8B-B14F-4D97-AF65-F5344CB8AC3E}">
        <p14:creationId xmlns:p14="http://schemas.microsoft.com/office/powerpoint/2010/main" val="1971133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a:t>
            </a:r>
          </a:p>
          <a:p>
            <a:pPr lvl="1"/>
            <a:r>
              <a:rPr lang="en-US" dirty="0"/>
              <a:t>called “</a:t>
            </a:r>
            <a:r>
              <a:rPr lang="en-US" b="1" dirty="0">
                <a:solidFill>
                  <a:srgbClr val="00B050"/>
                </a:solidFill>
              </a:rPr>
              <a:t>program</a:t>
            </a:r>
            <a:r>
              <a:rPr lang="en-US" dirty="0"/>
              <a:t>”</a:t>
            </a:r>
          </a:p>
          <a:p>
            <a:r>
              <a:rPr lang="en-US" dirty="0"/>
              <a:t>Writing 1’s</a:t>
            </a:r>
          </a:p>
          <a:p>
            <a:pPr lvl="1"/>
            <a:r>
              <a:rPr lang="en-US" dirty="0"/>
              <a:t>Slow, coarse-grained</a:t>
            </a:r>
          </a:p>
          <a:p>
            <a:pPr lvl="1"/>
            <a:r>
              <a:rPr lang="en-US" dirty="0"/>
              <a:t>called “</a:t>
            </a:r>
            <a:r>
              <a:rPr lang="en-US" b="1" dirty="0">
                <a:solidFill>
                  <a:srgbClr val="C00000"/>
                </a:solidFill>
              </a:rPr>
              <a:t>erase</a:t>
            </a:r>
            <a:r>
              <a:rPr lang="en-US" dirty="0"/>
              <a:t>”</a:t>
            </a:r>
          </a:p>
        </p:txBody>
      </p:sp>
      <p:sp>
        <p:nvSpPr>
          <p:cNvPr id="6" name="Footer Placeholder 5">
            <a:extLst>
              <a:ext uri="{FF2B5EF4-FFF2-40B4-BE49-F238E27FC236}">
                <a16:creationId xmlns:a16="http://schemas.microsoft.com/office/drawing/2014/main" id="{D4DABAC5-096F-C74F-A8F4-FBF3D9EB822D}"/>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4A5A26C4-117F-684C-AB00-EC6DA0175FC9}"/>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8AEC13BE-603F-564F-B24A-AAAB476D0C93}"/>
              </a:ext>
            </a:extLst>
          </p:cNvPr>
          <p:cNvSpPr>
            <a:spLocks noGrp="1"/>
          </p:cNvSpPr>
          <p:nvPr>
            <p:ph type="sldNum" sz="quarter" idx="12"/>
          </p:nvPr>
        </p:nvSpPr>
        <p:spPr/>
        <p:txBody>
          <a:bodyPr/>
          <a:lstStyle/>
          <a:p>
            <a:fld id="{3FEAB63E-74B1-D643-A3C6-246018F1E4D4}" type="slidenum">
              <a:rPr lang="en-US" smtClean="0"/>
              <a:pPr/>
              <a:t>51</a:t>
            </a:fld>
            <a:endParaRPr lang="en-US"/>
          </a:p>
        </p:txBody>
      </p:sp>
    </p:spTree>
    <p:extLst>
      <p:ext uri="{BB962C8B-B14F-4D97-AF65-F5344CB8AC3E}">
        <p14:creationId xmlns:p14="http://schemas.microsoft.com/office/powerpoint/2010/main" val="10517521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 [page-level]</a:t>
            </a:r>
          </a:p>
          <a:p>
            <a:pPr lvl="1"/>
            <a:r>
              <a:rPr lang="en-US" dirty="0"/>
              <a:t>called “</a:t>
            </a:r>
            <a:r>
              <a:rPr lang="en-US" b="1" dirty="0">
                <a:solidFill>
                  <a:srgbClr val="00B050"/>
                </a:solidFill>
              </a:rPr>
              <a:t>program</a:t>
            </a:r>
            <a:r>
              <a:rPr lang="en-US" dirty="0"/>
              <a:t>”</a:t>
            </a:r>
          </a:p>
          <a:p>
            <a:r>
              <a:rPr lang="en-US" dirty="0"/>
              <a:t>Writing 1’s</a:t>
            </a:r>
          </a:p>
          <a:p>
            <a:pPr lvl="1"/>
            <a:r>
              <a:rPr lang="en-US" dirty="0"/>
              <a:t>Slow, coarse-grained [block-level]</a:t>
            </a:r>
          </a:p>
          <a:p>
            <a:pPr lvl="1"/>
            <a:r>
              <a:rPr lang="en-US" dirty="0"/>
              <a:t>called “</a:t>
            </a:r>
            <a:r>
              <a:rPr lang="en-US" b="1" dirty="0">
                <a:solidFill>
                  <a:srgbClr val="C00000"/>
                </a:solidFill>
              </a:rPr>
              <a:t>erase</a:t>
            </a:r>
            <a:r>
              <a:rPr lang="en-US" dirty="0"/>
              <a:t>”</a:t>
            </a:r>
          </a:p>
        </p:txBody>
      </p:sp>
      <p:sp>
        <p:nvSpPr>
          <p:cNvPr id="6" name="Footer Placeholder 5">
            <a:extLst>
              <a:ext uri="{FF2B5EF4-FFF2-40B4-BE49-F238E27FC236}">
                <a16:creationId xmlns:a16="http://schemas.microsoft.com/office/drawing/2014/main" id="{76C3227E-9AE5-364D-B3E8-B44DFFE927A2}"/>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18328064-05EA-154C-9EB1-B5D1E8DAEBCD}"/>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275D7184-EB4E-8B4D-9909-03752EA73267}"/>
              </a:ext>
            </a:extLst>
          </p:cNvPr>
          <p:cNvSpPr>
            <a:spLocks noGrp="1"/>
          </p:cNvSpPr>
          <p:nvPr>
            <p:ph type="sldNum" sz="quarter" idx="12"/>
          </p:nvPr>
        </p:nvSpPr>
        <p:spPr/>
        <p:txBody>
          <a:bodyPr/>
          <a:lstStyle/>
          <a:p>
            <a:fld id="{3FEAB63E-74B1-D643-A3C6-246018F1E4D4}" type="slidenum">
              <a:rPr lang="en-US" smtClean="0"/>
              <a:pPr/>
              <a:t>52</a:t>
            </a:fld>
            <a:endParaRPr lang="en-US"/>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BCEAA58-BE88-D442-84C5-95AC15A8C4FF}"/>
                  </a:ext>
                </a:extLst>
              </p14:cNvPr>
              <p14:cNvContentPartPr/>
              <p14:nvPr/>
            </p14:nvContentPartPr>
            <p14:xfrm>
              <a:off x="4384440" y="3747600"/>
              <a:ext cx="1240560" cy="261720"/>
            </p14:xfrm>
          </p:contentPart>
        </mc:Choice>
        <mc:Fallback>
          <p:pic>
            <p:nvPicPr>
              <p:cNvPr id="4" name="Ink 3">
                <a:extLst>
                  <a:ext uri="{FF2B5EF4-FFF2-40B4-BE49-F238E27FC236}">
                    <a16:creationId xmlns:a16="http://schemas.microsoft.com/office/drawing/2014/main" id="{1BCEAA58-BE88-D442-84C5-95AC15A8C4FF}"/>
                  </a:ext>
                </a:extLst>
              </p:cNvPr>
              <p:cNvPicPr/>
              <p:nvPr/>
            </p:nvPicPr>
            <p:blipFill>
              <a:blip r:embed="rId4"/>
              <a:stretch>
                <a:fillRect/>
              </a:stretch>
            </p:blipFill>
            <p:spPr>
              <a:xfrm>
                <a:off x="4362480" y="3725640"/>
                <a:ext cx="1283760" cy="304920"/>
              </a:xfrm>
              <a:prstGeom prst="rect">
                <a:avLst/>
              </a:prstGeom>
            </p:spPr>
          </p:pic>
        </mc:Fallback>
      </mc:AlternateContent>
    </p:spTree>
    <p:extLst>
      <p:ext uri="{BB962C8B-B14F-4D97-AF65-F5344CB8AC3E}">
        <p14:creationId xmlns:p14="http://schemas.microsoft.com/office/powerpoint/2010/main" val="1077591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 [page-level]</a:t>
            </a:r>
          </a:p>
          <a:p>
            <a:pPr lvl="1"/>
            <a:r>
              <a:rPr lang="en-US" dirty="0"/>
              <a:t>called “</a:t>
            </a:r>
            <a:r>
              <a:rPr lang="en-US" b="1" dirty="0">
                <a:solidFill>
                  <a:srgbClr val="00B050"/>
                </a:solidFill>
              </a:rPr>
              <a:t>program</a:t>
            </a:r>
            <a:r>
              <a:rPr lang="en-US" dirty="0"/>
              <a:t>”</a:t>
            </a:r>
          </a:p>
          <a:p>
            <a:r>
              <a:rPr lang="en-US" dirty="0"/>
              <a:t>Writing 1’s</a:t>
            </a:r>
          </a:p>
          <a:p>
            <a:pPr lvl="1"/>
            <a:r>
              <a:rPr lang="en-US" dirty="0"/>
              <a:t>Slow, coarse-grained [block-level]</a:t>
            </a:r>
          </a:p>
          <a:p>
            <a:pPr lvl="1"/>
            <a:r>
              <a:rPr lang="en-US" dirty="0"/>
              <a:t>called “</a:t>
            </a:r>
            <a:r>
              <a:rPr lang="en-US" b="1" dirty="0">
                <a:solidFill>
                  <a:srgbClr val="C00000"/>
                </a:solidFill>
              </a:rPr>
              <a:t>erase</a:t>
            </a:r>
            <a:r>
              <a:rPr lang="en-US" dirty="0"/>
              <a:t>”</a:t>
            </a:r>
          </a:p>
          <a:p>
            <a:r>
              <a:rPr lang="en-US" dirty="0"/>
              <a:t>SSD can only “write” (program) into </a:t>
            </a:r>
            <a:r>
              <a:rPr lang="en-US" b="1" dirty="0">
                <a:solidFill>
                  <a:srgbClr val="0070C0"/>
                </a:solidFill>
              </a:rPr>
              <a:t>clean</a:t>
            </a:r>
            <a:r>
              <a:rPr lang="en-US" dirty="0"/>
              <a:t> pages</a:t>
            </a:r>
          </a:p>
          <a:p>
            <a:pPr lvl="1"/>
            <a:r>
              <a:rPr lang="en-US" dirty="0"/>
              <a:t>“</a:t>
            </a:r>
            <a:r>
              <a:rPr lang="en-US" b="1" dirty="0">
                <a:solidFill>
                  <a:srgbClr val="0070C0"/>
                </a:solidFill>
              </a:rPr>
              <a:t>clean</a:t>
            </a:r>
            <a:r>
              <a:rPr lang="en-US" dirty="0"/>
              <a:t>”: pages containing all 1’s (pages that have been erased) </a:t>
            </a:r>
          </a:p>
          <a:p>
            <a:pPr lvl="1"/>
            <a:r>
              <a:rPr lang="en-US" dirty="0"/>
              <a:t>SSD does not support in-place overwrite!</a:t>
            </a:r>
          </a:p>
          <a:p>
            <a:pPr lvl="1"/>
            <a:endParaRPr lang="en-US" dirty="0"/>
          </a:p>
        </p:txBody>
      </p:sp>
      <p:sp>
        <p:nvSpPr>
          <p:cNvPr id="6" name="Footer Placeholder 5">
            <a:extLst>
              <a:ext uri="{FF2B5EF4-FFF2-40B4-BE49-F238E27FC236}">
                <a16:creationId xmlns:a16="http://schemas.microsoft.com/office/drawing/2014/main" id="{76C3227E-9AE5-364D-B3E8-B44DFFE927A2}"/>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FD73B868-58AE-0E46-A685-73024E4EFC5F}"/>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D9F90D8-2D86-014E-97BC-C764CA9C1A75}"/>
              </a:ext>
            </a:extLst>
          </p:cNvPr>
          <p:cNvSpPr>
            <a:spLocks noGrp="1"/>
          </p:cNvSpPr>
          <p:nvPr>
            <p:ph type="sldNum" sz="quarter" idx="12"/>
          </p:nvPr>
        </p:nvSpPr>
        <p:spPr/>
        <p:txBody>
          <a:bodyPr/>
          <a:lstStyle/>
          <a:p>
            <a:fld id="{3FEAB63E-74B1-D643-A3C6-246018F1E4D4}" type="slidenum">
              <a:rPr lang="en-US" smtClean="0"/>
              <a:pPr/>
              <a:t>53</a:t>
            </a:fld>
            <a:endParaRPr lang="en-US"/>
          </a:p>
        </p:txBody>
      </p:sp>
    </p:spTree>
    <p:extLst>
      <p:ext uri="{BB962C8B-B14F-4D97-AF65-F5344CB8AC3E}">
        <p14:creationId xmlns:p14="http://schemas.microsoft.com/office/powerpoint/2010/main" val="623801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 and Blocks</a:t>
            </a:r>
          </a:p>
        </p:txBody>
      </p:sp>
      <p:sp>
        <p:nvSpPr>
          <p:cNvPr id="5" name="Rectangle 4"/>
          <p:cNvSpPr/>
          <p:nvPr/>
        </p:nvSpPr>
        <p:spPr>
          <a:xfrm>
            <a:off x="16002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2004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8006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4008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sp>
        <p:nvSpPr>
          <p:cNvPr id="9" name="Footer Placeholder 8">
            <a:extLst>
              <a:ext uri="{FF2B5EF4-FFF2-40B4-BE49-F238E27FC236}">
                <a16:creationId xmlns:a16="http://schemas.microsoft.com/office/drawing/2014/main" id="{24CE8662-AB19-534C-9575-92896A27A6DE}"/>
              </a:ext>
            </a:extLst>
          </p:cNvPr>
          <p:cNvSpPr>
            <a:spLocks noGrp="1"/>
          </p:cNvSpPr>
          <p:nvPr>
            <p:ph type="ftr" sz="quarter" idx="11"/>
          </p:nvPr>
        </p:nvSpPr>
        <p:spPr/>
        <p:txBody>
          <a:bodyPr/>
          <a:lstStyle/>
          <a:p>
            <a:r>
              <a:rPr lang="en-US"/>
              <a:t>GMU CS571 Spring 2022</a:t>
            </a:r>
            <a:endParaRPr lang="en-US" dirty="0"/>
          </a:p>
        </p:txBody>
      </p:sp>
      <p:sp>
        <p:nvSpPr>
          <p:cNvPr id="10" name="Date Placeholder 9">
            <a:extLst>
              <a:ext uri="{FF2B5EF4-FFF2-40B4-BE49-F238E27FC236}">
                <a16:creationId xmlns:a16="http://schemas.microsoft.com/office/drawing/2014/main" id="{F6C96DAC-2DE4-3D4B-9317-DC3BE71B50FA}"/>
              </a:ext>
            </a:extLst>
          </p:cNvPr>
          <p:cNvSpPr>
            <a:spLocks noGrp="1"/>
          </p:cNvSpPr>
          <p:nvPr>
            <p:ph type="dt" sz="half" idx="10"/>
          </p:nvPr>
        </p:nvSpPr>
        <p:spPr/>
        <p:txBody>
          <a:bodyPr/>
          <a:lstStyle/>
          <a:p>
            <a:r>
              <a:rPr lang="en-US"/>
              <a:t>Y. Cheng</a:t>
            </a:r>
            <a:endParaRPr lang="en-US" dirty="0"/>
          </a:p>
        </p:txBody>
      </p:sp>
      <p:sp>
        <p:nvSpPr>
          <p:cNvPr id="11" name="Slide Number Placeholder 10">
            <a:extLst>
              <a:ext uri="{FF2B5EF4-FFF2-40B4-BE49-F238E27FC236}">
                <a16:creationId xmlns:a16="http://schemas.microsoft.com/office/drawing/2014/main" id="{61207E04-B1DE-614D-B2D9-15F1AA0DE2DA}"/>
              </a:ext>
            </a:extLst>
          </p:cNvPr>
          <p:cNvSpPr>
            <a:spLocks noGrp="1"/>
          </p:cNvSpPr>
          <p:nvPr>
            <p:ph type="sldNum" sz="quarter" idx="12"/>
          </p:nvPr>
        </p:nvSpPr>
        <p:spPr/>
        <p:txBody>
          <a:bodyPr/>
          <a:lstStyle/>
          <a:p>
            <a:fld id="{3FEAB63E-74B1-D643-A3C6-246018F1E4D4}" type="slidenum">
              <a:rPr lang="en-US" smtClean="0"/>
              <a:pPr/>
              <a:t>54</a:t>
            </a:fld>
            <a:endParaRPr lang="en-US"/>
          </a:p>
        </p:txBody>
      </p:sp>
    </p:spTree>
    <p:extLst>
      <p:ext uri="{BB962C8B-B14F-4D97-AF65-F5344CB8AC3E}">
        <p14:creationId xmlns:p14="http://schemas.microsoft.com/office/powerpoint/2010/main" val="735655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 and Blocks</a:t>
            </a:r>
          </a:p>
        </p:txBody>
      </p:sp>
      <p:sp>
        <p:nvSpPr>
          <p:cNvPr id="5" name="Rectangle 4"/>
          <p:cNvSpPr/>
          <p:nvPr/>
        </p:nvSpPr>
        <p:spPr>
          <a:xfrm>
            <a:off x="16002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2004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Helvetica" charset="0"/>
              <a:ea typeface="Helvetica" charset="0"/>
              <a:cs typeface="Helvetica" charset="0"/>
            </a:endParaRPr>
          </a:p>
        </p:txBody>
      </p:sp>
      <p:sp>
        <p:nvSpPr>
          <p:cNvPr id="7" name="Rectangle 6"/>
          <p:cNvSpPr/>
          <p:nvPr/>
        </p:nvSpPr>
        <p:spPr>
          <a:xfrm>
            <a:off x="48006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4008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cxnSp>
        <p:nvCxnSpPr>
          <p:cNvPr id="9" name="Straight Connector 8"/>
          <p:cNvCxnSpPr/>
          <p:nvPr/>
        </p:nvCxnSpPr>
        <p:spPr>
          <a:xfrm>
            <a:off x="3200400" y="3962400"/>
            <a:ext cx="12192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00400" y="4267200"/>
            <a:ext cx="12192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81400" y="3657600"/>
            <a:ext cx="0" cy="990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38600" y="3657600"/>
            <a:ext cx="0" cy="990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1981200"/>
            <a:ext cx="3505200" cy="830997"/>
          </a:xfrm>
          <a:prstGeom prst="rect">
            <a:avLst/>
          </a:prstGeom>
          <a:noFill/>
        </p:spPr>
        <p:txBody>
          <a:bodyPr wrap="square" rtlCol="0">
            <a:spAutoFit/>
          </a:bodyPr>
          <a:lstStyle/>
          <a:p>
            <a:pPr algn="ctr"/>
            <a:r>
              <a:rPr lang="en-US" sz="2400">
                <a:latin typeface="Helvetica" charset="0"/>
                <a:ea typeface="Helvetica" charset="0"/>
                <a:cs typeface="Helvetica" charset="0"/>
              </a:rPr>
              <a:t>Each bank contains many “blocks”</a:t>
            </a:r>
          </a:p>
        </p:txBody>
      </p:sp>
      <p:cxnSp>
        <p:nvCxnSpPr>
          <p:cNvPr id="16" name="Straight Arrow Connector 15"/>
          <p:cNvCxnSpPr/>
          <p:nvPr/>
        </p:nvCxnSpPr>
        <p:spPr>
          <a:xfrm>
            <a:off x="3810000" y="2819400"/>
            <a:ext cx="0" cy="7620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ooter Placeholder 11">
            <a:extLst>
              <a:ext uri="{FF2B5EF4-FFF2-40B4-BE49-F238E27FC236}">
                <a16:creationId xmlns:a16="http://schemas.microsoft.com/office/drawing/2014/main" id="{36D6A379-397C-4D47-8786-59C2941B571E}"/>
              </a:ext>
            </a:extLst>
          </p:cNvPr>
          <p:cNvSpPr>
            <a:spLocks noGrp="1"/>
          </p:cNvSpPr>
          <p:nvPr>
            <p:ph type="ftr" sz="quarter" idx="11"/>
          </p:nvPr>
        </p:nvSpPr>
        <p:spPr/>
        <p:txBody>
          <a:bodyPr/>
          <a:lstStyle/>
          <a:p>
            <a:r>
              <a:rPr lang="en-US"/>
              <a:t>GMU CS571 Spring 2022</a:t>
            </a:r>
            <a:endParaRPr lang="en-US" dirty="0"/>
          </a:p>
        </p:txBody>
      </p:sp>
      <p:sp>
        <p:nvSpPr>
          <p:cNvPr id="13" name="Date Placeholder 12">
            <a:extLst>
              <a:ext uri="{FF2B5EF4-FFF2-40B4-BE49-F238E27FC236}">
                <a16:creationId xmlns:a16="http://schemas.microsoft.com/office/drawing/2014/main" id="{3B944161-27AF-0148-9BC6-4E9CF264EB43}"/>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AE6856C7-4989-B143-B7B7-1DE7ADFAB5E8}"/>
              </a:ext>
            </a:extLst>
          </p:cNvPr>
          <p:cNvSpPr>
            <a:spLocks noGrp="1"/>
          </p:cNvSpPr>
          <p:nvPr>
            <p:ph type="sldNum" sz="quarter" idx="12"/>
          </p:nvPr>
        </p:nvSpPr>
        <p:spPr/>
        <p:txBody>
          <a:bodyPr/>
          <a:lstStyle/>
          <a:p>
            <a:fld id="{3FEAB63E-74B1-D643-A3C6-246018F1E4D4}" type="slidenum">
              <a:rPr lang="en-US" smtClean="0"/>
              <a:pPr/>
              <a:t>55</a:t>
            </a:fld>
            <a:endParaRPr lang="en-US"/>
          </a:p>
        </p:txBody>
      </p:sp>
    </p:spTree>
    <p:extLst>
      <p:ext uri="{BB962C8B-B14F-4D97-AF65-F5344CB8AC3E}">
        <p14:creationId xmlns:p14="http://schemas.microsoft.com/office/powerpoint/2010/main" val="3327209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Pages</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Rounded Rectangle 12"/>
          <p:cNvSpPr/>
          <p:nvPr/>
        </p:nvSpPr>
        <p:spPr>
          <a:xfrm>
            <a:off x="2362200" y="2286000"/>
            <a:ext cx="4419600" cy="2286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19400" y="4655403"/>
            <a:ext cx="35052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One block</a:t>
            </a:r>
          </a:p>
        </p:txBody>
      </p:sp>
      <p:sp>
        <p:nvSpPr>
          <p:cNvPr id="15" name="Footer Placeholder 14">
            <a:extLst>
              <a:ext uri="{FF2B5EF4-FFF2-40B4-BE49-F238E27FC236}">
                <a16:creationId xmlns:a16="http://schemas.microsoft.com/office/drawing/2014/main" id="{1EDDC040-CBC8-434F-AF5C-DFD700A44435}"/>
              </a:ext>
            </a:extLst>
          </p:cNvPr>
          <p:cNvSpPr>
            <a:spLocks noGrp="1"/>
          </p:cNvSpPr>
          <p:nvPr>
            <p:ph type="ftr" sz="quarter" idx="11"/>
          </p:nvPr>
        </p:nvSpPr>
        <p:spPr/>
        <p:txBody>
          <a:bodyPr/>
          <a:lstStyle/>
          <a:p>
            <a:r>
              <a:rPr lang="en-US"/>
              <a:t>GMU CS571 Spring 2022</a:t>
            </a:r>
            <a:endParaRPr lang="en-US" dirty="0"/>
          </a:p>
        </p:txBody>
      </p:sp>
      <p:sp>
        <p:nvSpPr>
          <p:cNvPr id="16" name="Date Placeholder 15">
            <a:extLst>
              <a:ext uri="{FF2B5EF4-FFF2-40B4-BE49-F238E27FC236}">
                <a16:creationId xmlns:a16="http://schemas.microsoft.com/office/drawing/2014/main" id="{D330541F-BE0A-4243-85DD-B95D5E42861A}"/>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3611349E-3456-2544-A2CD-00CE270C9688}"/>
              </a:ext>
            </a:extLst>
          </p:cNvPr>
          <p:cNvSpPr>
            <a:spLocks noGrp="1"/>
          </p:cNvSpPr>
          <p:nvPr>
            <p:ph type="sldNum" sz="quarter" idx="12"/>
          </p:nvPr>
        </p:nvSpPr>
        <p:spPr/>
        <p:txBody>
          <a:bodyPr/>
          <a:lstStyle/>
          <a:p>
            <a:fld id="{3FEAB63E-74B1-D643-A3C6-246018F1E4D4}" type="slidenum">
              <a:rPr lang="en-US" smtClean="0"/>
              <a:pPr/>
              <a:t>56</a:t>
            </a:fld>
            <a:endParaRPr lang="en-US"/>
          </a:p>
        </p:txBody>
      </p:sp>
    </p:spTree>
    <p:extLst>
      <p:ext uri="{BB962C8B-B14F-4D97-AF65-F5344CB8AC3E}">
        <p14:creationId xmlns:p14="http://schemas.microsoft.com/office/powerpoint/2010/main" val="345908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Pages</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Rounded Rectangle 12"/>
          <p:cNvSpPr/>
          <p:nvPr/>
        </p:nvSpPr>
        <p:spPr>
          <a:xfrm>
            <a:off x="5638800" y="3429000"/>
            <a:ext cx="1066800" cy="10668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419600" y="4495800"/>
            <a:ext cx="3505200" cy="461665"/>
          </a:xfrm>
          <a:prstGeom prst="rect">
            <a:avLst/>
          </a:prstGeom>
          <a:noFill/>
        </p:spPr>
        <p:txBody>
          <a:bodyPr wrap="square" rtlCol="0">
            <a:spAutoFit/>
          </a:bodyPr>
          <a:lstStyle/>
          <a:p>
            <a:pPr algn="ctr"/>
            <a:r>
              <a:rPr lang="en-US" sz="2400">
                <a:latin typeface="Helvetica" charset="0"/>
                <a:ea typeface="Helvetica" charset="0"/>
                <a:cs typeface="Helvetica" charset="0"/>
              </a:rPr>
              <a:t>One page</a:t>
            </a:r>
            <a:endParaRPr lang="en-US" sz="2400" dirty="0">
              <a:latin typeface="Helvetica" charset="0"/>
              <a:ea typeface="Helvetica" charset="0"/>
              <a:cs typeface="Helvetica" charset="0"/>
            </a:endParaRPr>
          </a:p>
        </p:txBody>
      </p:sp>
      <p:sp>
        <p:nvSpPr>
          <p:cNvPr id="15" name="Footer Placeholder 14">
            <a:extLst>
              <a:ext uri="{FF2B5EF4-FFF2-40B4-BE49-F238E27FC236}">
                <a16:creationId xmlns:a16="http://schemas.microsoft.com/office/drawing/2014/main" id="{0687E19F-6A16-E942-8633-17E5F048EACC}"/>
              </a:ext>
            </a:extLst>
          </p:cNvPr>
          <p:cNvSpPr>
            <a:spLocks noGrp="1"/>
          </p:cNvSpPr>
          <p:nvPr>
            <p:ph type="ftr" sz="quarter" idx="11"/>
          </p:nvPr>
        </p:nvSpPr>
        <p:spPr/>
        <p:txBody>
          <a:bodyPr/>
          <a:lstStyle/>
          <a:p>
            <a:r>
              <a:rPr lang="en-US"/>
              <a:t>GMU CS571 Spring 2022</a:t>
            </a:r>
            <a:endParaRPr lang="en-US" dirty="0"/>
          </a:p>
        </p:txBody>
      </p:sp>
      <p:sp>
        <p:nvSpPr>
          <p:cNvPr id="16" name="Date Placeholder 15">
            <a:extLst>
              <a:ext uri="{FF2B5EF4-FFF2-40B4-BE49-F238E27FC236}">
                <a16:creationId xmlns:a16="http://schemas.microsoft.com/office/drawing/2014/main" id="{F8322A56-10AB-D347-96F8-58E7C2157C13}"/>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6D5D13E8-280E-2342-8244-8A9A386F0632}"/>
              </a:ext>
            </a:extLst>
          </p:cNvPr>
          <p:cNvSpPr>
            <a:spLocks noGrp="1"/>
          </p:cNvSpPr>
          <p:nvPr>
            <p:ph type="sldNum" sz="quarter" idx="12"/>
          </p:nvPr>
        </p:nvSpPr>
        <p:spPr/>
        <p:txBody>
          <a:bodyPr/>
          <a:lstStyle/>
          <a:p>
            <a:fld id="{3FEAB63E-74B1-D643-A3C6-246018F1E4D4}" type="slidenum">
              <a:rPr lang="en-US" smtClean="0"/>
              <a:pPr/>
              <a:t>57</a:t>
            </a:fld>
            <a:endParaRPr lang="en-US"/>
          </a:p>
        </p:txBody>
      </p:sp>
    </p:spTree>
    <p:extLst>
      <p:ext uri="{BB962C8B-B14F-4D97-AF65-F5344CB8AC3E}">
        <p14:creationId xmlns:p14="http://schemas.microsoft.com/office/powerpoint/2010/main" val="2982594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Pages</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5" name="TextBox 14"/>
          <p:cNvSpPr txBox="1"/>
          <p:nvPr/>
        </p:nvSpPr>
        <p:spPr>
          <a:xfrm>
            <a:off x="2895600" y="4703498"/>
            <a:ext cx="35052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All pages are </a:t>
            </a:r>
            <a:r>
              <a:rPr lang="en-US" sz="2400">
                <a:latin typeface="Helvetica" charset="0"/>
                <a:ea typeface="Helvetica" charset="0"/>
                <a:cs typeface="Helvetica" charset="0"/>
              </a:rPr>
              <a:t>clean (“programmable”)</a:t>
            </a:r>
            <a:endParaRPr lang="en-US" sz="2400" dirty="0">
              <a:latin typeface="Helvetica" charset="0"/>
              <a:ea typeface="Helvetica" charset="0"/>
              <a:cs typeface="Helvetica" charset="0"/>
            </a:endParaRPr>
          </a:p>
        </p:txBody>
      </p:sp>
      <p:sp>
        <p:nvSpPr>
          <p:cNvPr id="13" name="Footer Placeholder 12">
            <a:extLst>
              <a:ext uri="{FF2B5EF4-FFF2-40B4-BE49-F238E27FC236}">
                <a16:creationId xmlns:a16="http://schemas.microsoft.com/office/drawing/2014/main" id="{7EC35686-0456-9645-9D69-C8758272A841}"/>
              </a:ext>
            </a:extLst>
          </p:cNvPr>
          <p:cNvSpPr>
            <a:spLocks noGrp="1"/>
          </p:cNvSpPr>
          <p:nvPr>
            <p:ph type="ftr" sz="quarter" idx="11"/>
          </p:nvPr>
        </p:nvSpPr>
        <p:spPr/>
        <p:txBody>
          <a:bodyPr/>
          <a:lstStyle/>
          <a:p>
            <a:r>
              <a:rPr lang="en-US"/>
              <a:t>GMU CS571 Spring 2022</a:t>
            </a:r>
            <a:endParaRPr lang="en-US" dirty="0"/>
          </a:p>
        </p:txBody>
      </p:sp>
      <p:sp>
        <p:nvSpPr>
          <p:cNvPr id="14" name="Date Placeholder 13">
            <a:extLst>
              <a:ext uri="{FF2B5EF4-FFF2-40B4-BE49-F238E27FC236}">
                <a16:creationId xmlns:a16="http://schemas.microsoft.com/office/drawing/2014/main" id="{95FB1E19-A245-2B47-9CD6-4BD4D8C039C2}"/>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EFBBCEEF-9CB5-A44A-812D-139F382595EB}"/>
              </a:ext>
            </a:extLst>
          </p:cNvPr>
          <p:cNvSpPr>
            <a:spLocks noGrp="1"/>
          </p:cNvSpPr>
          <p:nvPr>
            <p:ph type="sldNum" sz="quarter" idx="12"/>
          </p:nvPr>
        </p:nvSpPr>
        <p:spPr/>
        <p:txBody>
          <a:bodyPr/>
          <a:lstStyle/>
          <a:p>
            <a:fld id="{3FEAB63E-74B1-D643-A3C6-246018F1E4D4}" type="slidenum">
              <a:rPr lang="en-US" smtClean="0"/>
              <a:pPr/>
              <a:t>58</a:t>
            </a:fld>
            <a:endParaRPr lang="en-US"/>
          </a:p>
        </p:txBody>
      </p:sp>
    </p:spTree>
    <p:extLst>
      <p:ext uri="{BB962C8B-B14F-4D97-AF65-F5344CB8AC3E}">
        <p14:creationId xmlns:p14="http://schemas.microsoft.com/office/powerpoint/2010/main" val="2499221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4" name="TextBox 13"/>
          <p:cNvSpPr txBox="1"/>
          <p:nvPr/>
        </p:nvSpPr>
        <p:spPr>
          <a:xfrm>
            <a:off x="2057400" y="15957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program</a:t>
            </a:r>
            <a:endParaRPr lang="en-US" sz="2400" dirty="0">
              <a:latin typeface="Helvetica" charset="0"/>
              <a:ea typeface="Helvetica" charset="0"/>
              <a:cs typeface="Helvetica" charset="0"/>
            </a:endParaRPr>
          </a:p>
        </p:txBody>
      </p:sp>
      <p:cxnSp>
        <p:nvCxnSpPr>
          <p:cNvPr id="15" name="Straight Arrow Connector 14"/>
          <p:cNvCxnSpPr/>
          <p:nvPr/>
        </p:nvCxnSpPr>
        <p:spPr>
          <a:xfrm>
            <a:off x="2895600" y="2057400"/>
            <a:ext cx="0" cy="35826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D61C676D-4D55-4D4B-8BE5-3D642E2549A1}"/>
              </a:ext>
            </a:extLst>
          </p:cNvPr>
          <p:cNvSpPr>
            <a:spLocks noGrp="1"/>
          </p:cNvSpPr>
          <p:nvPr>
            <p:ph type="ftr" sz="quarter" idx="11"/>
          </p:nvPr>
        </p:nvSpPr>
        <p:spPr/>
        <p:txBody>
          <a:bodyPr/>
          <a:lstStyle/>
          <a:p>
            <a:r>
              <a:rPr lang="en-US"/>
              <a:t>GMU CS571 Spring 2022</a:t>
            </a:r>
            <a:endParaRPr lang="en-US" dirty="0"/>
          </a:p>
        </p:txBody>
      </p:sp>
      <p:sp>
        <p:nvSpPr>
          <p:cNvPr id="16" name="Date Placeholder 15">
            <a:extLst>
              <a:ext uri="{FF2B5EF4-FFF2-40B4-BE49-F238E27FC236}">
                <a16:creationId xmlns:a16="http://schemas.microsoft.com/office/drawing/2014/main" id="{E68F0F6E-24FE-1143-A530-AF1E6B2F08C6}"/>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FDD9B993-744A-B846-A295-54706BFA51DA}"/>
              </a:ext>
            </a:extLst>
          </p:cNvPr>
          <p:cNvSpPr>
            <a:spLocks noGrp="1"/>
          </p:cNvSpPr>
          <p:nvPr>
            <p:ph type="sldNum" sz="quarter" idx="12"/>
          </p:nvPr>
        </p:nvSpPr>
        <p:spPr/>
        <p:txBody>
          <a:bodyPr/>
          <a:lstStyle/>
          <a:p>
            <a:fld id="{3FEAB63E-74B1-D643-A3C6-246018F1E4D4}" type="slidenum">
              <a:rPr lang="en-US" smtClean="0"/>
              <a:pPr/>
              <a:t>59</a:t>
            </a:fld>
            <a:endParaRPr lang="en-US"/>
          </a:p>
        </p:txBody>
      </p:sp>
    </p:spTree>
    <p:extLst>
      <p:ext uri="{BB962C8B-B14F-4D97-AF65-F5344CB8AC3E}">
        <p14:creationId xmlns:p14="http://schemas.microsoft.com/office/powerpoint/2010/main" val="356856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0" y="2286000"/>
            <a:ext cx="3454400" cy="3048000"/>
          </a:xfrm>
        </p:spPr>
      </p:pic>
      <p:sp>
        <p:nvSpPr>
          <p:cNvPr id="6" name="Oval 5"/>
          <p:cNvSpPr/>
          <p:nvPr/>
        </p:nvSpPr>
        <p:spPr>
          <a:xfrm>
            <a:off x="4953000" y="2590800"/>
            <a:ext cx="2387600" cy="23618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4125" y="3276600"/>
            <a:ext cx="4139275" cy="830997"/>
          </a:xfrm>
          <a:prstGeom prst="rect">
            <a:avLst/>
          </a:prstGeom>
          <a:noFill/>
        </p:spPr>
        <p:txBody>
          <a:bodyPr wrap="none" rtlCol="0">
            <a:spAutoFit/>
          </a:bodyPr>
          <a:lstStyle/>
          <a:p>
            <a:pPr algn="r"/>
            <a:r>
              <a:rPr lang="en-US" sz="2400" dirty="0">
                <a:latin typeface="Helvetica" charset="0"/>
                <a:ea typeface="Helvetica" charset="0"/>
                <a:cs typeface="Helvetica" charset="0"/>
              </a:rPr>
              <a:t>Platter</a:t>
            </a:r>
          </a:p>
          <a:p>
            <a:pPr algn="r"/>
            <a:r>
              <a:rPr lang="en-US" sz="2400" dirty="0">
                <a:latin typeface="Helvetica" charset="0"/>
                <a:ea typeface="Helvetica" charset="0"/>
                <a:cs typeface="Helvetica" charset="0"/>
              </a:rPr>
              <a:t>Covered with a magnetic film</a:t>
            </a:r>
          </a:p>
        </p:txBody>
      </p:sp>
      <p:sp>
        <p:nvSpPr>
          <p:cNvPr id="8" name="Footer Placeholder 7">
            <a:extLst>
              <a:ext uri="{FF2B5EF4-FFF2-40B4-BE49-F238E27FC236}">
                <a16:creationId xmlns:a16="http://schemas.microsoft.com/office/drawing/2014/main" id="{86BD8FB6-1900-A441-9657-0025557AB6C3}"/>
              </a:ext>
            </a:extLst>
          </p:cNvPr>
          <p:cNvSpPr>
            <a:spLocks noGrp="1"/>
          </p:cNvSpPr>
          <p:nvPr>
            <p:ph type="ftr" sz="quarter" idx="11"/>
          </p:nvPr>
        </p:nvSpPr>
        <p:spPr/>
        <p:txBody>
          <a:bodyPr/>
          <a:lstStyle/>
          <a:p>
            <a:r>
              <a:rPr lang="en-US"/>
              <a:t>GMU CS571 Spring 2022</a:t>
            </a:r>
            <a:endParaRPr lang="en-US" dirty="0"/>
          </a:p>
        </p:txBody>
      </p:sp>
      <p:sp>
        <p:nvSpPr>
          <p:cNvPr id="9" name="Date Placeholder 8">
            <a:extLst>
              <a:ext uri="{FF2B5EF4-FFF2-40B4-BE49-F238E27FC236}">
                <a16:creationId xmlns:a16="http://schemas.microsoft.com/office/drawing/2014/main" id="{A7374D37-3672-0D46-9249-B96BC5A53471}"/>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2E4D4749-DF91-8047-A66F-91F39F936B6C}"/>
              </a:ext>
            </a:extLst>
          </p:cNvPr>
          <p:cNvSpPr>
            <a:spLocks noGrp="1"/>
          </p:cNvSpPr>
          <p:nvPr>
            <p:ph type="sldNum" sz="quarter" idx="12"/>
          </p:nvPr>
        </p:nvSpPr>
        <p:spPr/>
        <p:txBody>
          <a:bodyPr/>
          <a:lstStyle/>
          <a:p>
            <a:fld id="{3FEAB63E-74B1-D643-A3C6-246018F1E4D4}" type="slidenum">
              <a:rPr lang="en-US" smtClean="0"/>
              <a:pPr/>
              <a:t>6</a:t>
            </a:fld>
            <a:endParaRPr lang="en-US"/>
          </a:p>
        </p:txBody>
      </p:sp>
    </p:spTree>
    <p:extLst>
      <p:ext uri="{BB962C8B-B14F-4D97-AF65-F5344CB8AC3E}">
        <p14:creationId xmlns:p14="http://schemas.microsoft.com/office/powerpoint/2010/main" val="17389376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4" name="TextBox 13"/>
          <p:cNvSpPr txBox="1"/>
          <p:nvPr/>
        </p:nvSpPr>
        <p:spPr>
          <a:xfrm>
            <a:off x="3200400" y="48006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program</a:t>
            </a:r>
            <a:endParaRPr lang="en-US" sz="2400" dirty="0">
              <a:latin typeface="Helvetica" charset="0"/>
              <a:ea typeface="Helvetica" charset="0"/>
              <a:cs typeface="Helvetica" charset="0"/>
            </a:endParaRPr>
          </a:p>
        </p:txBody>
      </p:sp>
      <p:cxnSp>
        <p:nvCxnSpPr>
          <p:cNvPr id="15" name="Straight Arrow Connector 14"/>
          <p:cNvCxnSpPr/>
          <p:nvPr/>
        </p:nvCxnSpPr>
        <p:spPr>
          <a:xfrm flipV="1">
            <a:off x="4038600" y="4495800"/>
            <a:ext cx="0" cy="40373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42964541-AC75-5C4A-AC0E-932994073B5A}"/>
              </a:ext>
            </a:extLst>
          </p:cNvPr>
          <p:cNvSpPr>
            <a:spLocks noGrp="1"/>
          </p:cNvSpPr>
          <p:nvPr>
            <p:ph type="ftr" sz="quarter" idx="11"/>
          </p:nvPr>
        </p:nvSpPr>
        <p:spPr/>
        <p:txBody>
          <a:bodyPr/>
          <a:lstStyle/>
          <a:p>
            <a:r>
              <a:rPr lang="en-US"/>
              <a:t>GMU CS571 Spring 2022</a:t>
            </a:r>
            <a:endParaRPr lang="en-US" dirty="0"/>
          </a:p>
        </p:txBody>
      </p:sp>
      <p:sp>
        <p:nvSpPr>
          <p:cNvPr id="16" name="Date Placeholder 15">
            <a:extLst>
              <a:ext uri="{FF2B5EF4-FFF2-40B4-BE49-F238E27FC236}">
                <a16:creationId xmlns:a16="http://schemas.microsoft.com/office/drawing/2014/main" id="{E7BE06F9-DFA5-3046-91F8-05867336D8B7}"/>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F6028DF8-30BB-BD45-99C3-D3BDFD7C7E80}"/>
              </a:ext>
            </a:extLst>
          </p:cNvPr>
          <p:cNvSpPr>
            <a:spLocks noGrp="1"/>
          </p:cNvSpPr>
          <p:nvPr>
            <p:ph type="sldNum" sz="quarter" idx="12"/>
          </p:nvPr>
        </p:nvSpPr>
        <p:spPr/>
        <p:txBody>
          <a:bodyPr/>
          <a:lstStyle/>
          <a:p>
            <a:fld id="{3FEAB63E-74B1-D643-A3C6-246018F1E4D4}" type="slidenum">
              <a:rPr lang="en-US" smtClean="0"/>
              <a:pPr/>
              <a:t>60</a:t>
            </a:fld>
            <a:endParaRPr lang="en-US"/>
          </a:p>
        </p:txBody>
      </p:sp>
    </p:spTree>
    <p:extLst>
      <p:ext uri="{BB962C8B-B14F-4D97-AF65-F5344CB8AC3E}">
        <p14:creationId xmlns:p14="http://schemas.microsoft.com/office/powerpoint/2010/main" val="541190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6" name="TextBox 15"/>
          <p:cNvSpPr txBox="1"/>
          <p:nvPr/>
        </p:nvSpPr>
        <p:spPr>
          <a:xfrm>
            <a:off x="2895600" y="4703498"/>
            <a:ext cx="35814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Two pages hold data (</a:t>
            </a:r>
            <a:r>
              <a:rPr lang="en-US" sz="2400" b="1" dirty="0">
                <a:latin typeface="Helvetica" charset="0"/>
                <a:ea typeface="Helvetica" charset="0"/>
                <a:cs typeface="Helvetica" charset="0"/>
              </a:rPr>
              <a:t>cannot be overwritten</a:t>
            </a:r>
            <a:r>
              <a:rPr lang="en-US" sz="2400" dirty="0">
                <a:latin typeface="Helvetica" charset="0"/>
                <a:ea typeface="Helvetica" charset="0"/>
                <a:cs typeface="Helvetica" charset="0"/>
              </a:rPr>
              <a:t>)</a:t>
            </a:r>
          </a:p>
        </p:txBody>
      </p:sp>
      <p:sp>
        <p:nvSpPr>
          <p:cNvPr id="13" name="Footer Placeholder 12">
            <a:extLst>
              <a:ext uri="{FF2B5EF4-FFF2-40B4-BE49-F238E27FC236}">
                <a16:creationId xmlns:a16="http://schemas.microsoft.com/office/drawing/2014/main" id="{9733E2AA-E931-7D47-B0FF-2B8ADD96D15E}"/>
              </a:ext>
            </a:extLst>
          </p:cNvPr>
          <p:cNvSpPr>
            <a:spLocks noGrp="1"/>
          </p:cNvSpPr>
          <p:nvPr>
            <p:ph type="ftr" sz="quarter" idx="11"/>
          </p:nvPr>
        </p:nvSpPr>
        <p:spPr/>
        <p:txBody>
          <a:bodyPr/>
          <a:lstStyle/>
          <a:p>
            <a:r>
              <a:rPr lang="en-US"/>
              <a:t>GMU CS571 Spring 2022</a:t>
            </a:r>
            <a:endParaRPr lang="en-US" dirty="0"/>
          </a:p>
        </p:txBody>
      </p:sp>
      <p:sp>
        <p:nvSpPr>
          <p:cNvPr id="14" name="Date Placeholder 13">
            <a:extLst>
              <a:ext uri="{FF2B5EF4-FFF2-40B4-BE49-F238E27FC236}">
                <a16:creationId xmlns:a16="http://schemas.microsoft.com/office/drawing/2014/main" id="{EAF5941A-2D49-8746-B71F-7BE4C10198F8}"/>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EE3799C2-83CF-9542-957D-E4CF724B887A}"/>
              </a:ext>
            </a:extLst>
          </p:cNvPr>
          <p:cNvSpPr>
            <a:spLocks noGrp="1"/>
          </p:cNvSpPr>
          <p:nvPr>
            <p:ph type="sldNum" sz="quarter" idx="12"/>
          </p:nvPr>
        </p:nvSpPr>
        <p:spPr/>
        <p:txBody>
          <a:bodyPr/>
          <a:lstStyle/>
          <a:p>
            <a:fld id="{3FEAB63E-74B1-D643-A3C6-246018F1E4D4}" type="slidenum">
              <a:rPr lang="en-US" smtClean="0"/>
              <a:pPr/>
              <a:t>61</a:t>
            </a:fld>
            <a:endParaRPr lang="en-US"/>
          </a:p>
        </p:txBody>
      </p:sp>
    </p:spTree>
    <p:extLst>
      <p:ext uri="{BB962C8B-B14F-4D97-AF65-F5344CB8AC3E}">
        <p14:creationId xmlns:p14="http://schemas.microsoft.com/office/powerpoint/2010/main" val="376801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TextBox 12"/>
          <p:cNvSpPr txBox="1"/>
          <p:nvPr/>
        </p:nvSpPr>
        <p:spPr>
          <a:xfrm>
            <a:off x="0" y="1428690"/>
            <a:ext cx="5029200" cy="400110"/>
          </a:xfrm>
          <a:prstGeom prst="rect">
            <a:avLst/>
          </a:prstGeom>
          <a:noFill/>
        </p:spPr>
        <p:txBody>
          <a:bodyPr wrap="square" rtlCol="0">
            <a:spAutoFit/>
          </a:bodyPr>
          <a:lstStyle/>
          <a:p>
            <a:pPr algn="ctr"/>
            <a:r>
              <a:rPr lang="en-US" sz="2000" dirty="0">
                <a:solidFill>
                  <a:srgbClr val="C00000"/>
                </a:solidFill>
                <a:latin typeface="Helvetica" charset="0"/>
                <a:ea typeface="Helvetica" charset="0"/>
                <a:cs typeface="Helvetica" charset="0"/>
              </a:rPr>
              <a:t>still want to </a:t>
            </a:r>
            <a:r>
              <a:rPr lang="en-US" sz="2000">
                <a:solidFill>
                  <a:srgbClr val="C00000"/>
                </a:solidFill>
                <a:latin typeface="Helvetica" charset="0"/>
                <a:ea typeface="Helvetica" charset="0"/>
                <a:cs typeface="Helvetica" charset="0"/>
              </a:rPr>
              <a:t>write data into this page???</a:t>
            </a:r>
            <a:endParaRPr lang="en-US" sz="2000" dirty="0">
              <a:solidFill>
                <a:srgbClr val="C00000"/>
              </a:solidFill>
              <a:latin typeface="Helvetica" charset="0"/>
              <a:ea typeface="Helvetica" charset="0"/>
              <a:cs typeface="Helvetica" charset="0"/>
            </a:endParaRPr>
          </a:p>
        </p:txBody>
      </p:sp>
      <p:cxnSp>
        <p:nvCxnSpPr>
          <p:cNvPr id="14" name="Straight Arrow Connector 13"/>
          <p:cNvCxnSpPr>
            <a:stCxn id="13" idx="2"/>
          </p:cNvCxnSpPr>
          <p:nvPr/>
        </p:nvCxnSpPr>
        <p:spPr>
          <a:xfrm>
            <a:off x="2514600" y="1828800"/>
            <a:ext cx="304800" cy="5334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AA0459D-C35C-3C40-9D4A-BACA96D7F23F}"/>
              </a:ext>
            </a:extLst>
          </p:cNvPr>
          <p:cNvSpPr txBox="1"/>
          <p:nvPr/>
        </p:nvSpPr>
        <p:spPr>
          <a:xfrm>
            <a:off x="2895600" y="4703498"/>
            <a:ext cx="35814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Two pages hold data (</a:t>
            </a:r>
            <a:r>
              <a:rPr lang="en-US" sz="2400" b="1" dirty="0">
                <a:latin typeface="Helvetica" charset="0"/>
                <a:ea typeface="Helvetica" charset="0"/>
                <a:cs typeface="Helvetica" charset="0"/>
              </a:rPr>
              <a:t>cannot be overwritten</a:t>
            </a:r>
            <a:r>
              <a:rPr lang="en-US" sz="2400" dirty="0">
                <a:latin typeface="Helvetica" charset="0"/>
                <a:ea typeface="Helvetica" charset="0"/>
                <a:cs typeface="Helvetica" charset="0"/>
              </a:rPr>
              <a:t>)</a:t>
            </a:r>
          </a:p>
        </p:txBody>
      </p:sp>
      <p:sp>
        <p:nvSpPr>
          <p:cNvPr id="16" name="Footer Placeholder 15">
            <a:extLst>
              <a:ext uri="{FF2B5EF4-FFF2-40B4-BE49-F238E27FC236}">
                <a16:creationId xmlns:a16="http://schemas.microsoft.com/office/drawing/2014/main" id="{881B076C-F1D2-8D4E-AF93-F878078CF619}"/>
              </a:ext>
            </a:extLst>
          </p:cNvPr>
          <p:cNvSpPr>
            <a:spLocks noGrp="1"/>
          </p:cNvSpPr>
          <p:nvPr>
            <p:ph type="ftr" sz="quarter" idx="11"/>
          </p:nvPr>
        </p:nvSpPr>
        <p:spPr/>
        <p:txBody>
          <a:bodyPr/>
          <a:lstStyle/>
          <a:p>
            <a:r>
              <a:rPr lang="en-US"/>
              <a:t>GMU CS571 Spring 2022</a:t>
            </a:r>
            <a:endParaRPr lang="en-US" dirty="0"/>
          </a:p>
        </p:txBody>
      </p:sp>
      <p:sp>
        <p:nvSpPr>
          <p:cNvPr id="17" name="Date Placeholder 16">
            <a:extLst>
              <a:ext uri="{FF2B5EF4-FFF2-40B4-BE49-F238E27FC236}">
                <a16:creationId xmlns:a16="http://schemas.microsoft.com/office/drawing/2014/main" id="{C5A4696B-02F4-C648-B401-C3D97A09B25E}"/>
              </a:ext>
            </a:extLst>
          </p:cNvPr>
          <p:cNvSpPr>
            <a:spLocks noGrp="1"/>
          </p:cNvSpPr>
          <p:nvPr>
            <p:ph type="dt" sz="half" idx="10"/>
          </p:nvPr>
        </p:nvSpPr>
        <p:spPr/>
        <p:txBody>
          <a:bodyPr/>
          <a:lstStyle/>
          <a:p>
            <a:r>
              <a:rPr lang="en-US"/>
              <a:t>Y. Cheng</a:t>
            </a:r>
            <a:endParaRPr lang="en-US" dirty="0"/>
          </a:p>
        </p:txBody>
      </p:sp>
      <p:sp>
        <p:nvSpPr>
          <p:cNvPr id="18" name="Slide Number Placeholder 17">
            <a:extLst>
              <a:ext uri="{FF2B5EF4-FFF2-40B4-BE49-F238E27FC236}">
                <a16:creationId xmlns:a16="http://schemas.microsoft.com/office/drawing/2014/main" id="{E70AA3C1-8E2A-8548-8F1E-2F7493A732F9}"/>
              </a:ext>
            </a:extLst>
          </p:cNvPr>
          <p:cNvSpPr>
            <a:spLocks noGrp="1"/>
          </p:cNvSpPr>
          <p:nvPr>
            <p:ph type="sldNum" sz="quarter" idx="12"/>
          </p:nvPr>
        </p:nvSpPr>
        <p:spPr/>
        <p:txBody>
          <a:bodyPr/>
          <a:lstStyle/>
          <a:p>
            <a:fld id="{3FEAB63E-74B1-D643-A3C6-246018F1E4D4}" type="slidenum">
              <a:rPr lang="en-US" smtClean="0"/>
              <a:pPr/>
              <a:t>62</a:t>
            </a:fld>
            <a:endParaRPr lang="en-US"/>
          </a:p>
        </p:txBody>
      </p:sp>
    </p:spTree>
    <p:extLst>
      <p:ext uri="{BB962C8B-B14F-4D97-AF65-F5344CB8AC3E}">
        <p14:creationId xmlns:p14="http://schemas.microsoft.com/office/powerpoint/2010/main" val="35669388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TextBox 12"/>
          <p:cNvSpPr txBox="1"/>
          <p:nvPr/>
        </p:nvSpPr>
        <p:spPr>
          <a:xfrm>
            <a:off x="3657600" y="44958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erase</a:t>
            </a:r>
            <a:endParaRPr lang="en-US" sz="2400" dirty="0">
              <a:latin typeface="Helvetica" charset="0"/>
              <a:ea typeface="Helvetica" charset="0"/>
              <a:cs typeface="Helvetica" charset="0"/>
            </a:endParaRPr>
          </a:p>
        </p:txBody>
      </p:sp>
      <p:sp>
        <p:nvSpPr>
          <p:cNvPr id="14" name="Footer Placeholder 13">
            <a:extLst>
              <a:ext uri="{FF2B5EF4-FFF2-40B4-BE49-F238E27FC236}">
                <a16:creationId xmlns:a16="http://schemas.microsoft.com/office/drawing/2014/main" id="{8CC353F0-217A-4144-ABC2-55F042980422}"/>
              </a:ext>
            </a:extLst>
          </p:cNvPr>
          <p:cNvSpPr>
            <a:spLocks noGrp="1"/>
          </p:cNvSpPr>
          <p:nvPr>
            <p:ph type="ftr" sz="quarter" idx="11"/>
          </p:nvPr>
        </p:nvSpPr>
        <p:spPr/>
        <p:txBody>
          <a:bodyPr/>
          <a:lstStyle/>
          <a:p>
            <a:r>
              <a:rPr lang="en-US"/>
              <a:t>GMU CS571 Spring 2022</a:t>
            </a:r>
            <a:endParaRPr lang="en-US" dirty="0"/>
          </a:p>
        </p:txBody>
      </p:sp>
      <p:sp>
        <p:nvSpPr>
          <p:cNvPr id="15" name="Date Placeholder 14">
            <a:extLst>
              <a:ext uri="{FF2B5EF4-FFF2-40B4-BE49-F238E27FC236}">
                <a16:creationId xmlns:a16="http://schemas.microsoft.com/office/drawing/2014/main" id="{87AFCEAA-FFCB-E34F-8CF2-EC4540A907C7}"/>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B88A2AFE-88FB-8240-9B43-EC76E388D83B}"/>
              </a:ext>
            </a:extLst>
          </p:cNvPr>
          <p:cNvSpPr>
            <a:spLocks noGrp="1"/>
          </p:cNvSpPr>
          <p:nvPr>
            <p:ph type="sldNum" sz="quarter" idx="12"/>
          </p:nvPr>
        </p:nvSpPr>
        <p:spPr/>
        <p:txBody>
          <a:bodyPr/>
          <a:lstStyle/>
          <a:p>
            <a:fld id="{3FEAB63E-74B1-D643-A3C6-246018F1E4D4}" type="slidenum">
              <a:rPr lang="en-US" smtClean="0"/>
              <a:pPr/>
              <a:t>63</a:t>
            </a:fld>
            <a:endParaRPr lang="en-US"/>
          </a:p>
        </p:txBody>
      </p:sp>
    </p:spTree>
    <p:extLst>
      <p:ext uri="{BB962C8B-B14F-4D97-AF65-F5344CB8AC3E}">
        <p14:creationId xmlns:p14="http://schemas.microsoft.com/office/powerpoint/2010/main" val="708485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5" name="TextBox 14"/>
          <p:cNvSpPr txBox="1"/>
          <p:nvPr/>
        </p:nvSpPr>
        <p:spPr>
          <a:xfrm>
            <a:off x="3276600" y="4495800"/>
            <a:ext cx="25908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erase</a:t>
            </a:r>
          </a:p>
          <a:p>
            <a:pPr algn="ctr"/>
            <a:r>
              <a:rPr lang="en-US" sz="2400" dirty="0">
                <a:latin typeface="Helvetica" charset="0"/>
                <a:ea typeface="Helvetica" charset="0"/>
                <a:cs typeface="Helvetica" charset="0"/>
              </a:rPr>
              <a:t>(the whole block)</a:t>
            </a:r>
          </a:p>
        </p:txBody>
      </p:sp>
      <p:sp>
        <p:nvSpPr>
          <p:cNvPr id="13" name="Footer Placeholder 12">
            <a:extLst>
              <a:ext uri="{FF2B5EF4-FFF2-40B4-BE49-F238E27FC236}">
                <a16:creationId xmlns:a16="http://schemas.microsoft.com/office/drawing/2014/main" id="{A929CAB1-2516-3E4E-9FCC-EA2C4D153C54}"/>
              </a:ext>
            </a:extLst>
          </p:cNvPr>
          <p:cNvSpPr>
            <a:spLocks noGrp="1"/>
          </p:cNvSpPr>
          <p:nvPr>
            <p:ph type="ftr" sz="quarter" idx="11"/>
          </p:nvPr>
        </p:nvSpPr>
        <p:spPr/>
        <p:txBody>
          <a:bodyPr/>
          <a:lstStyle/>
          <a:p>
            <a:r>
              <a:rPr lang="en-US"/>
              <a:t>GMU CS571 Spring 2022</a:t>
            </a:r>
            <a:endParaRPr lang="en-US" dirty="0"/>
          </a:p>
        </p:txBody>
      </p:sp>
      <p:sp>
        <p:nvSpPr>
          <p:cNvPr id="14" name="Date Placeholder 13">
            <a:extLst>
              <a:ext uri="{FF2B5EF4-FFF2-40B4-BE49-F238E27FC236}">
                <a16:creationId xmlns:a16="http://schemas.microsoft.com/office/drawing/2014/main" id="{419510F7-D656-B04D-80A6-9378B3925949}"/>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7FE434E0-5D20-D642-9627-7EDF7D185783}"/>
              </a:ext>
            </a:extLst>
          </p:cNvPr>
          <p:cNvSpPr>
            <a:spLocks noGrp="1"/>
          </p:cNvSpPr>
          <p:nvPr>
            <p:ph type="sldNum" sz="quarter" idx="12"/>
          </p:nvPr>
        </p:nvSpPr>
        <p:spPr/>
        <p:txBody>
          <a:bodyPr/>
          <a:lstStyle/>
          <a:p>
            <a:fld id="{3FEAB63E-74B1-D643-A3C6-246018F1E4D4}" type="slidenum">
              <a:rPr lang="en-US" smtClean="0"/>
              <a:pPr/>
              <a:t>64</a:t>
            </a:fld>
            <a:endParaRPr lang="en-US"/>
          </a:p>
        </p:txBody>
      </p:sp>
    </p:spTree>
    <p:extLst>
      <p:ext uri="{BB962C8B-B14F-4D97-AF65-F5344CB8AC3E}">
        <p14:creationId xmlns:p14="http://schemas.microsoft.com/office/powerpoint/2010/main" val="31032821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TextBox 12"/>
          <p:cNvSpPr txBox="1"/>
          <p:nvPr/>
        </p:nvSpPr>
        <p:spPr>
          <a:xfrm>
            <a:off x="2133600" y="4703498"/>
            <a:ext cx="48006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After erase, again, </a:t>
            </a:r>
            <a:r>
              <a:rPr lang="en-US" sz="2400" b="1" dirty="0">
                <a:latin typeface="Helvetica" charset="0"/>
                <a:ea typeface="Helvetica" charset="0"/>
                <a:cs typeface="Helvetica" charset="0"/>
              </a:rPr>
              <a:t>free state </a:t>
            </a:r>
          </a:p>
          <a:p>
            <a:pPr algn="ctr"/>
            <a:r>
              <a:rPr lang="en-US" sz="2400" dirty="0">
                <a:latin typeface="Helvetica" charset="0"/>
                <a:ea typeface="Helvetica" charset="0"/>
                <a:cs typeface="Helvetica" charset="0"/>
              </a:rPr>
              <a:t>(can write new data in any page)</a:t>
            </a:r>
          </a:p>
        </p:txBody>
      </p:sp>
      <p:sp>
        <p:nvSpPr>
          <p:cNvPr id="14" name="Footer Placeholder 13">
            <a:extLst>
              <a:ext uri="{FF2B5EF4-FFF2-40B4-BE49-F238E27FC236}">
                <a16:creationId xmlns:a16="http://schemas.microsoft.com/office/drawing/2014/main" id="{03CEDA66-9974-EA46-B85C-D6D0208FA26A}"/>
              </a:ext>
            </a:extLst>
          </p:cNvPr>
          <p:cNvSpPr>
            <a:spLocks noGrp="1"/>
          </p:cNvSpPr>
          <p:nvPr>
            <p:ph type="ftr" sz="quarter" idx="11"/>
          </p:nvPr>
        </p:nvSpPr>
        <p:spPr/>
        <p:txBody>
          <a:bodyPr/>
          <a:lstStyle/>
          <a:p>
            <a:r>
              <a:rPr lang="en-US"/>
              <a:t>GMU CS571 Spring 2022</a:t>
            </a:r>
            <a:endParaRPr lang="en-US" dirty="0"/>
          </a:p>
        </p:txBody>
      </p:sp>
      <p:sp>
        <p:nvSpPr>
          <p:cNvPr id="15" name="Date Placeholder 14">
            <a:extLst>
              <a:ext uri="{FF2B5EF4-FFF2-40B4-BE49-F238E27FC236}">
                <a16:creationId xmlns:a16="http://schemas.microsoft.com/office/drawing/2014/main" id="{CBFF682E-0705-9F40-AD0E-F800925286FF}"/>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2CFFEC0D-3ED5-304F-983F-202FA9A5FCEA}"/>
              </a:ext>
            </a:extLst>
          </p:cNvPr>
          <p:cNvSpPr>
            <a:spLocks noGrp="1"/>
          </p:cNvSpPr>
          <p:nvPr>
            <p:ph type="sldNum" sz="quarter" idx="12"/>
          </p:nvPr>
        </p:nvSpPr>
        <p:spPr/>
        <p:txBody>
          <a:bodyPr/>
          <a:lstStyle/>
          <a:p>
            <a:fld id="{3FEAB63E-74B1-D643-A3C6-246018F1E4D4}" type="slidenum">
              <a:rPr lang="en-US" smtClean="0"/>
              <a:pPr/>
              <a:t>65</a:t>
            </a:fld>
            <a:endParaRPr lang="en-US"/>
          </a:p>
        </p:txBody>
      </p:sp>
    </p:spTree>
    <p:extLst>
      <p:ext uri="{BB962C8B-B14F-4D97-AF65-F5344CB8AC3E}">
        <p14:creationId xmlns:p14="http://schemas.microsoft.com/office/powerpoint/2010/main" val="42401287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0001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1111</a:t>
            </a: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4" name="TextBox 13"/>
          <p:cNvSpPr txBox="1"/>
          <p:nvPr/>
        </p:nvSpPr>
        <p:spPr>
          <a:xfrm>
            <a:off x="2255783" y="4750006"/>
            <a:ext cx="4632434"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This dark blue page holds data</a:t>
            </a:r>
          </a:p>
        </p:txBody>
      </p:sp>
      <p:sp>
        <p:nvSpPr>
          <p:cNvPr id="13" name="Footer Placeholder 12">
            <a:extLst>
              <a:ext uri="{FF2B5EF4-FFF2-40B4-BE49-F238E27FC236}">
                <a16:creationId xmlns:a16="http://schemas.microsoft.com/office/drawing/2014/main" id="{2EA08626-6BAC-F649-A518-28CB24193F30}"/>
              </a:ext>
            </a:extLst>
          </p:cNvPr>
          <p:cNvSpPr>
            <a:spLocks noGrp="1"/>
          </p:cNvSpPr>
          <p:nvPr>
            <p:ph type="ftr" sz="quarter" idx="11"/>
          </p:nvPr>
        </p:nvSpPr>
        <p:spPr/>
        <p:txBody>
          <a:bodyPr/>
          <a:lstStyle/>
          <a:p>
            <a:r>
              <a:rPr lang="en-US"/>
              <a:t>GMU CS571 Spring 2022</a:t>
            </a:r>
            <a:endParaRPr lang="en-US" dirty="0"/>
          </a:p>
        </p:txBody>
      </p:sp>
      <p:sp>
        <p:nvSpPr>
          <p:cNvPr id="15" name="Date Placeholder 14">
            <a:extLst>
              <a:ext uri="{FF2B5EF4-FFF2-40B4-BE49-F238E27FC236}">
                <a16:creationId xmlns:a16="http://schemas.microsoft.com/office/drawing/2014/main" id="{DAC8F583-5D83-8846-82CC-105D20061728}"/>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B78D9B3D-F459-9945-AF58-3B3732386895}"/>
              </a:ext>
            </a:extLst>
          </p:cNvPr>
          <p:cNvSpPr>
            <a:spLocks noGrp="1"/>
          </p:cNvSpPr>
          <p:nvPr>
            <p:ph type="sldNum" sz="quarter" idx="12"/>
          </p:nvPr>
        </p:nvSpPr>
        <p:spPr/>
        <p:txBody>
          <a:bodyPr/>
          <a:lstStyle/>
          <a:p>
            <a:fld id="{3FEAB63E-74B1-D643-A3C6-246018F1E4D4}" type="slidenum">
              <a:rPr lang="en-US" smtClean="0"/>
              <a:pPr/>
              <a:t>66</a:t>
            </a:fld>
            <a:endParaRPr lang="en-US"/>
          </a:p>
        </p:txBody>
      </p:sp>
    </p:spTree>
    <p:extLst>
      <p:ext uri="{BB962C8B-B14F-4D97-AF65-F5344CB8AC3E}">
        <p14:creationId xmlns:p14="http://schemas.microsoft.com/office/powerpoint/2010/main" val="1336191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vs. Disk: APIs</a:t>
            </a:r>
          </a:p>
        </p:txBody>
      </p:sp>
      <p:sp>
        <p:nvSpPr>
          <p:cNvPr id="5" name="Rectangle 4"/>
          <p:cNvSpPr/>
          <p:nvPr/>
        </p:nvSpPr>
        <p:spPr>
          <a:xfrm>
            <a:off x="2590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5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67000" y="1944794"/>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disk</a:t>
            </a:r>
          </a:p>
        </p:txBody>
      </p:sp>
      <p:sp>
        <p:nvSpPr>
          <p:cNvPr id="10" name="TextBox 9"/>
          <p:cNvSpPr txBox="1"/>
          <p:nvPr/>
        </p:nvSpPr>
        <p:spPr>
          <a:xfrm>
            <a:off x="4572000" y="1944793"/>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flash</a:t>
            </a:r>
          </a:p>
        </p:txBody>
      </p:sp>
      <p:sp>
        <p:nvSpPr>
          <p:cNvPr id="11" name="TextBox 10"/>
          <p:cNvSpPr txBox="1"/>
          <p:nvPr/>
        </p:nvSpPr>
        <p:spPr>
          <a:xfrm rot="16200000">
            <a:off x="1255067" y="3083867"/>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a:t>
            </a:r>
            <a:endParaRPr lang="en-US" sz="2400" dirty="0">
              <a:latin typeface="Helvetica" charset="0"/>
              <a:ea typeface="Helvetica" charset="0"/>
              <a:cs typeface="Helvetica" charset="0"/>
            </a:endParaRPr>
          </a:p>
        </p:txBody>
      </p:sp>
      <p:sp>
        <p:nvSpPr>
          <p:cNvPr id="12" name="TextBox 11"/>
          <p:cNvSpPr txBox="1"/>
          <p:nvPr/>
        </p:nvSpPr>
        <p:spPr>
          <a:xfrm rot="16200000">
            <a:off x="1259533" y="4531667"/>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write</a:t>
            </a:r>
          </a:p>
        </p:txBody>
      </p:sp>
      <p:sp>
        <p:nvSpPr>
          <p:cNvPr id="13" name="Footer Placeholder 12">
            <a:extLst>
              <a:ext uri="{FF2B5EF4-FFF2-40B4-BE49-F238E27FC236}">
                <a16:creationId xmlns:a16="http://schemas.microsoft.com/office/drawing/2014/main" id="{AAF14F96-A84B-B64F-B7F3-FE23887C78D0}"/>
              </a:ext>
            </a:extLst>
          </p:cNvPr>
          <p:cNvSpPr>
            <a:spLocks noGrp="1"/>
          </p:cNvSpPr>
          <p:nvPr>
            <p:ph type="ftr" sz="quarter" idx="11"/>
          </p:nvPr>
        </p:nvSpPr>
        <p:spPr/>
        <p:txBody>
          <a:bodyPr/>
          <a:lstStyle/>
          <a:p>
            <a:r>
              <a:rPr lang="en-US"/>
              <a:t>GMU CS571 Spring 2022</a:t>
            </a:r>
            <a:endParaRPr lang="en-US" dirty="0"/>
          </a:p>
        </p:txBody>
      </p:sp>
      <p:sp>
        <p:nvSpPr>
          <p:cNvPr id="14" name="Date Placeholder 13">
            <a:extLst>
              <a:ext uri="{FF2B5EF4-FFF2-40B4-BE49-F238E27FC236}">
                <a16:creationId xmlns:a16="http://schemas.microsoft.com/office/drawing/2014/main" id="{3E2E7901-36A2-694E-A76C-5C8A7EBA614E}"/>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B252FEF5-DCC1-4549-ACB1-9864F849C22E}"/>
              </a:ext>
            </a:extLst>
          </p:cNvPr>
          <p:cNvSpPr>
            <a:spLocks noGrp="1"/>
          </p:cNvSpPr>
          <p:nvPr>
            <p:ph type="sldNum" sz="quarter" idx="12"/>
          </p:nvPr>
        </p:nvSpPr>
        <p:spPr/>
        <p:txBody>
          <a:bodyPr/>
          <a:lstStyle/>
          <a:p>
            <a:fld id="{3FEAB63E-74B1-D643-A3C6-246018F1E4D4}" type="slidenum">
              <a:rPr lang="en-US" smtClean="0"/>
              <a:pPr/>
              <a:t>67</a:t>
            </a:fld>
            <a:endParaRPr lang="en-US"/>
          </a:p>
        </p:txBody>
      </p:sp>
    </p:spTree>
    <p:extLst>
      <p:ext uri="{BB962C8B-B14F-4D97-AF65-F5344CB8AC3E}">
        <p14:creationId xmlns:p14="http://schemas.microsoft.com/office/powerpoint/2010/main" val="11051206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vs. Disk: APIs</a:t>
            </a:r>
          </a:p>
        </p:txBody>
      </p:sp>
      <p:sp>
        <p:nvSpPr>
          <p:cNvPr id="5" name="Rectangle 4"/>
          <p:cNvSpPr/>
          <p:nvPr/>
        </p:nvSpPr>
        <p:spPr>
          <a:xfrm>
            <a:off x="2590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5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67000" y="1944794"/>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disk</a:t>
            </a:r>
          </a:p>
        </p:txBody>
      </p:sp>
      <p:sp>
        <p:nvSpPr>
          <p:cNvPr id="10" name="TextBox 9"/>
          <p:cNvSpPr txBox="1"/>
          <p:nvPr/>
        </p:nvSpPr>
        <p:spPr>
          <a:xfrm>
            <a:off x="4572000" y="1944793"/>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flash</a:t>
            </a:r>
          </a:p>
        </p:txBody>
      </p:sp>
      <p:sp>
        <p:nvSpPr>
          <p:cNvPr id="11" name="TextBox 10"/>
          <p:cNvSpPr txBox="1"/>
          <p:nvPr/>
        </p:nvSpPr>
        <p:spPr>
          <a:xfrm rot="16200000">
            <a:off x="1255067" y="3083867"/>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a:t>
            </a:r>
            <a:endParaRPr lang="en-US" sz="2400" dirty="0">
              <a:latin typeface="Helvetica" charset="0"/>
              <a:ea typeface="Helvetica" charset="0"/>
              <a:cs typeface="Helvetica" charset="0"/>
            </a:endParaRPr>
          </a:p>
        </p:txBody>
      </p:sp>
      <p:sp>
        <p:nvSpPr>
          <p:cNvPr id="12" name="TextBox 11"/>
          <p:cNvSpPr txBox="1"/>
          <p:nvPr/>
        </p:nvSpPr>
        <p:spPr>
          <a:xfrm rot="16200000">
            <a:off x="1259533" y="4531667"/>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write</a:t>
            </a:r>
          </a:p>
        </p:txBody>
      </p:sp>
      <p:sp>
        <p:nvSpPr>
          <p:cNvPr id="13" name="TextBox 12"/>
          <p:cNvSpPr txBox="1"/>
          <p:nvPr/>
        </p:nvSpPr>
        <p:spPr>
          <a:xfrm>
            <a:off x="2667000" y="30435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sector</a:t>
            </a:r>
            <a:endParaRPr lang="en-US" sz="2400" dirty="0">
              <a:latin typeface="Helvetica" charset="0"/>
              <a:ea typeface="Helvetica" charset="0"/>
              <a:cs typeface="Helvetica" charset="0"/>
            </a:endParaRPr>
          </a:p>
        </p:txBody>
      </p:sp>
      <p:sp>
        <p:nvSpPr>
          <p:cNvPr id="14" name="TextBox 13"/>
          <p:cNvSpPr txBox="1"/>
          <p:nvPr/>
        </p:nvSpPr>
        <p:spPr>
          <a:xfrm>
            <a:off x="4572000" y="30480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page</a:t>
            </a:r>
            <a:endParaRPr lang="en-US" sz="2400" dirty="0">
              <a:latin typeface="Helvetica" charset="0"/>
              <a:ea typeface="Helvetica" charset="0"/>
              <a:cs typeface="Helvetica" charset="0"/>
            </a:endParaRPr>
          </a:p>
        </p:txBody>
      </p:sp>
      <p:sp>
        <p:nvSpPr>
          <p:cNvPr id="15" name="Footer Placeholder 14">
            <a:extLst>
              <a:ext uri="{FF2B5EF4-FFF2-40B4-BE49-F238E27FC236}">
                <a16:creationId xmlns:a16="http://schemas.microsoft.com/office/drawing/2014/main" id="{1F8C1292-570A-F047-8A96-609FA403A20A}"/>
              </a:ext>
            </a:extLst>
          </p:cNvPr>
          <p:cNvSpPr>
            <a:spLocks noGrp="1"/>
          </p:cNvSpPr>
          <p:nvPr>
            <p:ph type="ftr" sz="quarter" idx="11"/>
          </p:nvPr>
        </p:nvSpPr>
        <p:spPr/>
        <p:txBody>
          <a:bodyPr/>
          <a:lstStyle/>
          <a:p>
            <a:r>
              <a:rPr lang="en-US"/>
              <a:t>GMU CS571 Spring 2022</a:t>
            </a:r>
            <a:endParaRPr lang="en-US" dirty="0"/>
          </a:p>
        </p:txBody>
      </p:sp>
      <p:sp>
        <p:nvSpPr>
          <p:cNvPr id="16" name="Date Placeholder 15">
            <a:extLst>
              <a:ext uri="{FF2B5EF4-FFF2-40B4-BE49-F238E27FC236}">
                <a16:creationId xmlns:a16="http://schemas.microsoft.com/office/drawing/2014/main" id="{63F4B0C4-9FE8-4F4A-A13C-650AB703A722}"/>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EEBAA647-6094-D64A-9D15-4AF928BAF330}"/>
              </a:ext>
            </a:extLst>
          </p:cNvPr>
          <p:cNvSpPr>
            <a:spLocks noGrp="1"/>
          </p:cNvSpPr>
          <p:nvPr>
            <p:ph type="sldNum" sz="quarter" idx="12"/>
          </p:nvPr>
        </p:nvSpPr>
        <p:spPr/>
        <p:txBody>
          <a:bodyPr/>
          <a:lstStyle/>
          <a:p>
            <a:fld id="{3FEAB63E-74B1-D643-A3C6-246018F1E4D4}" type="slidenum">
              <a:rPr lang="en-US" smtClean="0"/>
              <a:pPr/>
              <a:t>68</a:t>
            </a:fld>
            <a:endParaRPr lang="en-US"/>
          </a:p>
        </p:txBody>
      </p:sp>
    </p:spTree>
    <p:extLst>
      <p:ext uri="{BB962C8B-B14F-4D97-AF65-F5344CB8AC3E}">
        <p14:creationId xmlns:p14="http://schemas.microsoft.com/office/powerpoint/2010/main" val="26870696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vs. Disk: APIs</a:t>
            </a:r>
          </a:p>
        </p:txBody>
      </p:sp>
      <p:sp>
        <p:nvSpPr>
          <p:cNvPr id="5" name="Rectangle 4"/>
          <p:cNvSpPr/>
          <p:nvPr/>
        </p:nvSpPr>
        <p:spPr>
          <a:xfrm>
            <a:off x="2590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5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67000" y="1944794"/>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disk</a:t>
            </a:r>
          </a:p>
        </p:txBody>
      </p:sp>
      <p:sp>
        <p:nvSpPr>
          <p:cNvPr id="10" name="TextBox 9"/>
          <p:cNvSpPr txBox="1"/>
          <p:nvPr/>
        </p:nvSpPr>
        <p:spPr>
          <a:xfrm>
            <a:off x="4572000" y="1944793"/>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flash</a:t>
            </a:r>
          </a:p>
        </p:txBody>
      </p:sp>
      <p:sp>
        <p:nvSpPr>
          <p:cNvPr id="11" name="TextBox 10"/>
          <p:cNvSpPr txBox="1"/>
          <p:nvPr/>
        </p:nvSpPr>
        <p:spPr>
          <a:xfrm rot="16200000">
            <a:off x="1255067" y="3083867"/>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a:t>
            </a:r>
            <a:endParaRPr lang="en-US" sz="2400" dirty="0">
              <a:latin typeface="Helvetica" charset="0"/>
              <a:ea typeface="Helvetica" charset="0"/>
              <a:cs typeface="Helvetica" charset="0"/>
            </a:endParaRPr>
          </a:p>
        </p:txBody>
      </p:sp>
      <p:sp>
        <p:nvSpPr>
          <p:cNvPr id="12" name="TextBox 11"/>
          <p:cNvSpPr txBox="1"/>
          <p:nvPr/>
        </p:nvSpPr>
        <p:spPr>
          <a:xfrm rot="16200000">
            <a:off x="1259533" y="4531667"/>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write</a:t>
            </a:r>
          </a:p>
        </p:txBody>
      </p:sp>
      <p:sp>
        <p:nvSpPr>
          <p:cNvPr id="13" name="TextBox 12"/>
          <p:cNvSpPr txBox="1"/>
          <p:nvPr/>
        </p:nvSpPr>
        <p:spPr>
          <a:xfrm>
            <a:off x="2667000" y="30435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sector</a:t>
            </a:r>
            <a:endParaRPr lang="en-US" sz="2400" dirty="0">
              <a:latin typeface="Helvetica" charset="0"/>
              <a:ea typeface="Helvetica" charset="0"/>
              <a:cs typeface="Helvetica" charset="0"/>
            </a:endParaRPr>
          </a:p>
        </p:txBody>
      </p:sp>
      <p:sp>
        <p:nvSpPr>
          <p:cNvPr id="14" name="TextBox 13"/>
          <p:cNvSpPr txBox="1"/>
          <p:nvPr/>
        </p:nvSpPr>
        <p:spPr>
          <a:xfrm>
            <a:off x="4572000" y="30480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page</a:t>
            </a:r>
            <a:endParaRPr lang="en-US" sz="2400" dirty="0">
              <a:latin typeface="Helvetica" charset="0"/>
              <a:ea typeface="Helvetica" charset="0"/>
              <a:cs typeface="Helvetica" charset="0"/>
            </a:endParaRPr>
          </a:p>
        </p:txBody>
      </p:sp>
      <p:sp>
        <p:nvSpPr>
          <p:cNvPr id="15" name="TextBox 14"/>
          <p:cNvSpPr txBox="1"/>
          <p:nvPr/>
        </p:nvSpPr>
        <p:spPr>
          <a:xfrm>
            <a:off x="2667000" y="45675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write sector</a:t>
            </a:r>
            <a:endParaRPr lang="en-US" sz="2400" dirty="0">
              <a:latin typeface="Helvetica" charset="0"/>
              <a:ea typeface="Helvetica" charset="0"/>
              <a:cs typeface="Helvetica" charset="0"/>
            </a:endParaRPr>
          </a:p>
        </p:txBody>
      </p:sp>
      <p:sp>
        <p:nvSpPr>
          <p:cNvPr id="16" name="TextBox 15"/>
          <p:cNvSpPr txBox="1"/>
          <p:nvPr/>
        </p:nvSpPr>
        <p:spPr>
          <a:xfrm>
            <a:off x="4457700" y="4146741"/>
            <a:ext cx="1981200" cy="1323439"/>
          </a:xfrm>
          <a:prstGeom prst="rect">
            <a:avLst/>
          </a:prstGeom>
          <a:noFill/>
        </p:spPr>
        <p:txBody>
          <a:bodyPr wrap="square" rtlCol="0">
            <a:spAutoFit/>
          </a:bodyPr>
          <a:lstStyle/>
          <a:p>
            <a:pPr algn="ctr"/>
            <a:r>
              <a:rPr lang="en-US" sz="2000" b="1" dirty="0">
                <a:solidFill>
                  <a:srgbClr val="00B050"/>
                </a:solidFill>
                <a:latin typeface="Helvetica" charset="0"/>
                <a:ea typeface="Helvetica" charset="0"/>
                <a:cs typeface="Helvetica" charset="0"/>
              </a:rPr>
              <a:t>program</a:t>
            </a:r>
            <a:r>
              <a:rPr lang="en-US" sz="2000" dirty="0">
                <a:solidFill>
                  <a:srgbClr val="00B050"/>
                </a:solidFill>
                <a:latin typeface="Helvetica" charset="0"/>
                <a:ea typeface="Helvetica" charset="0"/>
                <a:cs typeface="Helvetica" charset="0"/>
              </a:rPr>
              <a:t> </a:t>
            </a:r>
            <a:r>
              <a:rPr lang="en-US" sz="2000" dirty="0">
                <a:latin typeface="Helvetica" charset="0"/>
                <a:ea typeface="Helvetica" charset="0"/>
                <a:cs typeface="Helvetica" charset="0"/>
              </a:rPr>
              <a:t>page</a:t>
            </a:r>
          </a:p>
          <a:p>
            <a:pPr algn="ctr"/>
            <a:r>
              <a:rPr lang="en-US" sz="2000" dirty="0">
                <a:latin typeface="Helvetica" charset="0"/>
                <a:ea typeface="Helvetica" charset="0"/>
                <a:cs typeface="Helvetica" charset="0"/>
              </a:rPr>
              <a:t>(0’s)</a:t>
            </a:r>
          </a:p>
          <a:p>
            <a:pPr algn="ctr"/>
            <a:r>
              <a:rPr lang="en-US" sz="2000" b="1" dirty="0">
                <a:solidFill>
                  <a:srgbClr val="C00000"/>
                </a:solidFill>
                <a:latin typeface="Helvetica" charset="0"/>
                <a:ea typeface="Helvetica" charset="0"/>
                <a:cs typeface="Helvetica" charset="0"/>
              </a:rPr>
              <a:t>erase</a:t>
            </a:r>
            <a:r>
              <a:rPr lang="en-US" sz="2000" dirty="0">
                <a:latin typeface="Helvetica" charset="0"/>
                <a:ea typeface="Helvetica" charset="0"/>
                <a:cs typeface="Helvetica" charset="0"/>
              </a:rPr>
              <a:t> block</a:t>
            </a:r>
          </a:p>
          <a:p>
            <a:pPr algn="ctr"/>
            <a:r>
              <a:rPr lang="en-US" sz="2000" dirty="0">
                <a:latin typeface="Helvetica" charset="0"/>
                <a:ea typeface="Helvetica" charset="0"/>
                <a:cs typeface="Helvetica" charset="0"/>
              </a:rPr>
              <a:t>(1’s)</a:t>
            </a:r>
          </a:p>
        </p:txBody>
      </p:sp>
      <p:sp>
        <p:nvSpPr>
          <p:cNvPr id="17" name="Footer Placeholder 16">
            <a:extLst>
              <a:ext uri="{FF2B5EF4-FFF2-40B4-BE49-F238E27FC236}">
                <a16:creationId xmlns:a16="http://schemas.microsoft.com/office/drawing/2014/main" id="{038619C9-2B46-904C-AB12-6F24F3B06BB2}"/>
              </a:ext>
            </a:extLst>
          </p:cNvPr>
          <p:cNvSpPr>
            <a:spLocks noGrp="1"/>
          </p:cNvSpPr>
          <p:nvPr>
            <p:ph type="ftr" sz="quarter" idx="11"/>
          </p:nvPr>
        </p:nvSpPr>
        <p:spPr/>
        <p:txBody>
          <a:bodyPr/>
          <a:lstStyle/>
          <a:p>
            <a:r>
              <a:rPr lang="en-US"/>
              <a:t>GMU CS571 Spring 2022</a:t>
            </a:r>
            <a:endParaRPr lang="en-US" dirty="0"/>
          </a:p>
        </p:txBody>
      </p:sp>
      <p:sp>
        <p:nvSpPr>
          <p:cNvPr id="18" name="Date Placeholder 17">
            <a:extLst>
              <a:ext uri="{FF2B5EF4-FFF2-40B4-BE49-F238E27FC236}">
                <a16:creationId xmlns:a16="http://schemas.microsoft.com/office/drawing/2014/main" id="{E6C1FCD9-0B29-C746-B2AC-572BDA418E00}"/>
              </a:ext>
            </a:extLst>
          </p:cNvPr>
          <p:cNvSpPr>
            <a:spLocks noGrp="1"/>
          </p:cNvSpPr>
          <p:nvPr>
            <p:ph type="dt" sz="half" idx="10"/>
          </p:nvPr>
        </p:nvSpPr>
        <p:spPr/>
        <p:txBody>
          <a:bodyPr/>
          <a:lstStyle/>
          <a:p>
            <a:r>
              <a:rPr lang="en-US"/>
              <a:t>Y. Cheng</a:t>
            </a:r>
            <a:endParaRPr lang="en-US" dirty="0"/>
          </a:p>
        </p:txBody>
      </p:sp>
      <p:sp>
        <p:nvSpPr>
          <p:cNvPr id="19" name="Slide Number Placeholder 18">
            <a:extLst>
              <a:ext uri="{FF2B5EF4-FFF2-40B4-BE49-F238E27FC236}">
                <a16:creationId xmlns:a16="http://schemas.microsoft.com/office/drawing/2014/main" id="{48BF837B-932B-734C-A34F-ECE8703EFE64}"/>
              </a:ext>
            </a:extLst>
          </p:cNvPr>
          <p:cNvSpPr>
            <a:spLocks noGrp="1"/>
          </p:cNvSpPr>
          <p:nvPr>
            <p:ph type="sldNum" sz="quarter" idx="12"/>
          </p:nvPr>
        </p:nvSpPr>
        <p:spPr/>
        <p:txBody>
          <a:bodyPr/>
          <a:lstStyle/>
          <a:p>
            <a:fld id="{3FEAB63E-74B1-D643-A3C6-246018F1E4D4}" type="slidenum">
              <a:rPr lang="en-US" smtClean="0"/>
              <a:pPr/>
              <a:t>69</a:t>
            </a:fld>
            <a:endParaRPr lang="en-US"/>
          </a:p>
        </p:txBody>
      </p:sp>
    </p:spTree>
    <p:extLst>
      <p:ext uri="{BB962C8B-B14F-4D97-AF65-F5344CB8AC3E}">
        <p14:creationId xmlns:p14="http://schemas.microsoft.com/office/powerpoint/2010/main" val="120641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4200" y="2286000"/>
            <a:ext cx="3454400" cy="3048000"/>
          </a:xfrm>
        </p:spPr>
      </p:pic>
      <p:sp>
        <p:nvSpPr>
          <p:cNvPr id="6" name="Oval 5"/>
          <p:cNvSpPr/>
          <p:nvPr/>
        </p:nvSpPr>
        <p:spPr>
          <a:xfrm>
            <a:off x="5334000" y="2980765"/>
            <a:ext cx="1600200" cy="1600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71935" y="3429000"/>
            <a:ext cx="3266665" cy="461665"/>
          </a:xfrm>
          <a:prstGeom prst="rect">
            <a:avLst/>
          </a:prstGeom>
          <a:noFill/>
        </p:spPr>
        <p:txBody>
          <a:bodyPr wrap="none" rtlCol="0">
            <a:spAutoFit/>
          </a:bodyPr>
          <a:lstStyle/>
          <a:p>
            <a:pPr algn="r"/>
            <a:r>
              <a:rPr lang="en-US" sz="2400" dirty="0">
                <a:latin typeface="Helvetica" charset="0"/>
                <a:ea typeface="Helvetica" charset="0"/>
                <a:cs typeface="Helvetica" charset="0"/>
              </a:rPr>
              <a:t>A single </a:t>
            </a:r>
            <a:r>
              <a:rPr lang="en-US" sz="2400">
                <a:latin typeface="Helvetica" charset="0"/>
                <a:ea typeface="Helvetica" charset="0"/>
                <a:cs typeface="Helvetica" charset="0"/>
              </a:rPr>
              <a:t>track example</a:t>
            </a:r>
            <a:endParaRPr lang="en-US" sz="2400" dirty="0">
              <a:latin typeface="Helvetica" charset="0"/>
              <a:ea typeface="Helvetica" charset="0"/>
              <a:cs typeface="Helvetica" charset="0"/>
            </a:endParaRPr>
          </a:p>
        </p:txBody>
      </p:sp>
      <p:sp>
        <p:nvSpPr>
          <p:cNvPr id="8" name="Footer Placeholder 7">
            <a:extLst>
              <a:ext uri="{FF2B5EF4-FFF2-40B4-BE49-F238E27FC236}">
                <a16:creationId xmlns:a16="http://schemas.microsoft.com/office/drawing/2014/main" id="{FAE10FE1-EED0-0446-AE5F-9C345F427E5F}"/>
              </a:ext>
            </a:extLst>
          </p:cNvPr>
          <p:cNvSpPr>
            <a:spLocks noGrp="1"/>
          </p:cNvSpPr>
          <p:nvPr>
            <p:ph type="ftr" sz="quarter" idx="11"/>
          </p:nvPr>
        </p:nvSpPr>
        <p:spPr/>
        <p:txBody>
          <a:bodyPr/>
          <a:lstStyle/>
          <a:p>
            <a:r>
              <a:rPr lang="en-US"/>
              <a:t>GMU CS571 Spring 2022</a:t>
            </a:r>
            <a:endParaRPr lang="en-US" dirty="0"/>
          </a:p>
        </p:txBody>
      </p:sp>
      <p:sp>
        <p:nvSpPr>
          <p:cNvPr id="9" name="Date Placeholder 8">
            <a:extLst>
              <a:ext uri="{FF2B5EF4-FFF2-40B4-BE49-F238E27FC236}">
                <a16:creationId xmlns:a16="http://schemas.microsoft.com/office/drawing/2014/main" id="{4C9550FA-11E2-6945-A16C-22F2C33F2117}"/>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677D1105-8A97-8D42-873D-B177983517B1}"/>
              </a:ext>
            </a:extLst>
          </p:cNvPr>
          <p:cNvSpPr>
            <a:spLocks noGrp="1"/>
          </p:cNvSpPr>
          <p:nvPr>
            <p:ph type="sldNum" sz="quarter" idx="12"/>
          </p:nvPr>
        </p:nvSpPr>
        <p:spPr/>
        <p:txBody>
          <a:bodyPr/>
          <a:lstStyle/>
          <a:p>
            <a:fld id="{3FEAB63E-74B1-D643-A3C6-246018F1E4D4}" type="slidenum">
              <a:rPr lang="en-US" smtClean="0"/>
              <a:pPr/>
              <a:t>7</a:t>
            </a:fld>
            <a:endParaRPr lang="en-US"/>
          </a:p>
        </p:txBody>
      </p:sp>
    </p:spTree>
    <p:extLst>
      <p:ext uri="{BB962C8B-B14F-4D97-AF65-F5344CB8AC3E}">
        <p14:creationId xmlns:p14="http://schemas.microsoft.com/office/powerpoint/2010/main" val="8591212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Architecture</a:t>
            </a:r>
          </a:p>
        </p:txBody>
      </p:sp>
      <p:sp>
        <p:nvSpPr>
          <p:cNvPr id="3" name="Content Placeholder 2"/>
          <p:cNvSpPr>
            <a:spLocks noGrp="1"/>
          </p:cNvSpPr>
          <p:nvPr>
            <p:ph idx="1"/>
          </p:nvPr>
        </p:nvSpPr>
        <p:spPr/>
        <p:txBody>
          <a:bodyPr/>
          <a:lstStyle/>
          <a:p>
            <a:r>
              <a:rPr lang="en-US" b="1" dirty="0">
                <a:solidFill>
                  <a:srgbClr val="0070C0"/>
                </a:solidFill>
              </a:rPr>
              <a:t>Bank/plane</a:t>
            </a:r>
            <a:r>
              <a:rPr lang="en-US" dirty="0"/>
              <a:t>: 1024 to 4096 blocks</a:t>
            </a:r>
          </a:p>
          <a:p>
            <a:pPr lvl="1"/>
            <a:r>
              <a:rPr lang="en-US" dirty="0"/>
              <a:t>Banks accessed in parallel</a:t>
            </a:r>
          </a:p>
          <a:p>
            <a:endParaRPr lang="en-US" dirty="0"/>
          </a:p>
          <a:p>
            <a:r>
              <a:rPr lang="en-US" b="1" dirty="0">
                <a:solidFill>
                  <a:srgbClr val="0070C0"/>
                </a:solidFill>
              </a:rPr>
              <a:t>Block</a:t>
            </a:r>
            <a:r>
              <a:rPr lang="en-US" dirty="0"/>
              <a:t>: 64 to 256 pages</a:t>
            </a:r>
          </a:p>
          <a:p>
            <a:pPr lvl="1"/>
            <a:r>
              <a:rPr lang="en-US" dirty="0"/>
              <a:t>Unit of erase</a:t>
            </a:r>
          </a:p>
          <a:p>
            <a:endParaRPr lang="en-US" dirty="0"/>
          </a:p>
          <a:p>
            <a:r>
              <a:rPr lang="en-US" b="1" dirty="0">
                <a:solidFill>
                  <a:srgbClr val="0070C0"/>
                </a:solidFill>
              </a:rPr>
              <a:t>Page</a:t>
            </a:r>
            <a:r>
              <a:rPr lang="en-US" dirty="0"/>
              <a:t>: 2 to 8 KB</a:t>
            </a:r>
          </a:p>
          <a:p>
            <a:pPr lvl="1"/>
            <a:r>
              <a:rPr lang="en-US" dirty="0"/>
              <a:t>Unit of read and program</a:t>
            </a:r>
          </a:p>
        </p:txBody>
      </p:sp>
      <p:sp>
        <p:nvSpPr>
          <p:cNvPr id="6" name="Footer Placeholder 5">
            <a:extLst>
              <a:ext uri="{FF2B5EF4-FFF2-40B4-BE49-F238E27FC236}">
                <a16:creationId xmlns:a16="http://schemas.microsoft.com/office/drawing/2014/main" id="{4ECA7A51-49EE-CD40-AE6C-F7CCD2A75592}"/>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3DDF5532-FA57-BB4B-BF0A-A43F0E118D7D}"/>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719CAA09-A188-E048-953D-A6DCA13A8EF2}"/>
              </a:ext>
            </a:extLst>
          </p:cNvPr>
          <p:cNvSpPr>
            <a:spLocks noGrp="1"/>
          </p:cNvSpPr>
          <p:nvPr>
            <p:ph type="sldNum" sz="quarter" idx="12"/>
          </p:nvPr>
        </p:nvSpPr>
        <p:spPr/>
        <p:txBody>
          <a:bodyPr/>
          <a:lstStyle/>
          <a:p>
            <a:fld id="{3FEAB63E-74B1-D643-A3C6-246018F1E4D4}" type="slidenum">
              <a:rPr lang="en-US" smtClean="0"/>
              <a:pPr/>
              <a:t>70</a:t>
            </a:fld>
            <a:endParaRPr lang="en-US"/>
          </a:p>
        </p:txBody>
      </p:sp>
    </p:spTree>
    <p:extLst>
      <p:ext uri="{BB962C8B-B14F-4D97-AF65-F5344CB8AC3E}">
        <p14:creationId xmlns:p14="http://schemas.microsoft.com/office/powerpoint/2010/main" val="1832644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Performance</a:t>
            </a:r>
          </a:p>
        </p:txBody>
      </p:sp>
      <p:sp>
        <p:nvSpPr>
          <p:cNvPr id="3" name="Content Placeholder 2"/>
          <p:cNvSpPr>
            <a:spLocks noGrp="1"/>
          </p:cNvSpPr>
          <p:nvPr>
            <p:ph idx="1"/>
          </p:nvPr>
        </p:nvSpPr>
        <p:spPr/>
        <p:txBody>
          <a:bodyPr/>
          <a:lstStyle/>
          <a:p>
            <a:r>
              <a:rPr lang="en-US" dirty="0"/>
              <a:t>Throughput</a:t>
            </a:r>
          </a:p>
          <a:p>
            <a:pPr lvl="1"/>
            <a:r>
              <a:rPr lang="en-US" dirty="0"/>
              <a:t>Disk: ~130MB/s (sequential)</a:t>
            </a:r>
          </a:p>
          <a:p>
            <a:pPr lvl="1"/>
            <a:r>
              <a:rPr lang="en-US" dirty="0"/>
              <a:t>Flash: ~400MB/s</a:t>
            </a:r>
          </a:p>
          <a:p>
            <a:endParaRPr lang="en-US" dirty="0"/>
          </a:p>
          <a:p>
            <a:r>
              <a:rPr lang="en-US" dirty="0"/>
              <a:t>Latency</a:t>
            </a:r>
          </a:p>
          <a:p>
            <a:pPr lvl="1"/>
            <a:r>
              <a:rPr lang="en-US" dirty="0"/>
              <a:t>Disk: ~10ms (one op)</a:t>
            </a:r>
          </a:p>
          <a:p>
            <a:pPr lvl="1"/>
            <a:r>
              <a:rPr lang="en-US" dirty="0"/>
              <a:t>Flash:</a:t>
            </a:r>
          </a:p>
          <a:p>
            <a:pPr lvl="2"/>
            <a:r>
              <a:rPr lang="en-US" b="1" dirty="0">
                <a:solidFill>
                  <a:srgbClr val="0070C0"/>
                </a:solidFill>
              </a:rPr>
              <a:t>Read</a:t>
            </a:r>
            <a:r>
              <a:rPr lang="en-US" dirty="0"/>
              <a:t>: 10-50us</a:t>
            </a:r>
          </a:p>
          <a:p>
            <a:pPr lvl="2"/>
            <a:r>
              <a:rPr lang="en-US" b="1" dirty="0">
                <a:solidFill>
                  <a:srgbClr val="00B050"/>
                </a:solidFill>
              </a:rPr>
              <a:t>Program</a:t>
            </a:r>
            <a:r>
              <a:rPr lang="en-US" dirty="0"/>
              <a:t>: 200-500us</a:t>
            </a:r>
          </a:p>
          <a:p>
            <a:pPr lvl="2"/>
            <a:r>
              <a:rPr lang="en-US" b="1" dirty="0">
                <a:solidFill>
                  <a:srgbClr val="C00000"/>
                </a:solidFill>
              </a:rPr>
              <a:t>Erase</a:t>
            </a:r>
            <a:r>
              <a:rPr lang="en-US" dirty="0"/>
              <a:t>: 2ms</a:t>
            </a:r>
          </a:p>
        </p:txBody>
      </p:sp>
      <p:sp>
        <p:nvSpPr>
          <p:cNvPr id="6" name="Footer Placeholder 5">
            <a:extLst>
              <a:ext uri="{FF2B5EF4-FFF2-40B4-BE49-F238E27FC236}">
                <a16:creationId xmlns:a16="http://schemas.microsoft.com/office/drawing/2014/main" id="{C8BCEF98-1F97-C441-8958-039DAAD0D2D7}"/>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72FB410C-2620-B040-BE16-E8A0070881E7}"/>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70716AE1-0782-AA47-B7C0-A7379BCDD2D7}"/>
              </a:ext>
            </a:extLst>
          </p:cNvPr>
          <p:cNvSpPr>
            <a:spLocks noGrp="1"/>
          </p:cNvSpPr>
          <p:nvPr>
            <p:ph type="sldNum" sz="quarter" idx="12"/>
          </p:nvPr>
        </p:nvSpPr>
        <p:spPr/>
        <p:txBody>
          <a:bodyPr/>
          <a:lstStyle/>
          <a:p>
            <a:fld id="{3FEAB63E-74B1-D643-A3C6-246018F1E4D4}" type="slidenum">
              <a:rPr lang="en-US" smtClean="0"/>
              <a:pPr/>
              <a:t>71</a:t>
            </a:fld>
            <a:endParaRPr lang="en-US"/>
          </a:p>
        </p:txBody>
      </p:sp>
    </p:spTree>
    <p:extLst>
      <p:ext uri="{BB962C8B-B14F-4D97-AF65-F5344CB8AC3E}">
        <p14:creationId xmlns:p14="http://schemas.microsoft.com/office/powerpoint/2010/main" val="3670146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pPr algn="ctr"/>
            <a:r>
              <a:rPr lang="en-US" sz="5400" dirty="0"/>
              <a:t>SSDs Working with File System</a:t>
            </a:r>
          </a:p>
        </p:txBody>
      </p:sp>
      <p:sp>
        <p:nvSpPr>
          <p:cNvPr id="5" name="Footer Placeholder 4">
            <a:extLst>
              <a:ext uri="{FF2B5EF4-FFF2-40B4-BE49-F238E27FC236}">
                <a16:creationId xmlns:a16="http://schemas.microsoft.com/office/drawing/2014/main" id="{1EFB1915-59F1-8141-A76E-A75062C66CD6}"/>
              </a:ext>
            </a:extLst>
          </p:cNvPr>
          <p:cNvSpPr>
            <a:spLocks noGrp="1"/>
          </p:cNvSpPr>
          <p:nvPr>
            <p:ph type="ftr" sz="quarter" idx="11"/>
          </p:nvPr>
        </p:nvSpPr>
        <p:spPr/>
        <p:txBody>
          <a:bodyPr/>
          <a:lstStyle/>
          <a:p>
            <a:r>
              <a:rPr lang="en-US"/>
              <a:t>GMU CS571 Spring 2022</a:t>
            </a:r>
            <a:endParaRPr lang="en-US" dirty="0"/>
          </a:p>
        </p:txBody>
      </p:sp>
      <p:sp>
        <p:nvSpPr>
          <p:cNvPr id="6" name="Date Placeholder 5">
            <a:extLst>
              <a:ext uri="{FF2B5EF4-FFF2-40B4-BE49-F238E27FC236}">
                <a16:creationId xmlns:a16="http://schemas.microsoft.com/office/drawing/2014/main" id="{AF20C998-F8C3-0440-8D0B-F95F69CDA5B2}"/>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785E9F5E-B2A2-2F44-A2B8-B852DF2CF90A}"/>
              </a:ext>
            </a:extLst>
          </p:cNvPr>
          <p:cNvSpPr>
            <a:spLocks noGrp="1"/>
          </p:cNvSpPr>
          <p:nvPr>
            <p:ph type="sldNum" sz="quarter" idx="12"/>
          </p:nvPr>
        </p:nvSpPr>
        <p:spPr/>
        <p:txBody>
          <a:bodyPr/>
          <a:lstStyle/>
          <a:p>
            <a:fld id="{3FEAB63E-74B1-D643-A3C6-246018F1E4D4}" type="slidenum">
              <a:rPr lang="en-US" smtClean="0"/>
              <a:pPr/>
              <a:t>72</a:t>
            </a:fld>
            <a:endParaRPr lang="en-US"/>
          </a:p>
        </p:txBody>
      </p:sp>
    </p:spTree>
    <p:extLst>
      <p:ext uri="{BB962C8B-B14F-4D97-AF65-F5344CB8AC3E}">
        <p14:creationId xmlns:p14="http://schemas.microsoft.com/office/powerpoint/2010/main" val="24013642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File Systems</a:t>
            </a:r>
          </a:p>
        </p:txBody>
      </p:sp>
      <p:sp>
        <p:nvSpPr>
          <p:cNvPr id="5" name="Rectangle 4"/>
          <p:cNvSpPr/>
          <p:nvPr/>
        </p:nvSpPr>
        <p:spPr>
          <a:xfrm>
            <a:off x="2743200" y="2438400"/>
            <a:ext cx="2971800" cy="990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charset="0"/>
                <a:ea typeface="Helvetica" charset="0"/>
                <a:cs typeface="Helvetica" charset="0"/>
              </a:rPr>
              <a:t>File System</a:t>
            </a:r>
          </a:p>
        </p:txBody>
      </p:sp>
      <p:sp>
        <p:nvSpPr>
          <p:cNvPr id="6" name="Can 5"/>
          <p:cNvSpPr/>
          <p:nvPr/>
        </p:nvSpPr>
        <p:spPr>
          <a:xfrm>
            <a:off x="2743200" y="3810000"/>
            <a:ext cx="2971800" cy="1066800"/>
          </a:xfrm>
          <a:prstGeom prst="can">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Helvetica" charset="0"/>
                <a:ea typeface="Helvetica" charset="0"/>
                <a:cs typeface="Helvetica" charset="0"/>
              </a:rPr>
              <a:t>Storage Device</a:t>
            </a:r>
          </a:p>
        </p:txBody>
      </p:sp>
      <p:cxnSp>
        <p:nvCxnSpPr>
          <p:cNvPr id="8" name="Straight Connector 7"/>
          <p:cNvCxnSpPr/>
          <p:nvPr/>
        </p:nvCxnSpPr>
        <p:spPr>
          <a:xfrm>
            <a:off x="2590800" y="3657600"/>
            <a:ext cx="32004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15000" y="3371671"/>
            <a:ext cx="2667000" cy="1200329"/>
          </a:xfrm>
          <a:prstGeom prst="rect">
            <a:avLst/>
          </a:prstGeom>
          <a:noFill/>
        </p:spPr>
        <p:txBody>
          <a:bodyPr wrap="square" rtlCol="0">
            <a:spAutoFit/>
          </a:bodyPr>
          <a:lstStyle/>
          <a:p>
            <a:pPr algn="ctr"/>
            <a:r>
              <a:rPr lang="en-US" sz="2400" dirty="0">
                <a:latin typeface="Helvetica" charset="0"/>
                <a:ea typeface="Helvetica" charset="0"/>
                <a:cs typeface="Helvetica" charset="0"/>
              </a:rPr>
              <a:t>Traditional API:</a:t>
            </a:r>
          </a:p>
          <a:p>
            <a:pPr marL="342900" indent="-342900" algn="ctr">
              <a:buFont typeface="Arial" charset="0"/>
              <a:buChar char="•"/>
            </a:pPr>
            <a:r>
              <a:rPr lang="en-US" sz="2400" dirty="0">
                <a:latin typeface="Helvetica" charset="0"/>
                <a:ea typeface="Helvetica" charset="0"/>
                <a:cs typeface="Helvetica" charset="0"/>
              </a:rPr>
              <a:t>read sector</a:t>
            </a:r>
          </a:p>
          <a:p>
            <a:pPr marL="342900" indent="-342900" algn="ctr">
              <a:buFont typeface="Arial" charset="0"/>
              <a:buChar char="•"/>
            </a:pPr>
            <a:r>
              <a:rPr lang="en-US" sz="2400" dirty="0">
                <a:latin typeface="Helvetica" charset="0"/>
                <a:ea typeface="Helvetica" charset="0"/>
                <a:cs typeface="Helvetica" charset="0"/>
              </a:rPr>
              <a:t>write sector</a:t>
            </a:r>
          </a:p>
        </p:txBody>
      </p:sp>
      <p:sp>
        <p:nvSpPr>
          <p:cNvPr id="7" name="Footer Placeholder 6">
            <a:extLst>
              <a:ext uri="{FF2B5EF4-FFF2-40B4-BE49-F238E27FC236}">
                <a16:creationId xmlns:a16="http://schemas.microsoft.com/office/drawing/2014/main" id="{D77459D5-5F49-6942-98E5-019EC67919D0}"/>
              </a:ext>
            </a:extLst>
          </p:cNvPr>
          <p:cNvSpPr>
            <a:spLocks noGrp="1"/>
          </p:cNvSpPr>
          <p:nvPr>
            <p:ph type="ftr" sz="quarter" idx="11"/>
          </p:nvPr>
        </p:nvSpPr>
        <p:spPr/>
        <p:txBody>
          <a:bodyPr/>
          <a:lstStyle/>
          <a:p>
            <a:r>
              <a:rPr lang="en-US"/>
              <a:t>GMU CS571 Spring 2022</a:t>
            </a:r>
            <a:endParaRPr lang="en-US" dirty="0"/>
          </a:p>
        </p:txBody>
      </p:sp>
      <p:sp>
        <p:nvSpPr>
          <p:cNvPr id="10" name="Date Placeholder 9">
            <a:extLst>
              <a:ext uri="{FF2B5EF4-FFF2-40B4-BE49-F238E27FC236}">
                <a16:creationId xmlns:a16="http://schemas.microsoft.com/office/drawing/2014/main" id="{9B98B718-BC72-A94D-BCAF-F49FC17DCB9C}"/>
              </a:ext>
            </a:extLst>
          </p:cNvPr>
          <p:cNvSpPr>
            <a:spLocks noGrp="1"/>
          </p:cNvSpPr>
          <p:nvPr>
            <p:ph type="dt" sz="half" idx="10"/>
          </p:nvPr>
        </p:nvSpPr>
        <p:spPr/>
        <p:txBody>
          <a:bodyPr/>
          <a:lstStyle/>
          <a:p>
            <a:r>
              <a:rPr lang="en-US"/>
              <a:t>Y. Cheng</a:t>
            </a:r>
            <a:endParaRPr lang="en-US" dirty="0"/>
          </a:p>
        </p:txBody>
      </p:sp>
      <p:sp>
        <p:nvSpPr>
          <p:cNvPr id="11" name="Slide Number Placeholder 10">
            <a:extLst>
              <a:ext uri="{FF2B5EF4-FFF2-40B4-BE49-F238E27FC236}">
                <a16:creationId xmlns:a16="http://schemas.microsoft.com/office/drawing/2014/main" id="{B9F97973-E59F-2F40-985A-918F8C87F002}"/>
              </a:ext>
            </a:extLst>
          </p:cNvPr>
          <p:cNvSpPr>
            <a:spLocks noGrp="1"/>
          </p:cNvSpPr>
          <p:nvPr>
            <p:ph type="sldNum" sz="quarter" idx="12"/>
          </p:nvPr>
        </p:nvSpPr>
        <p:spPr/>
        <p:txBody>
          <a:bodyPr/>
          <a:lstStyle/>
          <a:p>
            <a:fld id="{3FEAB63E-74B1-D643-A3C6-246018F1E4D4}" type="slidenum">
              <a:rPr lang="en-US" smtClean="0"/>
              <a:pPr/>
              <a:t>73</a:t>
            </a:fld>
            <a:endParaRPr lang="en-US"/>
          </a:p>
        </p:txBody>
      </p:sp>
    </p:spTree>
    <p:extLst>
      <p:ext uri="{BB962C8B-B14F-4D97-AF65-F5344CB8AC3E}">
        <p14:creationId xmlns:p14="http://schemas.microsoft.com/office/powerpoint/2010/main" val="27310790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File Systems</a:t>
            </a:r>
          </a:p>
        </p:txBody>
      </p:sp>
      <p:sp>
        <p:nvSpPr>
          <p:cNvPr id="5" name="Rectangle 4"/>
          <p:cNvSpPr/>
          <p:nvPr/>
        </p:nvSpPr>
        <p:spPr>
          <a:xfrm>
            <a:off x="2743200" y="2438400"/>
            <a:ext cx="2971800" cy="990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charset="0"/>
                <a:ea typeface="Helvetica" charset="0"/>
                <a:cs typeface="Helvetica" charset="0"/>
              </a:rPr>
              <a:t>File System</a:t>
            </a:r>
          </a:p>
        </p:txBody>
      </p:sp>
      <p:sp>
        <p:nvSpPr>
          <p:cNvPr id="6" name="Can 5"/>
          <p:cNvSpPr/>
          <p:nvPr/>
        </p:nvSpPr>
        <p:spPr>
          <a:xfrm>
            <a:off x="2743200" y="3810000"/>
            <a:ext cx="2971800" cy="1066800"/>
          </a:xfrm>
          <a:prstGeom prst="can">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Helvetica" charset="0"/>
                <a:ea typeface="Helvetica" charset="0"/>
                <a:cs typeface="Helvetica" charset="0"/>
              </a:rPr>
              <a:t>Storage Device</a:t>
            </a:r>
          </a:p>
        </p:txBody>
      </p:sp>
      <p:cxnSp>
        <p:nvCxnSpPr>
          <p:cNvPr id="8" name="Straight Connector 7"/>
          <p:cNvCxnSpPr/>
          <p:nvPr/>
        </p:nvCxnSpPr>
        <p:spPr>
          <a:xfrm>
            <a:off x="2590800" y="3657600"/>
            <a:ext cx="32004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15000" y="3371671"/>
            <a:ext cx="2667000" cy="1200329"/>
          </a:xfrm>
          <a:prstGeom prst="rect">
            <a:avLst/>
          </a:prstGeom>
          <a:noFill/>
        </p:spPr>
        <p:txBody>
          <a:bodyPr wrap="square" rtlCol="0">
            <a:spAutoFit/>
          </a:bodyPr>
          <a:lstStyle/>
          <a:p>
            <a:pPr algn="ctr"/>
            <a:r>
              <a:rPr lang="en-US" sz="2400" dirty="0">
                <a:latin typeface="Helvetica" charset="0"/>
                <a:ea typeface="Helvetica" charset="0"/>
                <a:cs typeface="Helvetica" charset="0"/>
              </a:rPr>
              <a:t>Traditional API:</a:t>
            </a:r>
          </a:p>
          <a:p>
            <a:pPr marL="342900" indent="-342900" algn="ctr">
              <a:buFont typeface="Arial" charset="0"/>
              <a:buChar char="•"/>
            </a:pPr>
            <a:r>
              <a:rPr lang="en-US" sz="2400" dirty="0">
                <a:latin typeface="Helvetica" charset="0"/>
                <a:ea typeface="Helvetica" charset="0"/>
                <a:cs typeface="Helvetica" charset="0"/>
              </a:rPr>
              <a:t>read sector</a:t>
            </a:r>
          </a:p>
          <a:p>
            <a:pPr marL="342900" indent="-342900" algn="ctr">
              <a:buFont typeface="Arial" charset="0"/>
              <a:buChar char="•"/>
            </a:pPr>
            <a:r>
              <a:rPr lang="en-US" sz="2400" dirty="0">
                <a:latin typeface="Helvetica" charset="0"/>
                <a:ea typeface="Helvetica" charset="0"/>
                <a:cs typeface="Helvetica" charset="0"/>
              </a:rPr>
              <a:t>write sector</a:t>
            </a:r>
          </a:p>
        </p:txBody>
      </p:sp>
      <p:sp>
        <p:nvSpPr>
          <p:cNvPr id="10" name="TextBox 9"/>
          <p:cNvSpPr txBox="1"/>
          <p:nvPr/>
        </p:nvSpPr>
        <p:spPr>
          <a:xfrm>
            <a:off x="5295900" y="5100935"/>
            <a:ext cx="3467100" cy="461665"/>
          </a:xfrm>
          <a:prstGeom prst="rect">
            <a:avLst/>
          </a:prstGeom>
          <a:noFill/>
        </p:spPr>
        <p:txBody>
          <a:bodyPr wrap="square" rtlCol="0">
            <a:spAutoFit/>
          </a:bodyPr>
          <a:lstStyle/>
          <a:p>
            <a:pPr algn="ctr"/>
            <a:r>
              <a:rPr lang="en-US" sz="2400" dirty="0">
                <a:solidFill>
                  <a:srgbClr val="C00000"/>
                </a:solidFill>
                <a:latin typeface="Helvetica" charset="0"/>
                <a:ea typeface="Helvetica" charset="0"/>
                <a:cs typeface="Helvetica" charset="0"/>
              </a:rPr>
              <a:t>Mismatch with SSD!</a:t>
            </a:r>
          </a:p>
        </p:txBody>
      </p:sp>
      <p:sp>
        <p:nvSpPr>
          <p:cNvPr id="7" name="Footer Placeholder 6">
            <a:extLst>
              <a:ext uri="{FF2B5EF4-FFF2-40B4-BE49-F238E27FC236}">
                <a16:creationId xmlns:a16="http://schemas.microsoft.com/office/drawing/2014/main" id="{A5AC6104-7BC7-CF42-BE93-C92E0051CACD}"/>
              </a:ext>
            </a:extLst>
          </p:cNvPr>
          <p:cNvSpPr>
            <a:spLocks noGrp="1"/>
          </p:cNvSpPr>
          <p:nvPr>
            <p:ph type="ftr" sz="quarter" idx="11"/>
          </p:nvPr>
        </p:nvSpPr>
        <p:spPr/>
        <p:txBody>
          <a:bodyPr/>
          <a:lstStyle/>
          <a:p>
            <a:r>
              <a:rPr lang="en-US"/>
              <a:t>GMU CS571 Spring 2022</a:t>
            </a:r>
            <a:endParaRPr lang="en-US" dirty="0"/>
          </a:p>
        </p:txBody>
      </p:sp>
      <p:sp>
        <p:nvSpPr>
          <p:cNvPr id="11" name="Date Placeholder 10">
            <a:extLst>
              <a:ext uri="{FF2B5EF4-FFF2-40B4-BE49-F238E27FC236}">
                <a16:creationId xmlns:a16="http://schemas.microsoft.com/office/drawing/2014/main" id="{C84BB9C6-0A4F-1E49-9CD9-29BCD52F6DDF}"/>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066BB752-7072-6646-9A77-1D9FB7D0CBD4}"/>
              </a:ext>
            </a:extLst>
          </p:cNvPr>
          <p:cNvSpPr>
            <a:spLocks noGrp="1"/>
          </p:cNvSpPr>
          <p:nvPr>
            <p:ph type="sldNum" sz="quarter" idx="12"/>
          </p:nvPr>
        </p:nvSpPr>
        <p:spPr/>
        <p:txBody>
          <a:bodyPr/>
          <a:lstStyle/>
          <a:p>
            <a:fld id="{3FEAB63E-74B1-D643-A3C6-246018F1E4D4}" type="slidenum">
              <a:rPr lang="en-US" smtClean="0"/>
              <a:pPr/>
              <a:t>74</a:t>
            </a:fld>
            <a:endParaRPr lang="en-US"/>
          </a:p>
        </p:txBody>
      </p:sp>
    </p:spTree>
    <p:extLst>
      <p:ext uri="{BB962C8B-B14F-4D97-AF65-F5344CB8AC3E}">
        <p14:creationId xmlns:p14="http://schemas.microsoft.com/office/powerpoint/2010/main" val="32833400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Traditional APIs wrapping around SSD APIs</a:t>
            </a:r>
          </a:p>
        </p:txBody>
      </p:sp>
      <p:sp>
        <p:nvSpPr>
          <p:cNvPr id="3" name="Content Placeholder 2"/>
          <p:cNvSpPr>
            <a:spLocks noGrp="1"/>
          </p:cNvSpPr>
          <p:nvPr>
            <p:ph idx="1"/>
          </p:nvPr>
        </p:nvSpPr>
        <p:spPr/>
        <p:txBody>
          <a:bodyPr/>
          <a:lstStyle/>
          <a:p>
            <a:pPr marL="0" indent="0">
              <a:buNone/>
            </a:pPr>
            <a:r>
              <a:rPr lang="en-US" dirty="0"/>
              <a:t>read(</a:t>
            </a:r>
            <a:r>
              <a:rPr lang="en-US" dirty="0" err="1"/>
              <a:t>addr</a:t>
            </a:r>
            <a:r>
              <a:rPr lang="en-US" dirty="0"/>
              <a:t>):</a:t>
            </a:r>
          </a:p>
          <a:p>
            <a:pPr marL="457200" lvl="1" indent="0">
              <a:buNone/>
            </a:pPr>
            <a:r>
              <a:rPr lang="en-US" sz="2800" dirty="0"/>
              <a:t>return </a:t>
            </a:r>
            <a:r>
              <a:rPr lang="en-US" sz="2800" dirty="0" err="1">
                <a:solidFill>
                  <a:srgbClr val="0070C0"/>
                </a:solidFill>
              </a:rPr>
              <a:t>ssd_read</a:t>
            </a:r>
            <a:r>
              <a:rPr lang="en-US" sz="2800" dirty="0"/>
              <a:t>(</a:t>
            </a:r>
            <a:r>
              <a:rPr lang="en-US" sz="2800" dirty="0" err="1"/>
              <a:t>addr</a:t>
            </a:r>
            <a:r>
              <a:rPr lang="en-US" sz="2800" dirty="0"/>
              <a:t>)</a:t>
            </a:r>
          </a:p>
          <a:p>
            <a:pPr marL="57150" indent="0">
              <a:buNone/>
            </a:pPr>
            <a:endParaRPr lang="en-US" dirty="0"/>
          </a:p>
          <a:p>
            <a:pPr marL="57150" indent="0">
              <a:buNone/>
            </a:pPr>
            <a:r>
              <a:rPr lang="en-US" dirty="0"/>
              <a:t>write(</a:t>
            </a:r>
            <a:r>
              <a:rPr lang="en-US" dirty="0" err="1"/>
              <a:t>addr</a:t>
            </a:r>
            <a:r>
              <a:rPr lang="en-US" dirty="0"/>
              <a:t>, data):</a:t>
            </a:r>
          </a:p>
          <a:p>
            <a:pPr marL="57150" indent="0">
              <a:buNone/>
            </a:pPr>
            <a:r>
              <a:rPr lang="en-US" dirty="0"/>
              <a:t>    </a:t>
            </a:r>
            <a:r>
              <a:rPr lang="en-US" b="1" dirty="0" err="1"/>
              <a:t>block_copy</a:t>
            </a:r>
            <a:r>
              <a:rPr lang="en-US" dirty="0"/>
              <a:t> = </a:t>
            </a:r>
            <a:r>
              <a:rPr lang="en-US" dirty="0" err="1">
                <a:solidFill>
                  <a:srgbClr val="0070C0"/>
                </a:solidFill>
              </a:rPr>
              <a:t>ssd_read</a:t>
            </a:r>
            <a:r>
              <a:rPr lang="en-US" dirty="0"/>
              <a:t>(all pages of block)</a:t>
            </a:r>
          </a:p>
          <a:p>
            <a:pPr marL="57150" indent="0">
              <a:buNone/>
            </a:pPr>
            <a:r>
              <a:rPr lang="en-US" dirty="0"/>
              <a:t>    modify </a:t>
            </a:r>
            <a:r>
              <a:rPr lang="en-US" b="1" dirty="0" err="1"/>
              <a:t>block_copy</a:t>
            </a:r>
            <a:r>
              <a:rPr lang="en-US" dirty="0"/>
              <a:t> with data</a:t>
            </a:r>
          </a:p>
          <a:p>
            <a:pPr marL="57150" indent="0">
              <a:buNone/>
            </a:pPr>
            <a:r>
              <a:rPr lang="en-US" dirty="0"/>
              <a:t>    </a:t>
            </a:r>
            <a:r>
              <a:rPr lang="en-US" dirty="0" err="1">
                <a:solidFill>
                  <a:srgbClr val="C00000"/>
                </a:solidFill>
              </a:rPr>
              <a:t>ssd_erase</a:t>
            </a:r>
            <a:r>
              <a:rPr lang="en-US" dirty="0"/>
              <a:t>(block of </a:t>
            </a:r>
            <a:r>
              <a:rPr lang="en-US" dirty="0" err="1"/>
              <a:t>addr</a:t>
            </a:r>
            <a:r>
              <a:rPr lang="en-US" dirty="0"/>
              <a:t>)</a:t>
            </a:r>
          </a:p>
          <a:p>
            <a:pPr marL="57150" indent="0">
              <a:buNone/>
            </a:pPr>
            <a:r>
              <a:rPr lang="en-US" dirty="0"/>
              <a:t>    </a:t>
            </a:r>
            <a:r>
              <a:rPr lang="en-US" dirty="0" err="1">
                <a:solidFill>
                  <a:srgbClr val="00B050"/>
                </a:solidFill>
              </a:rPr>
              <a:t>ssd_program</a:t>
            </a:r>
            <a:r>
              <a:rPr lang="en-US" dirty="0"/>
              <a:t>(all pages of </a:t>
            </a:r>
            <a:r>
              <a:rPr lang="en-US" b="1" dirty="0" err="1"/>
              <a:t>block_copy</a:t>
            </a:r>
            <a:r>
              <a:rPr lang="en-US" dirty="0"/>
              <a:t>)</a:t>
            </a:r>
          </a:p>
          <a:p>
            <a:pPr marL="457200" lvl="1" indent="0">
              <a:buNone/>
            </a:pPr>
            <a:endParaRPr lang="en-US" dirty="0"/>
          </a:p>
        </p:txBody>
      </p:sp>
      <p:sp>
        <p:nvSpPr>
          <p:cNvPr id="6" name="Footer Placeholder 5">
            <a:extLst>
              <a:ext uri="{FF2B5EF4-FFF2-40B4-BE49-F238E27FC236}">
                <a16:creationId xmlns:a16="http://schemas.microsoft.com/office/drawing/2014/main" id="{34B0A9CE-0F9F-834D-8B1F-6C1FF79BA3B4}"/>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039DF967-187C-6542-A7F7-C3DC5FB33FD7}"/>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7D9327B9-45B8-C044-A59C-227174FA0E5D}"/>
              </a:ext>
            </a:extLst>
          </p:cNvPr>
          <p:cNvSpPr>
            <a:spLocks noGrp="1"/>
          </p:cNvSpPr>
          <p:nvPr>
            <p:ph type="sldNum" sz="quarter" idx="12"/>
          </p:nvPr>
        </p:nvSpPr>
        <p:spPr/>
        <p:txBody>
          <a:bodyPr/>
          <a:lstStyle/>
          <a:p>
            <a:fld id="{3FEAB63E-74B1-D643-A3C6-246018F1E4D4}" type="slidenum">
              <a:rPr lang="en-US" smtClean="0"/>
              <a:pPr/>
              <a:t>75</a:t>
            </a:fld>
            <a:endParaRPr lang="en-US"/>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B182196-6F60-704A-A27C-7B01A2C96AFD}"/>
                  </a:ext>
                </a:extLst>
              </p14:cNvPr>
              <p14:cNvContentPartPr/>
              <p14:nvPr/>
            </p14:nvContentPartPr>
            <p14:xfrm>
              <a:off x="780840" y="2520720"/>
              <a:ext cx="3402720" cy="1072800"/>
            </p14:xfrm>
          </p:contentPart>
        </mc:Choice>
        <mc:Fallback>
          <p:pic>
            <p:nvPicPr>
              <p:cNvPr id="4" name="Ink 3">
                <a:extLst>
                  <a:ext uri="{FF2B5EF4-FFF2-40B4-BE49-F238E27FC236}">
                    <a16:creationId xmlns:a16="http://schemas.microsoft.com/office/drawing/2014/main" id="{DB182196-6F60-704A-A27C-7B01A2C96AFD}"/>
                  </a:ext>
                </a:extLst>
              </p:cNvPr>
              <p:cNvPicPr/>
              <p:nvPr/>
            </p:nvPicPr>
            <p:blipFill>
              <a:blip r:embed="rId4"/>
              <a:stretch>
                <a:fillRect/>
              </a:stretch>
            </p:blipFill>
            <p:spPr>
              <a:xfrm>
                <a:off x="764640" y="2504520"/>
                <a:ext cx="3435120" cy="1105200"/>
              </a:xfrm>
              <a:prstGeom prst="rect">
                <a:avLst/>
              </a:prstGeom>
            </p:spPr>
          </p:pic>
        </mc:Fallback>
      </mc:AlternateContent>
    </p:spTree>
    <p:extLst>
      <p:ext uri="{BB962C8B-B14F-4D97-AF65-F5344CB8AC3E}">
        <p14:creationId xmlns:p14="http://schemas.microsoft.com/office/powerpoint/2010/main" val="11188979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10" name="Footer Placeholder 9">
            <a:extLst>
              <a:ext uri="{FF2B5EF4-FFF2-40B4-BE49-F238E27FC236}">
                <a16:creationId xmlns:a16="http://schemas.microsoft.com/office/drawing/2014/main" id="{B7939FBB-EA93-724E-991B-4B5B15F9504B}"/>
              </a:ext>
            </a:extLst>
          </p:cNvPr>
          <p:cNvSpPr>
            <a:spLocks noGrp="1"/>
          </p:cNvSpPr>
          <p:nvPr>
            <p:ph type="ftr" sz="quarter" idx="11"/>
          </p:nvPr>
        </p:nvSpPr>
        <p:spPr/>
        <p:txBody>
          <a:bodyPr/>
          <a:lstStyle/>
          <a:p>
            <a:r>
              <a:rPr lang="en-US"/>
              <a:t>GMU CS571 Spring 2022</a:t>
            </a:r>
            <a:endParaRPr lang="en-US" dirty="0"/>
          </a:p>
        </p:txBody>
      </p:sp>
      <p:sp>
        <p:nvSpPr>
          <p:cNvPr id="26" name="Date Placeholder 25">
            <a:extLst>
              <a:ext uri="{FF2B5EF4-FFF2-40B4-BE49-F238E27FC236}">
                <a16:creationId xmlns:a16="http://schemas.microsoft.com/office/drawing/2014/main" id="{69964145-E250-0E4A-9739-9BCD69C1E440}"/>
              </a:ext>
            </a:extLst>
          </p:cNvPr>
          <p:cNvSpPr>
            <a:spLocks noGrp="1"/>
          </p:cNvSpPr>
          <p:nvPr>
            <p:ph type="dt" sz="half" idx="10"/>
          </p:nvPr>
        </p:nvSpPr>
        <p:spPr/>
        <p:txBody>
          <a:bodyPr/>
          <a:lstStyle/>
          <a:p>
            <a:r>
              <a:rPr lang="en-US"/>
              <a:t>Y. Cheng</a:t>
            </a:r>
            <a:endParaRPr lang="en-US" dirty="0"/>
          </a:p>
        </p:txBody>
      </p:sp>
      <p:sp>
        <p:nvSpPr>
          <p:cNvPr id="27" name="Slide Number Placeholder 26">
            <a:extLst>
              <a:ext uri="{FF2B5EF4-FFF2-40B4-BE49-F238E27FC236}">
                <a16:creationId xmlns:a16="http://schemas.microsoft.com/office/drawing/2014/main" id="{B32FDA6F-EE2B-C546-9BBF-5C2A1D09CB3B}"/>
              </a:ext>
            </a:extLst>
          </p:cNvPr>
          <p:cNvSpPr>
            <a:spLocks noGrp="1"/>
          </p:cNvSpPr>
          <p:nvPr>
            <p:ph type="sldNum" sz="quarter" idx="12"/>
          </p:nvPr>
        </p:nvSpPr>
        <p:spPr/>
        <p:txBody>
          <a:bodyPr/>
          <a:lstStyle/>
          <a:p>
            <a:fld id="{3FEAB63E-74B1-D643-A3C6-246018F1E4D4}" type="slidenum">
              <a:rPr lang="en-US" smtClean="0"/>
              <a:pPr/>
              <a:t>76</a:t>
            </a:fld>
            <a:endParaRPr lang="en-US"/>
          </a:p>
        </p:txBody>
      </p:sp>
    </p:spTree>
    <p:extLst>
      <p:ext uri="{BB962C8B-B14F-4D97-AF65-F5344CB8AC3E}">
        <p14:creationId xmlns:p14="http://schemas.microsoft.com/office/powerpoint/2010/main" val="1021021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6" name="TextBox 25"/>
          <p:cNvSpPr txBox="1"/>
          <p:nvPr/>
        </p:nvSpPr>
        <p:spPr>
          <a:xfrm>
            <a:off x="0" y="3810000"/>
            <a:ext cx="2018501" cy="646331"/>
          </a:xfrm>
          <a:prstGeom prst="rect">
            <a:avLst/>
          </a:prstGeom>
          <a:noFill/>
        </p:spPr>
        <p:txBody>
          <a:bodyPr wrap="none" rtlCol="0">
            <a:spAutoFit/>
          </a:bodyPr>
          <a:lstStyle/>
          <a:p>
            <a:pPr algn="ctr"/>
            <a:r>
              <a:rPr lang="en-US" dirty="0">
                <a:solidFill>
                  <a:srgbClr val="C00000"/>
                </a:solidFill>
                <a:latin typeface="Helvetica" charset="0"/>
                <a:ea typeface="Helvetica" charset="0"/>
                <a:cs typeface="Helvetica" charset="0"/>
              </a:rPr>
              <a:t>File system wants</a:t>
            </a:r>
          </a:p>
          <a:p>
            <a:pPr algn="ctr"/>
            <a:r>
              <a:rPr lang="en-US" dirty="0">
                <a:solidFill>
                  <a:srgbClr val="C00000"/>
                </a:solidFill>
                <a:latin typeface="Helvetica" charset="0"/>
                <a:ea typeface="Helvetica" charset="0"/>
                <a:cs typeface="Helvetica" charset="0"/>
              </a:rPr>
              <a:t>to write </a:t>
            </a:r>
            <a:r>
              <a:rPr lang="en-US" dirty="0">
                <a:solidFill>
                  <a:srgbClr val="C00000"/>
                </a:solidFill>
                <a:latin typeface="PT Mono" charset="0"/>
                <a:ea typeface="PT Mono" charset="0"/>
                <a:cs typeface="PT Mono" charset="0"/>
              </a:rPr>
              <a:t>0001</a:t>
            </a:r>
          </a:p>
        </p:txBody>
      </p:sp>
      <p:cxnSp>
        <p:nvCxnSpPr>
          <p:cNvPr id="32" name="Curved Connector 31"/>
          <p:cNvCxnSpPr/>
          <p:nvPr/>
        </p:nvCxnSpPr>
        <p:spPr>
          <a:xfrm rot="16200000" flipH="1">
            <a:off x="1840516" y="3722084"/>
            <a:ext cx="340669" cy="1735699"/>
          </a:xfrm>
          <a:prstGeom prst="curvedConnector2">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34210250-C7E9-9F48-8127-DCA723B03723}"/>
              </a:ext>
            </a:extLst>
          </p:cNvPr>
          <p:cNvSpPr>
            <a:spLocks noGrp="1"/>
          </p:cNvSpPr>
          <p:nvPr>
            <p:ph type="ftr" sz="quarter" idx="11"/>
          </p:nvPr>
        </p:nvSpPr>
        <p:spPr/>
        <p:txBody>
          <a:bodyPr/>
          <a:lstStyle/>
          <a:p>
            <a:r>
              <a:rPr lang="en-US"/>
              <a:t>GMU CS571 Spring 2022</a:t>
            </a:r>
            <a:endParaRPr lang="en-US" dirty="0"/>
          </a:p>
        </p:txBody>
      </p:sp>
      <p:sp>
        <p:nvSpPr>
          <p:cNvPr id="27" name="Date Placeholder 26">
            <a:extLst>
              <a:ext uri="{FF2B5EF4-FFF2-40B4-BE49-F238E27FC236}">
                <a16:creationId xmlns:a16="http://schemas.microsoft.com/office/drawing/2014/main" id="{D4421C68-6FD8-2947-B963-7DC3C2B6E7DB}"/>
              </a:ext>
            </a:extLst>
          </p:cNvPr>
          <p:cNvSpPr>
            <a:spLocks noGrp="1"/>
          </p:cNvSpPr>
          <p:nvPr>
            <p:ph type="dt" sz="half" idx="10"/>
          </p:nvPr>
        </p:nvSpPr>
        <p:spPr/>
        <p:txBody>
          <a:bodyPr/>
          <a:lstStyle/>
          <a:p>
            <a:r>
              <a:rPr lang="en-US"/>
              <a:t>Y. Cheng</a:t>
            </a:r>
            <a:endParaRPr lang="en-US" dirty="0"/>
          </a:p>
        </p:txBody>
      </p:sp>
      <p:sp>
        <p:nvSpPr>
          <p:cNvPr id="28" name="Slide Number Placeholder 27">
            <a:extLst>
              <a:ext uri="{FF2B5EF4-FFF2-40B4-BE49-F238E27FC236}">
                <a16:creationId xmlns:a16="http://schemas.microsoft.com/office/drawing/2014/main" id="{B96A31C7-28F3-6E45-B5AB-3D0A4F640439}"/>
              </a:ext>
            </a:extLst>
          </p:cNvPr>
          <p:cNvSpPr>
            <a:spLocks noGrp="1"/>
          </p:cNvSpPr>
          <p:nvPr>
            <p:ph type="sldNum" sz="quarter" idx="12"/>
          </p:nvPr>
        </p:nvSpPr>
        <p:spPr/>
        <p:txBody>
          <a:bodyPr/>
          <a:lstStyle/>
          <a:p>
            <a:fld id="{3FEAB63E-74B1-D643-A3C6-246018F1E4D4}" type="slidenum">
              <a:rPr lang="en-US" smtClean="0"/>
              <a:pPr/>
              <a:t>77</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72AC1E2-35E6-764F-B39B-F6B10597CAF5}"/>
                  </a:ext>
                </a:extLst>
              </p14:cNvPr>
              <p14:cNvContentPartPr/>
              <p14:nvPr/>
            </p14:nvContentPartPr>
            <p14:xfrm>
              <a:off x="2926800" y="4066920"/>
              <a:ext cx="629640" cy="884520"/>
            </p14:xfrm>
          </p:contentPart>
        </mc:Choice>
        <mc:Fallback>
          <p:pic>
            <p:nvPicPr>
              <p:cNvPr id="4" name="Ink 3">
                <a:extLst>
                  <a:ext uri="{FF2B5EF4-FFF2-40B4-BE49-F238E27FC236}">
                    <a16:creationId xmlns:a16="http://schemas.microsoft.com/office/drawing/2014/main" id="{F72AC1E2-35E6-764F-B39B-F6B10597CAF5}"/>
                  </a:ext>
                </a:extLst>
              </p:cNvPr>
              <p:cNvPicPr/>
              <p:nvPr/>
            </p:nvPicPr>
            <p:blipFill>
              <a:blip r:embed="rId3"/>
              <a:stretch>
                <a:fillRect/>
              </a:stretch>
            </p:blipFill>
            <p:spPr>
              <a:xfrm>
                <a:off x="2904840" y="4044960"/>
                <a:ext cx="672840" cy="927720"/>
              </a:xfrm>
              <a:prstGeom prst="rect">
                <a:avLst/>
              </a:prstGeom>
            </p:spPr>
          </p:pic>
        </mc:Fallback>
      </mc:AlternateContent>
    </p:spTree>
    <p:extLst>
      <p:ext uri="{BB962C8B-B14F-4D97-AF65-F5344CB8AC3E}">
        <p14:creationId xmlns:p14="http://schemas.microsoft.com/office/powerpoint/2010/main" val="34441343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10" name="Footer Placeholder 9">
            <a:extLst>
              <a:ext uri="{FF2B5EF4-FFF2-40B4-BE49-F238E27FC236}">
                <a16:creationId xmlns:a16="http://schemas.microsoft.com/office/drawing/2014/main" id="{E9EADCD5-9A29-1041-AEDA-40A242D808BE}"/>
              </a:ext>
            </a:extLst>
          </p:cNvPr>
          <p:cNvSpPr>
            <a:spLocks noGrp="1"/>
          </p:cNvSpPr>
          <p:nvPr>
            <p:ph type="ftr" sz="quarter" idx="11"/>
          </p:nvPr>
        </p:nvSpPr>
        <p:spPr/>
        <p:txBody>
          <a:bodyPr/>
          <a:lstStyle/>
          <a:p>
            <a:r>
              <a:rPr lang="en-US"/>
              <a:t>GMU CS571 Spring 2022</a:t>
            </a:r>
            <a:endParaRPr lang="en-US" dirty="0"/>
          </a:p>
        </p:txBody>
      </p:sp>
      <p:sp>
        <p:nvSpPr>
          <p:cNvPr id="26" name="Date Placeholder 25">
            <a:extLst>
              <a:ext uri="{FF2B5EF4-FFF2-40B4-BE49-F238E27FC236}">
                <a16:creationId xmlns:a16="http://schemas.microsoft.com/office/drawing/2014/main" id="{A557F58E-FA34-CC40-8B9C-69635BE91389}"/>
              </a:ext>
            </a:extLst>
          </p:cNvPr>
          <p:cNvSpPr>
            <a:spLocks noGrp="1"/>
          </p:cNvSpPr>
          <p:nvPr>
            <p:ph type="dt" sz="half" idx="10"/>
          </p:nvPr>
        </p:nvSpPr>
        <p:spPr/>
        <p:txBody>
          <a:bodyPr/>
          <a:lstStyle/>
          <a:p>
            <a:r>
              <a:rPr lang="en-US"/>
              <a:t>Y. Cheng</a:t>
            </a:r>
            <a:endParaRPr lang="en-US" dirty="0"/>
          </a:p>
        </p:txBody>
      </p:sp>
      <p:sp>
        <p:nvSpPr>
          <p:cNvPr id="27" name="Slide Number Placeholder 26">
            <a:extLst>
              <a:ext uri="{FF2B5EF4-FFF2-40B4-BE49-F238E27FC236}">
                <a16:creationId xmlns:a16="http://schemas.microsoft.com/office/drawing/2014/main" id="{C2193949-C802-6342-B699-DA4A725BDA5B}"/>
              </a:ext>
            </a:extLst>
          </p:cNvPr>
          <p:cNvSpPr>
            <a:spLocks noGrp="1"/>
          </p:cNvSpPr>
          <p:nvPr>
            <p:ph type="sldNum" sz="quarter" idx="12"/>
          </p:nvPr>
        </p:nvSpPr>
        <p:spPr/>
        <p:txBody>
          <a:bodyPr/>
          <a:lstStyle/>
          <a:p>
            <a:fld id="{3FEAB63E-74B1-D643-A3C6-246018F1E4D4}" type="slidenum">
              <a:rPr lang="en-US" smtClean="0"/>
              <a:pPr/>
              <a:t>78</a:t>
            </a:fld>
            <a:endParaRPr lang="en-US"/>
          </a:p>
        </p:txBody>
      </p:sp>
    </p:spTree>
    <p:extLst>
      <p:ext uri="{BB962C8B-B14F-4D97-AF65-F5344CB8AC3E}">
        <p14:creationId xmlns:p14="http://schemas.microsoft.com/office/powerpoint/2010/main" val="21591140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6" name="TextBox 25"/>
          <p:cNvSpPr txBox="1"/>
          <p:nvPr/>
        </p:nvSpPr>
        <p:spPr>
          <a:xfrm>
            <a:off x="0" y="3352800"/>
            <a:ext cx="2569934" cy="369332"/>
          </a:xfrm>
          <a:prstGeom prst="rect">
            <a:avLst/>
          </a:prstGeom>
          <a:noFill/>
        </p:spPr>
        <p:txBody>
          <a:bodyPr wrap="none" rtlCol="0">
            <a:spAutoFit/>
          </a:bodyPr>
          <a:lstStyle/>
          <a:p>
            <a:r>
              <a:rPr lang="en-US" dirty="0">
                <a:solidFill>
                  <a:srgbClr val="C00000"/>
                </a:solidFill>
                <a:latin typeface="Helvetica" charset="0"/>
                <a:ea typeface="Helvetica" charset="0"/>
                <a:cs typeface="Helvetica" charset="0"/>
              </a:rPr>
              <a:t>Read all pages </a:t>
            </a:r>
            <a:r>
              <a:rPr lang="en-US">
                <a:solidFill>
                  <a:srgbClr val="C00000"/>
                </a:solidFill>
                <a:latin typeface="Helvetica" charset="0"/>
                <a:ea typeface="Helvetica" charset="0"/>
                <a:cs typeface="Helvetica" charset="0"/>
              </a:rPr>
              <a:t>in block</a:t>
            </a:r>
            <a:endParaRPr lang="en-US" dirty="0">
              <a:solidFill>
                <a:srgbClr val="C00000"/>
              </a:solidFill>
              <a:latin typeface="Helvetica" charset="0"/>
              <a:ea typeface="Helvetica" charset="0"/>
              <a:cs typeface="Helvetica" charset="0"/>
            </a:endParaRPr>
          </a:p>
        </p:txBody>
      </p:sp>
      <p:sp>
        <p:nvSpPr>
          <p:cNvPr id="8" name="Up Arrow 7"/>
          <p:cNvSpPr/>
          <p:nvPr/>
        </p:nvSpPr>
        <p:spPr>
          <a:xfrm>
            <a:off x="3276600" y="3352800"/>
            <a:ext cx="533400" cy="625474"/>
          </a:xfrm>
          <a:prstGeom prst="upArrow">
            <a:avLst>
              <a:gd name="adj1" fmla="val 50000"/>
              <a:gd name="adj2" fmla="val 639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Footer Placeholder 30">
            <a:extLst>
              <a:ext uri="{FF2B5EF4-FFF2-40B4-BE49-F238E27FC236}">
                <a16:creationId xmlns:a16="http://schemas.microsoft.com/office/drawing/2014/main" id="{4C5C9213-7A80-B845-AFA0-11A1124FEF71}"/>
              </a:ext>
            </a:extLst>
          </p:cNvPr>
          <p:cNvSpPr>
            <a:spLocks noGrp="1"/>
          </p:cNvSpPr>
          <p:nvPr>
            <p:ph type="ftr" sz="quarter" idx="11"/>
          </p:nvPr>
        </p:nvSpPr>
        <p:spPr/>
        <p:txBody>
          <a:bodyPr/>
          <a:lstStyle/>
          <a:p>
            <a:r>
              <a:rPr lang="en-US"/>
              <a:t>GMU CS571 Spring 2022</a:t>
            </a:r>
            <a:endParaRPr lang="en-US" dirty="0"/>
          </a:p>
        </p:txBody>
      </p:sp>
      <p:sp>
        <p:nvSpPr>
          <p:cNvPr id="32" name="Date Placeholder 31">
            <a:extLst>
              <a:ext uri="{FF2B5EF4-FFF2-40B4-BE49-F238E27FC236}">
                <a16:creationId xmlns:a16="http://schemas.microsoft.com/office/drawing/2014/main" id="{CB07BC72-0763-034E-9E66-3AF551C89039}"/>
              </a:ext>
            </a:extLst>
          </p:cNvPr>
          <p:cNvSpPr>
            <a:spLocks noGrp="1"/>
          </p:cNvSpPr>
          <p:nvPr>
            <p:ph type="dt" sz="half" idx="10"/>
          </p:nvPr>
        </p:nvSpPr>
        <p:spPr/>
        <p:txBody>
          <a:bodyPr/>
          <a:lstStyle/>
          <a:p>
            <a:r>
              <a:rPr lang="en-US"/>
              <a:t>Y. Cheng</a:t>
            </a:r>
            <a:endParaRPr lang="en-US" dirty="0"/>
          </a:p>
        </p:txBody>
      </p:sp>
      <p:sp>
        <p:nvSpPr>
          <p:cNvPr id="33" name="Slide Number Placeholder 32">
            <a:extLst>
              <a:ext uri="{FF2B5EF4-FFF2-40B4-BE49-F238E27FC236}">
                <a16:creationId xmlns:a16="http://schemas.microsoft.com/office/drawing/2014/main" id="{35EA0830-3A6F-4443-9F9F-8184B3E1C52F}"/>
              </a:ext>
            </a:extLst>
          </p:cNvPr>
          <p:cNvSpPr>
            <a:spLocks noGrp="1"/>
          </p:cNvSpPr>
          <p:nvPr>
            <p:ph type="sldNum" sz="quarter" idx="12"/>
          </p:nvPr>
        </p:nvSpPr>
        <p:spPr/>
        <p:txBody>
          <a:bodyPr/>
          <a:lstStyle/>
          <a:p>
            <a:fld id="{3FEAB63E-74B1-D643-A3C6-246018F1E4D4}" type="slidenum">
              <a:rPr lang="en-US" smtClean="0"/>
              <a:pPr/>
              <a:t>79</a:t>
            </a:fld>
            <a:endParaRPr lang="en-US"/>
          </a:p>
        </p:txBody>
      </p:sp>
    </p:spTree>
    <p:extLst>
      <p:ext uri="{BB962C8B-B14F-4D97-AF65-F5344CB8AC3E}">
        <p14:creationId xmlns:p14="http://schemas.microsoft.com/office/powerpoint/2010/main" val="75191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200" y="2286000"/>
            <a:ext cx="3454400" cy="3048000"/>
          </a:xfrm>
        </p:spPr>
      </p:pic>
      <p:sp>
        <p:nvSpPr>
          <p:cNvPr id="7" name="TextBox 6"/>
          <p:cNvSpPr txBox="1"/>
          <p:nvPr/>
        </p:nvSpPr>
        <p:spPr>
          <a:xfrm>
            <a:off x="533400" y="3352800"/>
            <a:ext cx="3962400" cy="830997"/>
          </a:xfrm>
          <a:prstGeom prst="rect">
            <a:avLst/>
          </a:prstGeom>
          <a:noFill/>
        </p:spPr>
        <p:txBody>
          <a:bodyPr wrap="square" rtlCol="0">
            <a:spAutoFit/>
          </a:bodyPr>
          <a:lstStyle/>
          <a:p>
            <a:pPr algn="r"/>
            <a:r>
              <a:rPr lang="en-US" sz="2400" dirty="0">
                <a:latin typeface="Helvetica" charset="0"/>
                <a:ea typeface="Helvetica" charset="0"/>
                <a:cs typeface="Helvetica" charset="0"/>
              </a:rPr>
              <a:t>Spindle in </a:t>
            </a:r>
            <a:r>
              <a:rPr lang="en-US" sz="2400">
                <a:latin typeface="Helvetica" charset="0"/>
                <a:ea typeface="Helvetica" charset="0"/>
                <a:cs typeface="Helvetica" charset="0"/>
              </a:rPr>
              <a:t>the center of the surface</a:t>
            </a:r>
            <a:endParaRPr lang="en-US" sz="2400" dirty="0">
              <a:latin typeface="Helvetica" charset="0"/>
              <a:ea typeface="Helvetica" charset="0"/>
              <a:cs typeface="Helvetica" charset="0"/>
            </a:endParaRPr>
          </a:p>
        </p:txBody>
      </p:sp>
      <p:sp>
        <p:nvSpPr>
          <p:cNvPr id="6" name="Footer Placeholder 5">
            <a:extLst>
              <a:ext uri="{FF2B5EF4-FFF2-40B4-BE49-F238E27FC236}">
                <a16:creationId xmlns:a16="http://schemas.microsoft.com/office/drawing/2014/main" id="{5484AABB-40CC-1440-9587-C34B5A3959C0}"/>
              </a:ext>
            </a:extLst>
          </p:cNvPr>
          <p:cNvSpPr>
            <a:spLocks noGrp="1"/>
          </p:cNvSpPr>
          <p:nvPr>
            <p:ph type="ftr" sz="quarter" idx="11"/>
          </p:nvPr>
        </p:nvSpPr>
        <p:spPr/>
        <p:txBody>
          <a:bodyPr/>
          <a:lstStyle/>
          <a:p>
            <a:r>
              <a:rPr lang="en-US"/>
              <a:t>GMU CS571 Spring 2022</a:t>
            </a:r>
            <a:endParaRPr lang="en-US" dirty="0"/>
          </a:p>
        </p:txBody>
      </p:sp>
      <p:sp>
        <p:nvSpPr>
          <p:cNvPr id="8" name="Date Placeholder 7">
            <a:extLst>
              <a:ext uri="{FF2B5EF4-FFF2-40B4-BE49-F238E27FC236}">
                <a16:creationId xmlns:a16="http://schemas.microsoft.com/office/drawing/2014/main" id="{7BB0C111-24AC-7545-99C7-EE36F91EBCFA}"/>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37C4AB90-304B-3548-8DB6-6459CCD5ED9E}"/>
              </a:ext>
            </a:extLst>
          </p:cNvPr>
          <p:cNvSpPr>
            <a:spLocks noGrp="1"/>
          </p:cNvSpPr>
          <p:nvPr>
            <p:ph type="sldNum" sz="quarter" idx="12"/>
          </p:nvPr>
        </p:nvSpPr>
        <p:spPr/>
        <p:txBody>
          <a:bodyPr/>
          <a:lstStyle/>
          <a:p>
            <a:fld id="{3FEAB63E-74B1-D643-A3C6-246018F1E4D4}" type="slidenum">
              <a:rPr lang="en-US" smtClean="0"/>
              <a:pPr/>
              <a:t>8</a:t>
            </a:fld>
            <a:endParaRPr lang="en-US"/>
          </a:p>
        </p:txBody>
      </p:sp>
    </p:spTree>
    <p:extLst>
      <p:ext uri="{BB962C8B-B14F-4D97-AF65-F5344CB8AC3E}">
        <p14:creationId xmlns:p14="http://schemas.microsoft.com/office/powerpoint/2010/main" val="33864179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6F66D821-D8AB-F345-8A90-8884FCBFDC32}"/>
              </a:ext>
            </a:extLst>
          </p:cNvPr>
          <p:cNvSpPr>
            <a:spLocks noGrp="1"/>
          </p:cNvSpPr>
          <p:nvPr>
            <p:ph type="ftr" sz="quarter" idx="11"/>
          </p:nvPr>
        </p:nvSpPr>
        <p:spPr/>
        <p:txBody>
          <a:bodyPr/>
          <a:lstStyle/>
          <a:p>
            <a:r>
              <a:rPr lang="en-US"/>
              <a:t>GMU CS571 Spring 2022</a:t>
            </a:r>
            <a:endParaRPr lang="en-US" dirty="0"/>
          </a:p>
        </p:txBody>
      </p:sp>
      <p:sp>
        <p:nvSpPr>
          <p:cNvPr id="26" name="Date Placeholder 25">
            <a:extLst>
              <a:ext uri="{FF2B5EF4-FFF2-40B4-BE49-F238E27FC236}">
                <a16:creationId xmlns:a16="http://schemas.microsoft.com/office/drawing/2014/main" id="{0132E5B7-1638-2E49-9C09-D229849C766D}"/>
              </a:ext>
            </a:extLst>
          </p:cNvPr>
          <p:cNvSpPr>
            <a:spLocks noGrp="1"/>
          </p:cNvSpPr>
          <p:nvPr>
            <p:ph type="dt" sz="half" idx="10"/>
          </p:nvPr>
        </p:nvSpPr>
        <p:spPr/>
        <p:txBody>
          <a:bodyPr/>
          <a:lstStyle/>
          <a:p>
            <a:r>
              <a:rPr lang="en-US"/>
              <a:t>Y. Cheng</a:t>
            </a:r>
            <a:endParaRPr lang="en-US" dirty="0"/>
          </a:p>
        </p:txBody>
      </p:sp>
      <p:sp>
        <p:nvSpPr>
          <p:cNvPr id="31" name="Slide Number Placeholder 30">
            <a:extLst>
              <a:ext uri="{FF2B5EF4-FFF2-40B4-BE49-F238E27FC236}">
                <a16:creationId xmlns:a16="http://schemas.microsoft.com/office/drawing/2014/main" id="{213F6DD7-9602-C143-9754-F3C6FD63F759}"/>
              </a:ext>
            </a:extLst>
          </p:cNvPr>
          <p:cNvSpPr>
            <a:spLocks noGrp="1"/>
          </p:cNvSpPr>
          <p:nvPr>
            <p:ph type="sldNum" sz="quarter" idx="12"/>
          </p:nvPr>
        </p:nvSpPr>
        <p:spPr/>
        <p:txBody>
          <a:bodyPr/>
          <a:lstStyle/>
          <a:p>
            <a:fld id="{3FEAB63E-74B1-D643-A3C6-246018F1E4D4}" type="slidenum">
              <a:rPr lang="en-US" smtClean="0"/>
              <a:pPr/>
              <a:t>80</a:t>
            </a:fld>
            <a:endParaRPr lang="en-US"/>
          </a:p>
        </p:txBody>
      </p:sp>
    </p:spTree>
    <p:extLst>
      <p:ext uri="{BB962C8B-B14F-4D97-AF65-F5344CB8AC3E}">
        <p14:creationId xmlns:p14="http://schemas.microsoft.com/office/powerpoint/2010/main" val="42869501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TextBox 30"/>
          <p:cNvSpPr txBox="1"/>
          <p:nvPr/>
        </p:nvSpPr>
        <p:spPr>
          <a:xfrm>
            <a:off x="342955" y="1524000"/>
            <a:ext cx="2095445" cy="646331"/>
          </a:xfrm>
          <a:prstGeom prst="rect">
            <a:avLst/>
          </a:prstGeom>
          <a:noFill/>
        </p:spPr>
        <p:txBody>
          <a:bodyPr wrap="none" rtlCol="0">
            <a:spAutoFit/>
          </a:bodyPr>
          <a:lstStyle/>
          <a:p>
            <a:pPr algn="ctr"/>
            <a:r>
              <a:rPr lang="en-US" dirty="0">
                <a:solidFill>
                  <a:srgbClr val="C00000"/>
                </a:solidFill>
                <a:latin typeface="Helvetica" charset="0"/>
                <a:ea typeface="Helvetica" charset="0"/>
                <a:cs typeface="Helvetica" charset="0"/>
              </a:rPr>
              <a:t>Modify target page</a:t>
            </a:r>
          </a:p>
          <a:p>
            <a:pPr algn="ctr"/>
            <a:r>
              <a:rPr lang="en-US" dirty="0">
                <a:solidFill>
                  <a:srgbClr val="C00000"/>
                </a:solidFill>
                <a:latin typeface="Helvetica" charset="0"/>
                <a:ea typeface="Helvetica" charset="0"/>
                <a:cs typeface="Helvetica" charset="0"/>
              </a:rPr>
              <a:t>in memory</a:t>
            </a:r>
          </a:p>
        </p:txBody>
      </p:sp>
      <p:sp>
        <p:nvSpPr>
          <p:cNvPr id="10" name="Footer Placeholder 9">
            <a:extLst>
              <a:ext uri="{FF2B5EF4-FFF2-40B4-BE49-F238E27FC236}">
                <a16:creationId xmlns:a16="http://schemas.microsoft.com/office/drawing/2014/main" id="{316E3DD1-1DB7-7440-9969-B91607DBAAAE}"/>
              </a:ext>
            </a:extLst>
          </p:cNvPr>
          <p:cNvSpPr>
            <a:spLocks noGrp="1"/>
          </p:cNvSpPr>
          <p:nvPr>
            <p:ph type="ftr" sz="quarter" idx="11"/>
          </p:nvPr>
        </p:nvSpPr>
        <p:spPr/>
        <p:txBody>
          <a:bodyPr/>
          <a:lstStyle/>
          <a:p>
            <a:r>
              <a:rPr lang="en-US"/>
              <a:t>GMU CS571 Spring 2022</a:t>
            </a:r>
            <a:endParaRPr lang="en-US" dirty="0"/>
          </a:p>
        </p:txBody>
      </p:sp>
      <p:sp>
        <p:nvSpPr>
          <p:cNvPr id="26" name="Date Placeholder 25">
            <a:extLst>
              <a:ext uri="{FF2B5EF4-FFF2-40B4-BE49-F238E27FC236}">
                <a16:creationId xmlns:a16="http://schemas.microsoft.com/office/drawing/2014/main" id="{C2D6E1B4-33A4-B043-BAA6-81CE2DB4B1DE}"/>
              </a:ext>
            </a:extLst>
          </p:cNvPr>
          <p:cNvSpPr>
            <a:spLocks noGrp="1"/>
          </p:cNvSpPr>
          <p:nvPr>
            <p:ph type="dt" sz="half" idx="10"/>
          </p:nvPr>
        </p:nvSpPr>
        <p:spPr/>
        <p:txBody>
          <a:bodyPr/>
          <a:lstStyle/>
          <a:p>
            <a:r>
              <a:rPr lang="en-US"/>
              <a:t>Y. Cheng</a:t>
            </a:r>
            <a:endParaRPr lang="en-US" dirty="0"/>
          </a:p>
        </p:txBody>
      </p:sp>
      <p:sp>
        <p:nvSpPr>
          <p:cNvPr id="32" name="Slide Number Placeholder 31">
            <a:extLst>
              <a:ext uri="{FF2B5EF4-FFF2-40B4-BE49-F238E27FC236}">
                <a16:creationId xmlns:a16="http://schemas.microsoft.com/office/drawing/2014/main" id="{614629F4-6BD5-A544-9C3E-BEC0691A34B0}"/>
              </a:ext>
            </a:extLst>
          </p:cNvPr>
          <p:cNvSpPr>
            <a:spLocks noGrp="1"/>
          </p:cNvSpPr>
          <p:nvPr>
            <p:ph type="sldNum" sz="quarter" idx="12"/>
          </p:nvPr>
        </p:nvSpPr>
        <p:spPr/>
        <p:txBody>
          <a:bodyPr/>
          <a:lstStyle/>
          <a:p>
            <a:fld id="{3FEAB63E-74B1-D643-A3C6-246018F1E4D4}" type="slidenum">
              <a:rPr lang="en-US" smtClean="0"/>
              <a:pPr/>
              <a:t>81</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6730FA9-7FB6-B54F-A3A8-262C3E44FE58}"/>
                  </a:ext>
                </a:extLst>
              </p14:cNvPr>
              <p14:cNvContentPartPr/>
              <p14:nvPr/>
            </p14:nvContentPartPr>
            <p14:xfrm>
              <a:off x="2812320" y="1506600"/>
              <a:ext cx="859320" cy="1130400"/>
            </p14:xfrm>
          </p:contentPart>
        </mc:Choice>
        <mc:Fallback>
          <p:pic>
            <p:nvPicPr>
              <p:cNvPr id="4" name="Ink 3">
                <a:extLst>
                  <a:ext uri="{FF2B5EF4-FFF2-40B4-BE49-F238E27FC236}">
                    <a16:creationId xmlns:a16="http://schemas.microsoft.com/office/drawing/2014/main" id="{26730FA9-7FB6-B54F-A3A8-262C3E44FE58}"/>
                  </a:ext>
                </a:extLst>
              </p:cNvPr>
              <p:cNvPicPr/>
              <p:nvPr/>
            </p:nvPicPr>
            <p:blipFill>
              <a:blip r:embed="rId3"/>
              <a:stretch>
                <a:fillRect/>
              </a:stretch>
            </p:blipFill>
            <p:spPr>
              <a:xfrm>
                <a:off x="2796120" y="1490400"/>
                <a:ext cx="891720" cy="1162800"/>
              </a:xfrm>
              <a:prstGeom prst="rect">
                <a:avLst/>
              </a:prstGeom>
            </p:spPr>
          </p:pic>
        </mc:Fallback>
      </mc:AlternateContent>
    </p:spTree>
    <p:extLst>
      <p:ext uri="{BB962C8B-B14F-4D97-AF65-F5344CB8AC3E}">
        <p14:creationId xmlns:p14="http://schemas.microsoft.com/office/powerpoint/2010/main" val="11183530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1AA454E4-D5AE-FB4F-87CD-103D1BB379EC}"/>
              </a:ext>
            </a:extLst>
          </p:cNvPr>
          <p:cNvSpPr>
            <a:spLocks noGrp="1"/>
          </p:cNvSpPr>
          <p:nvPr>
            <p:ph type="ftr" sz="quarter" idx="11"/>
          </p:nvPr>
        </p:nvSpPr>
        <p:spPr/>
        <p:txBody>
          <a:bodyPr/>
          <a:lstStyle/>
          <a:p>
            <a:r>
              <a:rPr lang="en-US"/>
              <a:t>GMU CS571 Spring 2022</a:t>
            </a:r>
            <a:endParaRPr lang="en-US" dirty="0"/>
          </a:p>
        </p:txBody>
      </p:sp>
      <p:sp>
        <p:nvSpPr>
          <p:cNvPr id="26" name="Date Placeholder 25">
            <a:extLst>
              <a:ext uri="{FF2B5EF4-FFF2-40B4-BE49-F238E27FC236}">
                <a16:creationId xmlns:a16="http://schemas.microsoft.com/office/drawing/2014/main" id="{B0DFBF36-8147-C148-B008-658A9E3761ED}"/>
              </a:ext>
            </a:extLst>
          </p:cNvPr>
          <p:cNvSpPr>
            <a:spLocks noGrp="1"/>
          </p:cNvSpPr>
          <p:nvPr>
            <p:ph type="dt" sz="half" idx="10"/>
          </p:nvPr>
        </p:nvSpPr>
        <p:spPr/>
        <p:txBody>
          <a:bodyPr/>
          <a:lstStyle/>
          <a:p>
            <a:r>
              <a:rPr lang="en-US"/>
              <a:t>Y. Cheng</a:t>
            </a:r>
            <a:endParaRPr lang="en-US" dirty="0"/>
          </a:p>
        </p:txBody>
      </p:sp>
      <p:sp>
        <p:nvSpPr>
          <p:cNvPr id="31" name="Slide Number Placeholder 30">
            <a:extLst>
              <a:ext uri="{FF2B5EF4-FFF2-40B4-BE49-F238E27FC236}">
                <a16:creationId xmlns:a16="http://schemas.microsoft.com/office/drawing/2014/main" id="{C65B8825-B2EB-954E-85CE-DC4766B4FF27}"/>
              </a:ext>
            </a:extLst>
          </p:cNvPr>
          <p:cNvSpPr>
            <a:spLocks noGrp="1"/>
          </p:cNvSpPr>
          <p:nvPr>
            <p:ph type="sldNum" sz="quarter" idx="12"/>
          </p:nvPr>
        </p:nvSpPr>
        <p:spPr/>
        <p:txBody>
          <a:bodyPr/>
          <a:lstStyle/>
          <a:p>
            <a:fld id="{3FEAB63E-74B1-D643-A3C6-246018F1E4D4}" type="slidenum">
              <a:rPr lang="en-US" smtClean="0"/>
              <a:pPr/>
              <a:t>82</a:t>
            </a:fld>
            <a:endParaRPr lang="en-US"/>
          </a:p>
        </p:txBody>
      </p:sp>
    </p:spTree>
    <p:extLst>
      <p:ext uri="{BB962C8B-B14F-4D97-AF65-F5344CB8AC3E}">
        <p14:creationId xmlns:p14="http://schemas.microsoft.com/office/powerpoint/2010/main" val="9733099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TextBox 30"/>
          <p:cNvSpPr txBox="1"/>
          <p:nvPr/>
        </p:nvSpPr>
        <p:spPr>
          <a:xfrm>
            <a:off x="362193" y="4114800"/>
            <a:ext cx="2056973" cy="369332"/>
          </a:xfrm>
          <a:prstGeom prst="rect">
            <a:avLst/>
          </a:prstGeom>
          <a:noFill/>
        </p:spPr>
        <p:txBody>
          <a:bodyPr wrap="none" rtlCol="0">
            <a:spAutoFit/>
          </a:bodyPr>
          <a:lstStyle/>
          <a:p>
            <a:pPr algn="ctr"/>
            <a:r>
              <a:rPr lang="en-US" sz="1800">
                <a:solidFill>
                  <a:srgbClr val="C00000"/>
                </a:solidFill>
                <a:latin typeface="Helvetica" charset="0"/>
                <a:ea typeface="Helvetica" charset="0"/>
                <a:cs typeface="Helvetica" charset="0"/>
              </a:rPr>
              <a:t>Erase whole block</a:t>
            </a:r>
            <a:endParaRPr lang="en-US" sz="1800" dirty="0">
              <a:solidFill>
                <a:srgbClr val="C00000"/>
              </a:solidFill>
              <a:latin typeface="Helvetica" charset="0"/>
              <a:ea typeface="Helvetica" charset="0"/>
              <a:cs typeface="Helvetica" charset="0"/>
            </a:endParaRPr>
          </a:p>
        </p:txBody>
      </p:sp>
      <p:sp>
        <p:nvSpPr>
          <p:cNvPr id="10" name="Footer Placeholder 9">
            <a:extLst>
              <a:ext uri="{FF2B5EF4-FFF2-40B4-BE49-F238E27FC236}">
                <a16:creationId xmlns:a16="http://schemas.microsoft.com/office/drawing/2014/main" id="{FCC8AA3F-FFE5-AA46-AD56-CD75C57BC51F}"/>
              </a:ext>
            </a:extLst>
          </p:cNvPr>
          <p:cNvSpPr>
            <a:spLocks noGrp="1"/>
          </p:cNvSpPr>
          <p:nvPr>
            <p:ph type="ftr" sz="quarter" idx="11"/>
          </p:nvPr>
        </p:nvSpPr>
        <p:spPr/>
        <p:txBody>
          <a:bodyPr/>
          <a:lstStyle/>
          <a:p>
            <a:r>
              <a:rPr lang="en-US"/>
              <a:t>GMU CS571 Spring 2022</a:t>
            </a:r>
            <a:endParaRPr lang="en-US" dirty="0"/>
          </a:p>
        </p:txBody>
      </p:sp>
      <p:sp>
        <p:nvSpPr>
          <p:cNvPr id="26" name="Date Placeholder 25">
            <a:extLst>
              <a:ext uri="{FF2B5EF4-FFF2-40B4-BE49-F238E27FC236}">
                <a16:creationId xmlns:a16="http://schemas.microsoft.com/office/drawing/2014/main" id="{A2503788-3302-5D4D-91B3-E0A7660EA400}"/>
              </a:ext>
            </a:extLst>
          </p:cNvPr>
          <p:cNvSpPr>
            <a:spLocks noGrp="1"/>
          </p:cNvSpPr>
          <p:nvPr>
            <p:ph type="dt" sz="half" idx="10"/>
          </p:nvPr>
        </p:nvSpPr>
        <p:spPr/>
        <p:txBody>
          <a:bodyPr/>
          <a:lstStyle/>
          <a:p>
            <a:r>
              <a:rPr lang="en-US"/>
              <a:t>Y. Cheng</a:t>
            </a:r>
            <a:endParaRPr lang="en-US" dirty="0"/>
          </a:p>
        </p:txBody>
      </p:sp>
      <p:sp>
        <p:nvSpPr>
          <p:cNvPr id="32" name="Slide Number Placeholder 31">
            <a:extLst>
              <a:ext uri="{FF2B5EF4-FFF2-40B4-BE49-F238E27FC236}">
                <a16:creationId xmlns:a16="http://schemas.microsoft.com/office/drawing/2014/main" id="{75D3FCE9-A9E7-5841-ABE8-197390E7B3EA}"/>
              </a:ext>
            </a:extLst>
          </p:cNvPr>
          <p:cNvSpPr>
            <a:spLocks noGrp="1"/>
          </p:cNvSpPr>
          <p:nvPr>
            <p:ph type="sldNum" sz="quarter" idx="12"/>
          </p:nvPr>
        </p:nvSpPr>
        <p:spPr/>
        <p:txBody>
          <a:bodyPr/>
          <a:lstStyle/>
          <a:p>
            <a:fld id="{3FEAB63E-74B1-D643-A3C6-246018F1E4D4}" type="slidenum">
              <a:rPr lang="en-US" smtClean="0"/>
              <a:pPr/>
              <a:t>83</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8FE24B7-E52D-C24C-B437-C46BCF837022}"/>
                  </a:ext>
                </a:extLst>
              </p14:cNvPr>
              <p14:cNvContentPartPr/>
              <p14:nvPr/>
            </p14:nvContentPartPr>
            <p14:xfrm>
              <a:off x="908280" y="4457880"/>
              <a:ext cx="1539000" cy="161280"/>
            </p14:xfrm>
          </p:contentPart>
        </mc:Choice>
        <mc:Fallback>
          <p:pic>
            <p:nvPicPr>
              <p:cNvPr id="4" name="Ink 3">
                <a:extLst>
                  <a:ext uri="{FF2B5EF4-FFF2-40B4-BE49-F238E27FC236}">
                    <a16:creationId xmlns:a16="http://schemas.microsoft.com/office/drawing/2014/main" id="{B8FE24B7-E52D-C24C-B437-C46BCF837022}"/>
                  </a:ext>
                </a:extLst>
              </p:cNvPr>
              <p:cNvPicPr/>
              <p:nvPr/>
            </p:nvPicPr>
            <p:blipFill>
              <a:blip r:embed="rId3"/>
              <a:stretch>
                <a:fillRect/>
              </a:stretch>
            </p:blipFill>
            <p:spPr>
              <a:xfrm>
                <a:off x="886320" y="4435920"/>
                <a:ext cx="1582200" cy="204480"/>
              </a:xfrm>
              <a:prstGeom prst="rect">
                <a:avLst/>
              </a:prstGeom>
            </p:spPr>
          </p:pic>
        </mc:Fallback>
      </mc:AlternateContent>
    </p:spTree>
    <p:extLst>
      <p:ext uri="{BB962C8B-B14F-4D97-AF65-F5344CB8AC3E}">
        <p14:creationId xmlns:p14="http://schemas.microsoft.com/office/powerpoint/2010/main" val="31822949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58A826D7-3C72-644F-9271-2DB906E7EDE8}"/>
              </a:ext>
            </a:extLst>
          </p:cNvPr>
          <p:cNvSpPr>
            <a:spLocks noGrp="1"/>
          </p:cNvSpPr>
          <p:nvPr>
            <p:ph type="ftr" sz="quarter" idx="11"/>
          </p:nvPr>
        </p:nvSpPr>
        <p:spPr/>
        <p:txBody>
          <a:bodyPr/>
          <a:lstStyle/>
          <a:p>
            <a:r>
              <a:rPr lang="en-US"/>
              <a:t>GMU CS571 Spring 2022</a:t>
            </a:r>
            <a:endParaRPr lang="en-US" dirty="0"/>
          </a:p>
        </p:txBody>
      </p:sp>
      <p:sp>
        <p:nvSpPr>
          <p:cNvPr id="26" name="Date Placeholder 25">
            <a:extLst>
              <a:ext uri="{FF2B5EF4-FFF2-40B4-BE49-F238E27FC236}">
                <a16:creationId xmlns:a16="http://schemas.microsoft.com/office/drawing/2014/main" id="{AB3CCCFF-58E8-2A40-BD6B-3CDC6882C0C1}"/>
              </a:ext>
            </a:extLst>
          </p:cNvPr>
          <p:cNvSpPr>
            <a:spLocks noGrp="1"/>
          </p:cNvSpPr>
          <p:nvPr>
            <p:ph type="dt" sz="half" idx="10"/>
          </p:nvPr>
        </p:nvSpPr>
        <p:spPr/>
        <p:txBody>
          <a:bodyPr/>
          <a:lstStyle/>
          <a:p>
            <a:r>
              <a:rPr lang="en-US"/>
              <a:t>Y. Cheng</a:t>
            </a:r>
            <a:endParaRPr lang="en-US" dirty="0"/>
          </a:p>
        </p:txBody>
      </p:sp>
      <p:sp>
        <p:nvSpPr>
          <p:cNvPr id="31" name="Slide Number Placeholder 30">
            <a:extLst>
              <a:ext uri="{FF2B5EF4-FFF2-40B4-BE49-F238E27FC236}">
                <a16:creationId xmlns:a16="http://schemas.microsoft.com/office/drawing/2014/main" id="{127085D7-700F-154B-9CFC-BB13C63FC091}"/>
              </a:ext>
            </a:extLst>
          </p:cNvPr>
          <p:cNvSpPr>
            <a:spLocks noGrp="1"/>
          </p:cNvSpPr>
          <p:nvPr>
            <p:ph type="sldNum" sz="quarter" idx="12"/>
          </p:nvPr>
        </p:nvSpPr>
        <p:spPr/>
        <p:txBody>
          <a:bodyPr/>
          <a:lstStyle/>
          <a:p>
            <a:fld id="{3FEAB63E-74B1-D643-A3C6-246018F1E4D4}" type="slidenum">
              <a:rPr lang="en-US" smtClean="0"/>
              <a:pPr/>
              <a:t>84</a:t>
            </a:fld>
            <a:endParaRPr lang="en-US"/>
          </a:p>
        </p:txBody>
      </p:sp>
    </p:spTree>
    <p:extLst>
      <p:ext uri="{BB962C8B-B14F-4D97-AF65-F5344CB8AC3E}">
        <p14:creationId xmlns:p14="http://schemas.microsoft.com/office/powerpoint/2010/main" val="11958796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TextBox 30"/>
          <p:cNvSpPr txBox="1"/>
          <p:nvPr/>
        </p:nvSpPr>
        <p:spPr>
          <a:xfrm>
            <a:off x="317307" y="3886200"/>
            <a:ext cx="2121093" cy="646331"/>
          </a:xfrm>
          <a:prstGeom prst="rect">
            <a:avLst/>
          </a:prstGeom>
          <a:noFill/>
        </p:spPr>
        <p:txBody>
          <a:bodyPr wrap="none" rtlCol="0">
            <a:spAutoFit/>
          </a:bodyPr>
          <a:lstStyle/>
          <a:p>
            <a:pPr algn="ctr"/>
            <a:r>
              <a:rPr lang="en-US" dirty="0">
                <a:solidFill>
                  <a:srgbClr val="C00000"/>
                </a:solidFill>
                <a:latin typeface="Helvetica" charset="0"/>
                <a:ea typeface="Helvetica" charset="0"/>
                <a:cs typeface="Helvetica" charset="0"/>
              </a:rPr>
              <a:t>Program all pages </a:t>
            </a:r>
          </a:p>
          <a:p>
            <a:pPr algn="ctr"/>
            <a:r>
              <a:rPr lang="en-US" dirty="0">
                <a:solidFill>
                  <a:srgbClr val="C00000"/>
                </a:solidFill>
                <a:latin typeface="Helvetica" charset="0"/>
                <a:ea typeface="Helvetica" charset="0"/>
                <a:cs typeface="Helvetica" charset="0"/>
              </a:rPr>
              <a:t>in block</a:t>
            </a:r>
          </a:p>
        </p:txBody>
      </p:sp>
      <p:sp>
        <p:nvSpPr>
          <p:cNvPr id="32" name="Up Arrow 31"/>
          <p:cNvSpPr/>
          <p:nvPr/>
        </p:nvSpPr>
        <p:spPr>
          <a:xfrm rot="10800000">
            <a:off x="3276600" y="3413125"/>
            <a:ext cx="533400" cy="625474"/>
          </a:xfrm>
          <a:prstGeom prst="upArrow">
            <a:avLst>
              <a:gd name="adj1" fmla="val 50000"/>
              <a:gd name="adj2" fmla="val 639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895600" y="4163072"/>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01</a:t>
            </a:r>
          </a:p>
        </p:txBody>
      </p:sp>
      <p:sp>
        <p:nvSpPr>
          <p:cNvPr id="34" name="Rectangle 33"/>
          <p:cNvSpPr/>
          <p:nvPr/>
        </p:nvSpPr>
        <p:spPr>
          <a:xfrm>
            <a:off x="3589274" y="4157368"/>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PT Mono" charset="0"/>
                <a:ea typeface="PT Mono" charset="0"/>
                <a:cs typeface="PT Mono" charset="0"/>
              </a:rPr>
              <a:t>00</a:t>
            </a:r>
          </a:p>
          <a:p>
            <a:pPr algn="ctr"/>
            <a:r>
              <a:rPr lang="en-US" sz="2400" b="1" dirty="0">
                <a:solidFill>
                  <a:schemeClr val="tx1"/>
                </a:solidFill>
                <a:latin typeface="PT Mono" charset="0"/>
                <a:ea typeface="PT Mono" charset="0"/>
                <a:cs typeface="PT Mono" charset="0"/>
              </a:rPr>
              <a:t>11</a:t>
            </a:r>
          </a:p>
        </p:txBody>
      </p:sp>
      <p:sp>
        <p:nvSpPr>
          <p:cNvPr id="35" name="Rectangle 34"/>
          <p:cNvSpPr/>
          <p:nvPr/>
        </p:nvSpPr>
        <p:spPr>
          <a:xfrm>
            <a:off x="2895600" y="501779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PT Mono" charset="0"/>
                <a:ea typeface="PT Mono" charset="0"/>
                <a:cs typeface="PT Mono" charset="0"/>
              </a:rPr>
              <a:t>01</a:t>
            </a:r>
          </a:p>
          <a:p>
            <a:pPr algn="ctr"/>
            <a:r>
              <a:rPr lang="en-US" sz="2400" b="1" dirty="0">
                <a:solidFill>
                  <a:schemeClr val="tx1"/>
                </a:solidFill>
                <a:latin typeface="PT Mono" charset="0"/>
                <a:ea typeface="PT Mono" charset="0"/>
                <a:cs typeface="PT Mono" charset="0"/>
              </a:rPr>
              <a:t>10</a:t>
            </a:r>
          </a:p>
        </p:txBody>
      </p:sp>
      <p:sp>
        <p:nvSpPr>
          <p:cNvPr id="36" name="Rectangle 35"/>
          <p:cNvSpPr/>
          <p:nvPr/>
        </p:nvSpPr>
        <p:spPr>
          <a:xfrm>
            <a:off x="358140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PT Mono" charset="0"/>
                <a:ea typeface="PT Mono" charset="0"/>
                <a:cs typeface="PT Mono" charset="0"/>
              </a:rPr>
              <a:t>11</a:t>
            </a:r>
          </a:p>
          <a:p>
            <a:pPr algn="ctr"/>
            <a:r>
              <a:rPr lang="en-US" sz="2400" b="1"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567574DD-1782-9D40-A657-A9753908DCB0}"/>
              </a:ext>
            </a:extLst>
          </p:cNvPr>
          <p:cNvSpPr>
            <a:spLocks noGrp="1"/>
          </p:cNvSpPr>
          <p:nvPr>
            <p:ph type="ftr" sz="quarter" idx="11"/>
          </p:nvPr>
        </p:nvSpPr>
        <p:spPr/>
        <p:txBody>
          <a:bodyPr/>
          <a:lstStyle/>
          <a:p>
            <a:r>
              <a:rPr lang="en-US"/>
              <a:t>GMU CS571 Spring 2022</a:t>
            </a:r>
            <a:endParaRPr lang="en-US" dirty="0"/>
          </a:p>
        </p:txBody>
      </p:sp>
      <p:sp>
        <p:nvSpPr>
          <p:cNvPr id="11" name="Date Placeholder 10">
            <a:extLst>
              <a:ext uri="{FF2B5EF4-FFF2-40B4-BE49-F238E27FC236}">
                <a16:creationId xmlns:a16="http://schemas.microsoft.com/office/drawing/2014/main" id="{9E7F3E67-C6EB-B440-929C-5AB38F524EBC}"/>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DB75339D-7A53-B448-A4F2-DA56E3690EE3}"/>
              </a:ext>
            </a:extLst>
          </p:cNvPr>
          <p:cNvSpPr>
            <a:spLocks noGrp="1"/>
          </p:cNvSpPr>
          <p:nvPr>
            <p:ph type="sldNum" sz="quarter" idx="12"/>
          </p:nvPr>
        </p:nvSpPr>
        <p:spPr/>
        <p:txBody>
          <a:bodyPr/>
          <a:lstStyle/>
          <a:p>
            <a:fld id="{3FEAB63E-74B1-D643-A3C6-246018F1E4D4}" type="slidenum">
              <a:rPr lang="en-US" smtClean="0"/>
              <a:pPr/>
              <a:t>85</a:t>
            </a:fld>
            <a:endParaRPr lang="en-US"/>
          </a:p>
        </p:txBody>
      </p:sp>
    </p:spTree>
    <p:extLst>
      <p:ext uri="{BB962C8B-B14F-4D97-AF65-F5344CB8AC3E}">
        <p14:creationId xmlns:p14="http://schemas.microsoft.com/office/powerpoint/2010/main" val="24292040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33" name="Rectangle 32"/>
          <p:cNvSpPr/>
          <p:nvPr/>
        </p:nvSpPr>
        <p:spPr>
          <a:xfrm>
            <a:off x="2895600" y="4163072"/>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34" name="Rectangle 33"/>
          <p:cNvSpPr/>
          <p:nvPr/>
        </p:nvSpPr>
        <p:spPr>
          <a:xfrm>
            <a:off x="3589274" y="4157368"/>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35" name="Rectangle 34"/>
          <p:cNvSpPr/>
          <p:nvPr/>
        </p:nvSpPr>
        <p:spPr>
          <a:xfrm>
            <a:off x="2895600" y="501779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6" name="Rectangle 35"/>
          <p:cNvSpPr/>
          <p:nvPr/>
        </p:nvSpPr>
        <p:spPr>
          <a:xfrm>
            <a:off x="358140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32AF2A78-60FB-F848-B6F7-6291C0A6F21B}"/>
              </a:ext>
            </a:extLst>
          </p:cNvPr>
          <p:cNvSpPr>
            <a:spLocks noGrp="1"/>
          </p:cNvSpPr>
          <p:nvPr>
            <p:ph type="ftr" sz="quarter" idx="11"/>
          </p:nvPr>
        </p:nvSpPr>
        <p:spPr/>
        <p:txBody>
          <a:bodyPr/>
          <a:lstStyle/>
          <a:p>
            <a:r>
              <a:rPr lang="en-US"/>
              <a:t>GMU CS571 Spring 2022</a:t>
            </a:r>
            <a:endParaRPr lang="en-US" dirty="0"/>
          </a:p>
        </p:txBody>
      </p:sp>
      <p:sp>
        <p:nvSpPr>
          <p:cNvPr id="11" name="Date Placeholder 10">
            <a:extLst>
              <a:ext uri="{FF2B5EF4-FFF2-40B4-BE49-F238E27FC236}">
                <a16:creationId xmlns:a16="http://schemas.microsoft.com/office/drawing/2014/main" id="{0BD65E2E-98D6-B841-9FD6-DC81DB6C251B}"/>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8FD990A7-BA04-1A48-976C-8E70B376CE71}"/>
              </a:ext>
            </a:extLst>
          </p:cNvPr>
          <p:cNvSpPr>
            <a:spLocks noGrp="1"/>
          </p:cNvSpPr>
          <p:nvPr>
            <p:ph type="sldNum" sz="quarter" idx="12"/>
          </p:nvPr>
        </p:nvSpPr>
        <p:spPr/>
        <p:txBody>
          <a:bodyPr/>
          <a:lstStyle/>
          <a:p>
            <a:fld id="{3FEAB63E-74B1-D643-A3C6-246018F1E4D4}" type="slidenum">
              <a:rPr lang="en-US" smtClean="0"/>
              <a:pPr/>
              <a:t>86</a:t>
            </a:fld>
            <a:endParaRPr lang="en-US"/>
          </a:p>
        </p:txBody>
      </p:sp>
    </p:spTree>
    <p:extLst>
      <p:ext uri="{BB962C8B-B14F-4D97-AF65-F5344CB8AC3E}">
        <p14:creationId xmlns:p14="http://schemas.microsoft.com/office/powerpoint/2010/main" val="2953902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Write Amplification</a:t>
            </a:r>
          </a:p>
        </p:txBody>
      </p:sp>
      <p:sp>
        <p:nvSpPr>
          <p:cNvPr id="3" name="Content Placeholder 2"/>
          <p:cNvSpPr>
            <a:spLocks noGrp="1"/>
          </p:cNvSpPr>
          <p:nvPr>
            <p:ph idx="1"/>
          </p:nvPr>
        </p:nvSpPr>
        <p:spPr/>
        <p:txBody>
          <a:bodyPr/>
          <a:lstStyle/>
          <a:p>
            <a:r>
              <a:rPr lang="en-US" dirty="0"/>
              <a:t>Random writes are expensive for flash!</a:t>
            </a:r>
          </a:p>
          <a:p>
            <a:endParaRPr lang="en-US" dirty="0"/>
          </a:p>
          <a:p>
            <a:r>
              <a:rPr lang="en-US" dirty="0"/>
              <a:t>Writing one </a:t>
            </a:r>
            <a:r>
              <a:rPr lang="en-US" dirty="0">
                <a:solidFill>
                  <a:srgbClr val="0070C0"/>
                </a:solidFill>
              </a:rPr>
              <a:t>4KB</a:t>
            </a:r>
            <a:r>
              <a:rPr lang="en-US" dirty="0"/>
              <a:t> page may cause:</a:t>
            </a:r>
          </a:p>
          <a:p>
            <a:pPr lvl="1"/>
            <a:r>
              <a:rPr lang="en-US" sz="2000" dirty="0">
                <a:latin typeface="PT Mono" charset="0"/>
                <a:ea typeface="PT Mono" charset="0"/>
                <a:cs typeface="PT Mono" charset="0"/>
              </a:rPr>
              <a:t>read, erase, </a:t>
            </a:r>
            <a:r>
              <a:rPr lang="en-US" dirty="0"/>
              <a:t>and</a:t>
            </a:r>
            <a:r>
              <a:rPr lang="en-US" dirty="0">
                <a:latin typeface="PT Mono" charset="0"/>
                <a:ea typeface="PT Mono" charset="0"/>
                <a:cs typeface="PT Mono" charset="0"/>
              </a:rPr>
              <a:t> </a:t>
            </a:r>
            <a:r>
              <a:rPr lang="en-US" sz="2000" dirty="0">
                <a:latin typeface="PT Mono" charset="0"/>
                <a:ea typeface="PT Mono" charset="0"/>
                <a:cs typeface="PT Mono" charset="0"/>
              </a:rPr>
              <a:t>program </a:t>
            </a:r>
            <a:r>
              <a:rPr lang="en-US" dirty="0"/>
              <a:t>of the whole </a:t>
            </a:r>
            <a:r>
              <a:rPr lang="en-US" dirty="0">
                <a:solidFill>
                  <a:srgbClr val="C00000"/>
                </a:solidFill>
              </a:rPr>
              <a:t>256KB</a:t>
            </a:r>
            <a:r>
              <a:rPr lang="en-US" dirty="0"/>
              <a:t> block</a:t>
            </a:r>
          </a:p>
        </p:txBody>
      </p:sp>
      <p:sp>
        <p:nvSpPr>
          <p:cNvPr id="6" name="Footer Placeholder 5">
            <a:extLst>
              <a:ext uri="{FF2B5EF4-FFF2-40B4-BE49-F238E27FC236}">
                <a16:creationId xmlns:a16="http://schemas.microsoft.com/office/drawing/2014/main" id="{E33FF7D4-8351-7445-8DB7-773058EEFC1F}"/>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C2BC2D0F-2F5A-B247-BAB3-4596666E4296}"/>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C221343F-9027-E94D-82C2-0DA6A019578B}"/>
              </a:ext>
            </a:extLst>
          </p:cNvPr>
          <p:cNvSpPr>
            <a:spLocks noGrp="1"/>
          </p:cNvSpPr>
          <p:nvPr>
            <p:ph type="sldNum" sz="quarter" idx="12"/>
          </p:nvPr>
        </p:nvSpPr>
        <p:spPr/>
        <p:txBody>
          <a:bodyPr/>
          <a:lstStyle/>
          <a:p>
            <a:fld id="{3FEAB63E-74B1-D643-A3C6-246018F1E4D4}" type="slidenum">
              <a:rPr lang="en-US" smtClean="0"/>
              <a:pPr/>
              <a:t>87</a:t>
            </a:fld>
            <a:endParaRPr lang="en-US"/>
          </a:p>
        </p:txBody>
      </p:sp>
    </p:spTree>
    <p:extLst>
      <p:ext uri="{BB962C8B-B14F-4D97-AF65-F5344CB8AC3E}">
        <p14:creationId xmlns:p14="http://schemas.microsoft.com/office/powerpoint/2010/main" val="22276673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6934"/>
            <a:ext cx="8229600" cy="1784131"/>
          </a:xfrm>
        </p:spPr>
        <p:txBody>
          <a:bodyPr>
            <a:normAutofit/>
          </a:bodyPr>
          <a:lstStyle/>
          <a:p>
            <a:pPr algn="ctr"/>
            <a:r>
              <a:rPr lang="en-US" sz="5400" dirty="0"/>
              <a:t>Flash Translation Layer</a:t>
            </a:r>
            <a:br>
              <a:rPr lang="en-US" sz="5400" dirty="0"/>
            </a:br>
            <a:r>
              <a:rPr lang="en-US" sz="5400" dirty="0"/>
              <a:t>(FTL)</a:t>
            </a:r>
          </a:p>
        </p:txBody>
      </p:sp>
      <p:sp>
        <p:nvSpPr>
          <p:cNvPr id="5" name="Footer Placeholder 4">
            <a:extLst>
              <a:ext uri="{FF2B5EF4-FFF2-40B4-BE49-F238E27FC236}">
                <a16:creationId xmlns:a16="http://schemas.microsoft.com/office/drawing/2014/main" id="{03FAC40F-4434-E744-A840-8A0A2D51D62F}"/>
              </a:ext>
            </a:extLst>
          </p:cNvPr>
          <p:cNvSpPr>
            <a:spLocks noGrp="1"/>
          </p:cNvSpPr>
          <p:nvPr>
            <p:ph type="ftr" sz="quarter" idx="11"/>
          </p:nvPr>
        </p:nvSpPr>
        <p:spPr/>
        <p:txBody>
          <a:bodyPr/>
          <a:lstStyle/>
          <a:p>
            <a:r>
              <a:rPr lang="en-US"/>
              <a:t>GMU CS571 Spring 2022</a:t>
            </a:r>
            <a:endParaRPr lang="en-US" dirty="0"/>
          </a:p>
        </p:txBody>
      </p:sp>
      <p:sp>
        <p:nvSpPr>
          <p:cNvPr id="6" name="Date Placeholder 5">
            <a:extLst>
              <a:ext uri="{FF2B5EF4-FFF2-40B4-BE49-F238E27FC236}">
                <a16:creationId xmlns:a16="http://schemas.microsoft.com/office/drawing/2014/main" id="{B3CCAA61-4C92-D84D-BCFC-2D142D667075}"/>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FA0B6F79-4C38-F848-80CA-507773FC186C}"/>
              </a:ext>
            </a:extLst>
          </p:cNvPr>
          <p:cNvSpPr>
            <a:spLocks noGrp="1"/>
          </p:cNvSpPr>
          <p:nvPr>
            <p:ph type="sldNum" sz="quarter" idx="12"/>
          </p:nvPr>
        </p:nvSpPr>
        <p:spPr/>
        <p:txBody>
          <a:bodyPr/>
          <a:lstStyle/>
          <a:p>
            <a:fld id="{3FEAB63E-74B1-D643-A3C6-246018F1E4D4}" type="slidenum">
              <a:rPr lang="en-US" smtClean="0"/>
              <a:pPr/>
              <a:t>88</a:t>
            </a:fld>
            <a:endParaRPr lang="en-US"/>
          </a:p>
        </p:txBody>
      </p:sp>
    </p:spTree>
    <p:extLst>
      <p:ext uri="{BB962C8B-B14F-4D97-AF65-F5344CB8AC3E}">
        <p14:creationId xmlns:p14="http://schemas.microsoft.com/office/powerpoint/2010/main" val="1148880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3" name="Content Placeholder 2"/>
          <p:cNvSpPr>
            <a:spLocks noGrp="1"/>
          </p:cNvSpPr>
          <p:nvPr>
            <p:ph idx="1"/>
          </p:nvPr>
        </p:nvSpPr>
        <p:spPr/>
        <p:txBody>
          <a:bodyPr/>
          <a:lstStyle/>
          <a:p>
            <a:r>
              <a:rPr lang="en-US" dirty="0"/>
              <a:t>Add an address translation layer between upper-level file system and lower-level flash</a:t>
            </a:r>
          </a:p>
          <a:p>
            <a:pPr lvl="1"/>
            <a:r>
              <a:rPr lang="en-US" dirty="0"/>
              <a:t>Translate logical device addresses to physical addresses</a:t>
            </a:r>
          </a:p>
          <a:p>
            <a:pPr lvl="1"/>
            <a:r>
              <a:rPr lang="en-US" dirty="0"/>
              <a:t>Convert </a:t>
            </a:r>
            <a:r>
              <a:rPr lang="en-US" dirty="0">
                <a:solidFill>
                  <a:srgbClr val="C00000"/>
                </a:solidFill>
              </a:rPr>
              <a:t>in-place write</a:t>
            </a:r>
            <a:r>
              <a:rPr lang="en-US" dirty="0"/>
              <a:t> into </a:t>
            </a:r>
            <a:r>
              <a:rPr lang="en-US" dirty="0">
                <a:solidFill>
                  <a:srgbClr val="0070C0"/>
                </a:solidFill>
              </a:rPr>
              <a:t>append-write </a:t>
            </a:r>
            <a:r>
              <a:rPr lang="en-US" dirty="0"/>
              <a:t>(log-structured)</a:t>
            </a:r>
          </a:p>
          <a:p>
            <a:pPr lvl="1"/>
            <a:r>
              <a:rPr lang="en-US" dirty="0"/>
              <a:t>Essentially, a </a:t>
            </a:r>
            <a:r>
              <a:rPr lang="en-US" b="1" dirty="0">
                <a:solidFill>
                  <a:srgbClr val="C00000"/>
                </a:solidFill>
              </a:rPr>
              <a:t>virtualization &amp; optimization</a:t>
            </a:r>
            <a:r>
              <a:rPr lang="en-US" b="1" dirty="0"/>
              <a:t> </a:t>
            </a:r>
            <a:r>
              <a:rPr lang="en-US" dirty="0"/>
              <a:t>layer</a:t>
            </a:r>
          </a:p>
        </p:txBody>
      </p:sp>
      <p:sp>
        <p:nvSpPr>
          <p:cNvPr id="6" name="Footer Placeholder 5">
            <a:extLst>
              <a:ext uri="{FF2B5EF4-FFF2-40B4-BE49-F238E27FC236}">
                <a16:creationId xmlns:a16="http://schemas.microsoft.com/office/drawing/2014/main" id="{18C43C02-72F1-2D4E-A5BC-7166B5FEBF53}"/>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C1078CBB-AC5A-7943-8A72-D42036CBB2A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37748CCB-FC05-E04F-BECE-C847439A4F4E}"/>
              </a:ext>
            </a:extLst>
          </p:cNvPr>
          <p:cNvSpPr>
            <a:spLocks noGrp="1"/>
          </p:cNvSpPr>
          <p:nvPr>
            <p:ph type="sldNum" sz="quarter" idx="12"/>
          </p:nvPr>
        </p:nvSpPr>
        <p:spPr/>
        <p:txBody>
          <a:bodyPr/>
          <a:lstStyle/>
          <a:p>
            <a:fld id="{3FEAB63E-74B1-D643-A3C6-246018F1E4D4}" type="slidenum">
              <a:rPr lang="en-US" smtClean="0"/>
              <a:pPr/>
              <a:t>89</a:t>
            </a:fld>
            <a:endParaRPr lang="en-US"/>
          </a:p>
        </p:txBody>
      </p:sp>
      <p:pic>
        <p:nvPicPr>
          <p:cNvPr id="1026" name="Picture 2" descr="Log Analysis with OpenDNS - Cisco Umbrella">
            <a:extLst>
              <a:ext uri="{FF2B5EF4-FFF2-40B4-BE49-F238E27FC236}">
                <a16:creationId xmlns:a16="http://schemas.microsoft.com/office/drawing/2014/main" id="{CB077C1B-C0AA-3143-8BA2-7F57BDA21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238" y="4244060"/>
            <a:ext cx="4016262" cy="258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30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200" y="2286000"/>
            <a:ext cx="3454400" cy="3048000"/>
          </a:xfrm>
        </p:spPr>
      </p:pic>
      <p:sp>
        <p:nvSpPr>
          <p:cNvPr id="7" name="TextBox 6"/>
          <p:cNvSpPr txBox="1"/>
          <p:nvPr/>
        </p:nvSpPr>
        <p:spPr>
          <a:xfrm>
            <a:off x="152400" y="3352800"/>
            <a:ext cx="4177812" cy="830997"/>
          </a:xfrm>
          <a:prstGeom prst="rect">
            <a:avLst/>
          </a:prstGeom>
          <a:noFill/>
        </p:spPr>
        <p:txBody>
          <a:bodyPr wrap="square" rtlCol="0">
            <a:spAutoFit/>
          </a:bodyPr>
          <a:lstStyle/>
          <a:p>
            <a:pPr algn="r"/>
            <a:r>
              <a:rPr lang="en-US" sz="2400" dirty="0">
                <a:latin typeface="Helvetica" charset="0"/>
                <a:ea typeface="Helvetica" charset="0"/>
                <a:cs typeface="Helvetica" charset="0"/>
              </a:rPr>
              <a:t>The track </a:t>
            </a:r>
            <a:r>
              <a:rPr lang="en-US" sz="2400">
                <a:latin typeface="Helvetica" charset="0"/>
                <a:ea typeface="Helvetica" charset="0"/>
                <a:cs typeface="Helvetica" charset="0"/>
              </a:rPr>
              <a:t>is divided into numbered sectors</a:t>
            </a:r>
          </a:p>
        </p:txBody>
      </p:sp>
      <p:sp>
        <p:nvSpPr>
          <p:cNvPr id="6" name="Footer Placeholder 5">
            <a:extLst>
              <a:ext uri="{FF2B5EF4-FFF2-40B4-BE49-F238E27FC236}">
                <a16:creationId xmlns:a16="http://schemas.microsoft.com/office/drawing/2014/main" id="{00AB3DCB-0064-A845-AF37-E1CF1690510A}"/>
              </a:ext>
            </a:extLst>
          </p:cNvPr>
          <p:cNvSpPr>
            <a:spLocks noGrp="1"/>
          </p:cNvSpPr>
          <p:nvPr>
            <p:ph type="ftr" sz="quarter" idx="11"/>
          </p:nvPr>
        </p:nvSpPr>
        <p:spPr/>
        <p:txBody>
          <a:bodyPr/>
          <a:lstStyle/>
          <a:p>
            <a:r>
              <a:rPr lang="en-US"/>
              <a:t>GMU CS571 Spring 2022</a:t>
            </a:r>
            <a:endParaRPr lang="en-US" dirty="0"/>
          </a:p>
        </p:txBody>
      </p:sp>
      <p:sp>
        <p:nvSpPr>
          <p:cNvPr id="8" name="Date Placeholder 7">
            <a:extLst>
              <a:ext uri="{FF2B5EF4-FFF2-40B4-BE49-F238E27FC236}">
                <a16:creationId xmlns:a16="http://schemas.microsoft.com/office/drawing/2014/main" id="{253E1C60-6C98-334D-AA19-685F4B9EF409}"/>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42C2DA08-2165-454A-9BF8-E86B83D2B81E}"/>
              </a:ext>
            </a:extLst>
          </p:cNvPr>
          <p:cNvSpPr>
            <a:spLocks noGrp="1"/>
          </p:cNvSpPr>
          <p:nvPr>
            <p:ph type="sldNum" sz="quarter" idx="12"/>
          </p:nvPr>
        </p:nvSpPr>
        <p:spPr/>
        <p:txBody>
          <a:bodyPr/>
          <a:lstStyle/>
          <a:p>
            <a:fld id="{3FEAB63E-74B1-D643-A3C6-246018F1E4D4}" type="slidenum">
              <a:rPr lang="en-US" smtClean="0"/>
              <a:pPr/>
              <a:t>9</a:t>
            </a:fld>
            <a:endParaRPr lang="en-US"/>
          </a:p>
        </p:txBody>
      </p:sp>
    </p:spTree>
    <p:extLst>
      <p:ext uri="{BB962C8B-B14F-4D97-AF65-F5344CB8AC3E}">
        <p14:creationId xmlns:p14="http://schemas.microsoft.com/office/powerpoint/2010/main" val="26388906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3" name="Content Placeholder 2"/>
          <p:cNvSpPr>
            <a:spLocks noGrp="1"/>
          </p:cNvSpPr>
          <p:nvPr>
            <p:ph idx="1"/>
          </p:nvPr>
        </p:nvSpPr>
        <p:spPr/>
        <p:txBody>
          <a:bodyPr/>
          <a:lstStyle/>
          <a:p>
            <a:r>
              <a:rPr lang="en-US" dirty="0"/>
              <a:t>Usually implemented in SSD device’s firmware (hardware)</a:t>
            </a:r>
          </a:p>
          <a:p>
            <a:pPr lvl="1"/>
            <a:r>
              <a:rPr lang="en-US" dirty="0"/>
              <a:t>But is also implemented in software for some SSDs</a:t>
            </a:r>
          </a:p>
          <a:p>
            <a:endParaRPr lang="en-US" dirty="0"/>
          </a:p>
          <a:p>
            <a:r>
              <a:rPr lang="en-US" dirty="0"/>
              <a:t>Where to store mapping? </a:t>
            </a:r>
          </a:p>
          <a:p>
            <a:pPr lvl="1"/>
            <a:r>
              <a:rPr lang="en-US" dirty="0"/>
              <a:t>SRAM</a:t>
            </a:r>
          </a:p>
          <a:p>
            <a:endParaRPr lang="en-US" dirty="0"/>
          </a:p>
          <a:p>
            <a:r>
              <a:rPr lang="en-US" dirty="0"/>
              <a:t>Physical pages can be in three states</a:t>
            </a:r>
          </a:p>
          <a:p>
            <a:pPr lvl="1"/>
            <a:r>
              <a:rPr lang="en-US" dirty="0"/>
              <a:t>uninitialized, valid, invalid</a:t>
            </a:r>
          </a:p>
        </p:txBody>
      </p:sp>
      <p:sp>
        <p:nvSpPr>
          <p:cNvPr id="6" name="Footer Placeholder 5">
            <a:extLst>
              <a:ext uri="{FF2B5EF4-FFF2-40B4-BE49-F238E27FC236}">
                <a16:creationId xmlns:a16="http://schemas.microsoft.com/office/drawing/2014/main" id="{61F64740-A25D-4145-A6C4-AE4B1A1506B2}"/>
              </a:ext>
            </a:extLst>
          </p:cNvPr>
          <p:cNvSpPr>
            <a:spLocks noGrp="1"/>
          </p:cNvSpPr>
          <p:nvPr>
            <p:ph type="ftr" sz="quarter" idx="11"/>
          </p:nvPr>
        </p:nvSpPr>
        <p:spPr/>
        <p:txBody>
          <a:bodyPr/>
          <a:lstStyle/>
          <a:p>
            <a:r>
              <a:rPr lang="en-US"/>
              <a:t>GMU CS571 Spring 2022</a:t>
            </a:r>
            <a:endParaRPr lang="en-US" dirty="0"/>
          </a:p>
        </p:txBody>
      </p:sp>
      <p:sp>
        <p:nvSpPr>
          <p:cNvPr id="7" name="Date Placeholder 6">
            <a:extLst>
              <a:ext uri="{FF2B5EF4-FFF2-40B4-BE49-F238E27FC236}">
                <a16:creationId xmlns:a16="http://schemas.microsoft.com/office/drawing/2014/main" id="{929B8103-CC2B-9C4F-8334-04DDB777105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596CCB8-BE54-6E48-8A38-E2354A0D8FB3}"/>
              </a:ext>
            </a:extLst>
          </p:cNvPr>
          <p:cNvSpPr>
            <a:spLocks noGrp="1"/>
          </p:cNvSpPr>
          <p:nvPr>
            <p:ph type="sldNum" sz="quarter" idx="12"/>
          </p:nvPr>
        </p:nvSpPr>
        <p:spPr/>
        <p:txBody>
          <a:bodyPr/>
          <a:lstStyle/>
          <a:p>
            <a:fld id="{3FEAB63E-74B1-D643-A3C6-246018F1E4D4}" type="slidenum">
              <a:rPr lang="en-US" smtClean="0"/>
              <a:pPr/>
              <a:t>90</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610FE36-3F10-1548-AA1D-3269BCD503A2}"/>
                  </a:ext>
                </a:extLst>
              </p14:cNvPr>
              <p14:cNvContentPartPr/>
              <p14:nvPr/>
            </p14:nvContentPartPr>
            <p14:xfrm>
              <a:off x="1276920" y="4203360"/>
              <a:ext cx="986040" cy="87480"/>
            </p14:xfrm>
          </p:contentPart>
        </mc:Choice>
        <mc:Fallback>
          <p:pic>
            <p:nvPicPr>
              <p:cNvPr id="4" name="Ink 3">
                <a:extLst>
                  <a:ext uri="{FF2B5EF4-FFF2-40B4-BE49-F238E27FC236}">
                    <a16:creationId xmlns:a16="http://schemas.microsoft.com/office/drawing/2014/main" id="{5610FE36-3F10-1548-AA1D-3269BCD503A2}"/>
                  </a:ext>
                </a:extLst>
              </p:cNvPr>
              <p:cNvPicPr/>
              <p:nvPr/>
            </p:nvPicPr>
            <p:blipFill>
              <a:blip r:embed="rId3"/>
              <a:stretch>
                <a:fillRect/>
              </a:stretch>
            </p:blipFill>
            <p:spPr>
              <a:xfrm>
                <a:off x="1254960" y="4181400"/>
                <a:ext cx="1029240" cy="130680"/>
              </a:xfrm>
              <a:prstGeom prst="rect">
                <a:avLst/>
              </a:prstGeom>
            </p:spPr>
          </p:pic>
        </mc:Fallback>
      </mc:AlternateContent>
    </p:spTree>
    <p:extLst>
      <p:ext uri="{BB962C8B-B14F-4D97-AF65-F5344CB8AC3E}">
        <p14:creationId xmlns:p14="http://schemas.microsoft.com/office/powerpoint/2010/main" val="14986959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Architecture with FTL</a:t>
            </a:r>
          </a:p>
        </p:txBody>
      </p:sp>
      <p:sp>
        <p:nvSpPr>
          <p:cNvPr id="5" name="Rectangle 4"/>
          <p:cNvSpPr/>
          <p:nvPr/>
        </p:nvSpPr>
        <p:spPr>
          <a:xfrm>
            <a:off x="2514600" y="2819400"/>
            <a:ext cx="4114800" cy="2514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6" name="Rectangle 5"/>
          <p:cNvSpPr/>
          <p:nvPr/>
        </p:nvSpPr>
        <p:spPr>
          <a:xfrm>
            <a:off x="2819400" y="2971800"/>
            <a:ext cx="1371600" cy="762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Helvetica" charset="0"/>
                <a:ea typeface="Helvetica" charset="0"/>
                <a:cs typeface="Helvetica" charset="0"/>
              </a:rPr>
              <a:t>FTL</a:t>
            </a:r>
          </a:p>
        </p:txBody>
      </p:sp>
      <p:sp>
        <p:nvSpPr>
          <p:cNvPr id="7" name="Rectangle 6"/>
          <p:cNvSpPr/>
          <p:nvPr/>
        </p:nvSpPr>
        <p:spPr>
          <a:xfrm>
            <a:off x="4495800" y="2971800"/>
            <a:ext cx="1828800" cy="10668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Helvetica" charset="0"/>
                <a:ea typeface="Helvetica" charset="0"/>
                <a:cs typeface="Helvetica" charset="0"/>
              </a:rPr>
              <a:t>SRAM:</a:t>
            </a:r>
          </a:p>
          <a:p>
            <a:pPr algn="ctr"/>
            <a:r>
              <a:rPr lang="en-US" dirty="0">
                <a:solidFill>
                  <a:schemeClr val="bg1"/>
                </a:solidFill>
                <a:latin typeface="Helvetica" charset="0"/>
                <a:ea typeface="Helvetica" charset="0"/>
                <a:cs typeface="Helvetica" charset="0"/>
              </a:rPr>
              <a:t>Mapping table</a:t>
            </a:r>
          </a:p>
        </p:txBody>
      </p:sp>
      <p:sp>
        <p:nvSpPr>
          <p:cNvPr id="9" name="Rectangle 8"/>
          <p:cNvSpPr/>
          <p:nvPr/>
        </p:nvSpPr>
        <p:spPr>
          <a:xfrm>
            <a:off x="27432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576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148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864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436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80550" y="1752600"/>
            <a:ext cx="3805850" cy="400110"/>
          </a:xfrm>
          <a:prstGeom prst="rect">
            <a:avLst/>
          </a:prstGeom>
          <a:noFill/>
        </p:spPr>
        <p:txBody>
          <a:bodyPr wrap="none" rtlCol="0">
            <a:spAutoFit/>
          </a:bodyPr>
          <a:lstStyle/>
          <a:p>
            <a:r>
              <a:rPr lang="en-US" sz="2000" dirty="0">
                <a:latin typeface="Helvetica" charset="0"/>
                <a:ea typeface="Helvetica" charset="0"/>
                <a:cs typeface="Helvetica" charset="0"/>
              </a:rPr>
              <a:t>SSD provides </a:t>
            </a:r>
            <a:r>
              <a:rPr lang="en-US" sz="2000">
                <a:latin typeface="Helvetica" charset="0"/>
                <a:ea typeface="Helvetica" charset="0"/>
                <a:cs typeface="Helvetica" charset="0"/>
              </a:rPr>
              <a:t>disk-like interface</a:t>
            </a:r>
          </a:p>
        </p:txBody>
      </p:sp>
      <p:cxnSp>
        <p:nvCxnSpPr>
          <p:cNvPr id="18" name="Straight Arrow Connector 17"/>
          <p:cNvCxnSpPr/>
          <p:nvPr/>
        </p:nvCxnSpPr>
        <p:spPr>
          <a:xfrm>
            <a:off x="3276600" y="2215503"/>
            <a:ext cx="0" cy="75629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3657601" y="2209800"/>
            <a:ext cx="0" cy="75629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0B59CF5C-B6A0-154A-99D0-74F27D963D02}"/>
              </a:ext>
            </a:extLst>
          </p:cNvPr>
          <p:cNvSpPr>
            <a:spLocks noGrp="1"/>
          </p:cNvSpPr>
          <p:nvPr>
            <p:ph type="ftr" sz="quarter" idx="11"/>
          </p:nvPr>
        </p:nvSpPr>
        <p:spPr/>
        <p:txBody>
          <a:bodyPr/>
          <a:lstStyle/>
          <a:p>
            <a:r>
              <a:rPr lang="en-US"/>
              <a:t>GMU CS571 Spring 2022</a:t>
            </a:r>
            <a:endParaRPr lang="en-US" dirty="0"/>
          </a:p>
        </p:txBody>
      </p:sp>
      <p:sp>
        <p:nvSpPr>
          <p:cNvPr id="19" name="Date Placeholder 18">
            <a:extLst>
              <a:ext uri="{FF2B5EF4-FFF2-40B4-BE49-F238E27FC236}">
                <a16:creationId xmlns:a16="http://schemas.microsoft.com/office/drawing/2014/main" id="{C689D11A-2D91-744D-9902-1C3C386DE725}"/>
              </a:ext>
            </a:extLst>
          </p:cNvPr>
          <p:cNvSpPr>
            <a:spLocks noGrp="1"/>
          </p:cNvSpPr>
          <p:nvPr>
            <p:ph type="dt" sz="half" idx="10"/>
          </p:nvPr>
        </p:nvSpPr>
        <p:spPr/>
        <p:txBody>
          <a:bodyPr/>
          <a:lstStyle/>
          <a:p>
            <a:r>
              <a:rPr lang="en-US"/>
              <a:t>Y. Cheng</a:t>
            </a:r>
            <a:endParaRPr lang="en-US" dirty="0"/>
          </a:p>
        </p:txBody>
      </p:sp>
      <p:sp>
        <p:nvSpPr>
          <p:cNvPr id="20" name="Slide Number Placeholder 19">
            <a:extLst>
              <a:ext uri="{FF2B5EF4-FFF2-40B4-BE49-F238E27FC236}">
                <a16:creationId xmlns:a16="http://schemas.microsoft.com/office/drawing/2014/main" id="{32D5EBDF-2562-A64E-AEAD-218C63682CC2}"/>
              </a:ext>
            </a:extLst>
          </p:cNvPr>
          <p:cNvSpPr>
            <a:spLocks noGrp="1"/>
          </p:cNvSpPr>
          <p:nvPr>
            <p:ph type="sldNum" sz="quarter" idx="12"/>
          </p:nvPr>
        </p:nvSpPr>
        <p:spPr/>
        <p:txBody>
          <a:bodyPr/>
          <a:lstStyle/>
          <a:p>
            <a:fld id="{3FEAB63E-74B1-D643-A3C6-246018F1E4D4}" type="slidenum">
              <a:rPr lang="en-US" smtClean="0"/>
              <a:pPr/>
              <a:t>91</a:t>
            </a:fld>
            <a:endParaRPr lang="en-US"/>
          </a:p>
        </p:txBody>
      </p:sp>
    </p:spTree>
    <p:extLst>
      <p:ext uri="{BB962C8B-B14F-4D97-AF65-F5344CB8AC3E}">
        <p14:creationId xmlns:p14="http://schemas.microsoft.com/office/powerpoint/2010/main" val="5721671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1402364" y="4237609"/>
            <a:ext cx="7873940" cy="1644436"/>
            <a:chOff x="369898" y="2428906"/>
            <a:chExt cx="7873940" cy="1644436"/>
          </a:xfrm>
        </p:grpSpPr>
        <p:sp>
          <p:nvSpPr>
            <p:cNvPr id="91" name="TextBox 90"/>
            <p:cNvSpPr txBox="1"/>
            <p:nvPr/>
          </p:nvSpPr>
          <p:spPr>
            <a:xfrm>
              <a:off x="7481838" y="2428906"/>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grpSp>
          <p:nvGrpSpPr>
            <p:cNvPr id="92" name="Group 91"/>
            <p:cNvGrpSpPr>
              <a:grpSpLocks noChangeAspect="1"/>
            </p:cNvGrpSpPr>
            <p:nvPr/>
          </p:nvGrpSpPr>
          <p:grpSpPr>
            <a:xfrm>
              <a:off x="1150536" y="2516765"/>
              <a:ext cx="2133600" cy="533400"/>
              <a:chOff x="3604009" y="3624941"/>
              <a:chExt cx="1828800" cy="457200"/>
            </a:xfrm>
          </p:grpSpPr>
          <p:sp>
            <p:nvSpPr>
              <p:cNvPr id="145" name="Rectangle 144"/>
              <p:cNvSpPr>
                <a:spLocks noChangeAspect="1"/>
              </p:cNvSpPr>
              <p:nvPr/>
            </p:nvSpPr>
            <p:spPr bwMode="auto">
              <a:xfrm>
                <a:off x="36040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40612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45184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49756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4" name="Group 93"/>
            <p:cNvGrpSpPr>
              <a:grpSpLocks noChangeAspect="1"/>
            </p:cNvGrpSpPr>
            <p:nvPr/>
          </p:nvGrpSpPr>
          <p:grpSpPr>
            <a:xfrm>
              <a:off x="3280787" y="2516765"/>
              <a:ext cx="2133600" cy="533400"/>
              <a:chOff x="3604009" y="3624941"/>
              <a:chExt cx="1828800" cy="457200"/>
            </a:xfrm>
          </p:grpSpPr>
          <p:sp>
            <p:nvSpPr>
              <p:cNvPr id="141" name="Rectangle 140"/>
              <p:cNvSpPr>
                <a:spLocks noChangeAspect="1"/>
              </p:cNvSpPr>
              <p:nvPr/>
            </p:nvSpPr>
            <p:spPr bwMode="auto">
              <a:xfrm>
                <a:off x="36040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5414387" y="2516765"/>
              <a:ext cx="2133600" cy="533400"/>
              <a:chOff x="3604009" y="3624941"/>
              <a:chExt cx="1828800" cy="457200"/>
            </a:xfrm>
          </p:grpSpPr>
          <p:sp>
            <p:nvSpPr>
              <p:cNvPr id="137" name="Rectangle 136"/>
              <p:cNvSpPr>
                <a:spLocks noChangeAspect="1"/>
              </p:cNvSpPr>
              <p:nvPr/>
            </p:nvSpPr>
            <p:spPr bwMode="auto">
              <a:xfrm>
                <a:off x="36040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369898" y="3030069"/>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1219200" y="3050163"/>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3328098" y="3050163"/>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5447934" y="3050161"/>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369898" y="3643088"/>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1164195" y="3388605"/>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3307008" y="3392124"/>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5447935" y="3388605"/>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71" name="Group 70"/>
          <p:cNvGrpSpPr/>
          <p:nvPr/>
        </p:nvGrpSpPr>
        <p:grpSpPr>
          <a:xfrm>
            <a:off x="2103456" y="2971800"/>
            <a:ext cx="1541924" cy="1265809"/>
            <a:chOff x="2103456" y="2971800"/>
            <a:chExt cx="1541924" cy="1265809"/>
          </a:xfrm>
        </p:grpSpPr>
        <p:sp>
          <p:nvSpPr>
            <p:cNvPr id="154" name="TextBox 153"/>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70" name="Straight Arrow Connector 69"/>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155" name="TextBox 154"/>
          <p:cNvSpPr txBox="1"/>
          <p:nvPr/>
        </p:nvSpPr>
        <p:spPr>
          <a:xfrm>
            <a:off x="5300874" y="0"/>
            <a:ext cx="3429000" cy="70788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endParaRPr lang="en-US" sz="2000" dirty="0">
              <a:latin typeface="Helvetica Neue Light" panose="02000403000000020004" pitchFamily="2" charset="0"/>
              <a:ea typeface="Helvetica Neue Light" panose="02000403000000020004" pitchFamily="2" charset="0"/>
            </a:endParaRPr>
          </a:p>
        </p:txBody>
      </p:sp>
      <p:sp>
        <p:nvSpPr>
          <p:cNvPr id="2" name="Footer Placeholder 1">
            <a:extLst>
              <a:ext uri="{FF2B5EF4-FFF2-40B4-BE49-F238E27FC236}">
                <a16:creationId xmlns:a16="http://schemas.microsoft.com/office/drawing/2014/main" id="{71085DFE-F41D-A444-8FC0-555ABB22968E}"/>
              </a:ext>
            </a:extLst>
          </p:cNvPr>
          <p:cNvSpPr>
            <a:spLocks noGrp="1"/>
          </p:cNvSpPr>
          <p:nvPr>
            <p:ph type="ftr" sz="quarter" idx="11"/>
          </p:nvPr>
        </p:nvSpPr>
        <p:spPr/>
        <p:txBody>
          <a:bodyPr/>
          <a:lstStyle/>
          <a:p>
            <a:r>
              <a:rPr lang="en-US"/>
              <a:t>GMU CS571 Spring 2022</a:t>
            </a:r>
            <a:endParaRPr lang="en-US" dirty="0"/>
          </a:p>
        </p:txBody>
      </p:sp>
      <p:sp>
        <p:nvSpPr>
          <p:cNvPr id="3" name="Date Placeholder 2">
            <a:extLst>
              <a:ext uri="{FF2B5EF4-FFF2-40B4-BE49-F238E27FC236}">
                <a16:creationId xmlns:a16="http://schemas.microsoft.com/office/drawing/2014/main" id="{21CEF3B3-8461-3F4A-A3FD-8307AFCDD7DB}"/>
              </a:ext>
            </a:extLst>
          </p:cNvPr>
          <p:cNvSpPr>
            <a:spLocks noGrp="1"/>
          </p:cNvSpPr>
          <p:nvPr>
            <p:ph type="dt" sz="half" idx="10"/>
          </p:nvPr>
        </p:nvSpPr>
        <p:spPr/>
        <p:txBody>
          <a:bodyPr/>
          <a:lstStyle/>
          <a:p>
            <a:r>
              <a:rPr lang="en-US"/>
              <a:t>Y. Cheng</a:t>
            </a:r>
            <a:endParaRPr lang="en-US" dirty="0"/>
          </a:p>
        </p:txBody>
      </p:sp>
      <p:sp>
        <p:nvSpPr>
          <p:cNvPr id="4" name="Slide Number Placeholder 3">
            <a:extLst>
              <a:ext uri="{FF2B5EF4-FFF2-40B4-BE49-F238E27FC236}">
                <a16:creationId xmlns:a16="http://schemas.microsoft.com/office/drawing/2014/main" id="{A1E38967-48D5-E243-A279-0E896E13BE97}"/>
              </a:ext>
            </a:extLst>
          </p:cNvPr>
          <p:cNvSpPr>
            <a:spLocks noGrp="1"/>
          </p:cNvSpPr>
          <p:nvPr>
            <p:ph type="sldNum" sz="quarter" idx="12"/>
          </p:nvPr>
        </p:nvSpPr>
        <p:spPr/>
        <p:txBody>
          <a:bodyPr/>
          <a:lstStyle/>
          <a:p>
            <a:fld id="{3FEAB63E-74B1-D643-A3C6-246018F1E4D4}" type="slidenum">
              <a:rPr lang="en-US" smtClean="0"/>
              <a:pPr/>
              <a:t>92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28EE9C7-244B-EA48-8C01-A54A42B8BCB9}"/>
                  </a:ext>
                </a:extLst>
              </p14:cNvPr>
              <p14:cNvContentPartPr/>
              <p14:nvPr/>
            </p14:nvContentPartPr>
            <p14:xfrm>
              <a:off x="613440" y="63720"/>
              <a:ext cx="7847280" cy="4884120"/>
            </p14:xfrm>
          </p:contentPart>
        </mc:Choice>
        <mc:Fallback>
          <p:pic>
            <p:nvPicPr>
              <p:cNvPr id="5" name="Ink 4">
                <a:extLst>
                  <a:ext uri="{FF2B5EF4-FFF2-40B4-BE49-F238E27FC236}">
                    <a16:creationId xmlns:a16="http://schemas.microsoft.com/office/drawing/2014/main" id="{328EE9C7-244B-EA48-8C01-A54A42B8BCB9}"/>
                  </a:ext>
                </a:extLst>
              </p:cNvPr>
              <p:cNvPicPr/>
              <p:nvPr/>
            </p:nvPicPr>
            <p:blipFill>
              <a:blip r:embed="rId3"/>
              <a:stretch>
                <a:fillRect/>
              </a:stretch>
            </p:blipFill>
            <p:spPr>
              <a:xfrm>
                <a:off x="591480" y="41760"/>
                <a:ext cx="7890480" cy="4927320"/>
              </a:xfrm>
              <a:prstGeom prst="rect">
                <a:avLst/>
              </a:prstGeom>
            </p:spPr>
          </p:pic>
        </mc:Fallback>
      </mc:AlternateContent>
    </p:spTree>
    <p:extLst>
      <p:ext uri="{BB962C8B-B14F-4D97-AF65-F5344CB8AC3E}">
        <p14:creationId xmlns:p14="http://schemas.microsoft.com/office/powerpoint/2010/main" val="10588336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4" name="Group 93"/>
          <p:cNvGrpSpPr>
            <a:grpSpLocks noChangeAspect="1"/>
          </p:cNvGrpSpPr>
          <p:nvPr/>
        </p:nvGrpSpPr>
        <p:grpSpPr>
          <a:xfrm>
            <a:off x="4313253" y="4325468"/>
            <a:ext cx="2133600" cy="533400"/>
            <a:chOff x="3604009" y="3624941"/>
            <a:chExt cx="1828800" cy="457200"/>
          </a:xfrm>
          <a:solidFill>
            <a:schemeClr val="bg1">
              <a:lumMod val="65000"/>
            </a:schemeClr>
          </a:solidFill>
        </p:grpSpPr>
        <p:sp>
          <p:nvSpPr>
            <p:cNvPr id="141" name="Rectangle 140"/>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data=w0)</a:t>
            </a:r>
          </a:p>
        </p:txBody>
      </p:sp>
      <p:sp>
        <p:nvSpPr>
          <p:cNvPr id="149" name="TextBox 148"/>
          <p:cNvSpPr txBox="1"/>
          <p:nvPr/>
        </p:nvSpPr>
        <p:spPr>
          <a:xfrm>
            <a:off x="5300874" y="0"/>
            <a:ext cx="3429000" cy="70788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71" name="Group 70"/>
          <p:cNvGrpSpPr/>
          <p:nvPr/>
        </p:nvGrpSpPr>
        <p:grpSpPr>
          <a:xfrm>
            <a:off x="2103456" y="2971800"/>
            <a:ext cx="1541924" cy="1265809"/>
            <a:chOff x="2103456" y="2971800"/>
            <a:chExt cx="1541924" cy="1265809"/>
          </a:xfrm>
        </p:grpSpPr>
        <p:sp>
          <p:nvSpPr>
            <p:cNvPr id="154" name="TextBox 153"/>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70" name="Straight Arrow Connector 69"/>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erase(block0)</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program(page0, w0)</a:t>
              </a:r>
            </a:p>
          </p:txBody>
        </p:sp>
      </p:grpSp>
      <p:sp>
        <p:nvSpPr>
          <p:cNvPr id="80" name="TextBox 79"/>
          <p:cNvSpPr txBox="1"/>
          <p:nvPr/>
        </p:nvSpPr>
        <p:spPr>
          <a:xfrm>
            <a:off x="2819816"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1" name="TextBox 80"/>
          <p:cNvSpPr txBox="1"/>
          <p:nvPr/>
        </p:nvSpPr>
        <p:spPr>
          <a:xfrm>
            <a:off x="3314303"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2" name="TextBox 81"/>
          <p:cNvSpPr txBox="1"/>
          <p:nvPr/>
        </p:nvSpPr>
        <p:spPr>
          <a:xfrm>
            <a:off x="3825514"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3" name="TextBox 82"/>
          <p:cNvSpPr txBox="1"/>
          <p:nvPr/>
        </p:nvSpPr>
        <p:spPr>
          <a:xfrm>
            <a:off x="2269196"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grpSp>
        <p:nvGrpSpPr>
          <p:cNvPr id="85" name="Group 84"/>
          <p:cNvGrpSpPr/>
          <p:nvPr/>
        </p:nvGrpSpPr>
        <p:grpSpPr>
          <a:xfrm>
            <a:off x="2621099" y="2972547"/>
            <a:ext cx="1541924" cy="1265809"/>
            <a:chOff x="2103456" y="2971800"/>
            <a:chExt cx="1541924" cy="1265809"/>
          </a:xfrm>
        </p:grpSpPr>
        <p:sp>
          <p:nvSpPr>
            <p:cNvPr id="86" name="TextBox 85"/>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87" name="Straight Arrow Connector 86"/>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2" name="Footer Placeholder 1">
            <a:extLst>
              <a:ext uri="{FF2B5EF4-FFF2-40B4-BE49-F238E27FC236}">
                <a16:creationId xmlns:a16="http://schemas.microsoft.com/office/drawing/2014/main" id="{8BBC8721-6562-DD40-9E49-B8551897C174}"/>
              </a:ext>
            </a:extLst>
          </p:cNvPr>
          <p:cNvSpPr>
            <a:spLocks noGrp="1"/>
          </p:cNvSpPr>
          <p:nvPr>
            <p:ph type="ftr" sz="quarter" idx="11"/>
          </p:nvPr>
        </p:nvSpPr>
        <p:spPr/>
        <p:txBody>
          <a:bodyPr/>
          <a:lstStyle/>
          <a:p>
            <a:r>
              <a:rPr lang="en-US"/>
              <a:t>GMU CS571 Spring 2022</a:t>
            </a:r>
            <a:endParaRPr lang="en-US" dirty="0"/>
          </a:p>
        </p:txBody>
      </p:sp>
      <p:sp>
        <p:nvSpPr>
          <p:cNvPr id="4" name="Date Placeholder 3">
            <a:extLst>
              <a:ext uri="{FF2B5EF4-FFF2-40B4-BE49-F238E27FC236}">
                <a16:creationId xmlns:a16="http://schemas.microsoft.com/office/drawing/2014/main" id="{4791E2DD-997F-DB49-B87C-6AFB8744F4F4}"/>
              </a:ext>
            </a:extLst>
          </p:cNvPr>
          <p:cNvSpPr>
            <a:spLocks noGrp="1"/>
          </p:cNvSpPr>
          <p:nvPr>
            <p:ph type="dt" sz="half" idx="10"/>
          </p:nvPr>
        </p:nvSpPr>
        <p:spPr/>
        <p:txBody>
          <a:bodyPr/>
          <a:lstStyle/>
          <a:p>
            <a:r>
              <a:rPr lang="en-US"/>
              <a:t>Y. Cheng</a:t>
            </a:r>
            <a:endParaRPr lang="en-US" dirty="0"/>
          </a:p>
        </p:txBody>
      </p:sp>
      <p:sp>
        <p:nvSpPr>
          <p:cNvPr id="5" name="Slide Number Placeholder 4">
            <a:extLst>
              <a:ext uri="{FF2B5EF4-FFF2-40B4-BE49-F238E27FC236}">
                <a16:creationId xmlns:a16="http://schemas.microsoft.com/office/drawing/2014/main" id="{5BFFA5D5-1895-6F4E-9D83-D84829576825}"/>
              </a:ext>
            </a:extLst>
          </p:cNvPr>
          <p:cNvSpPr>
            <a:spLocks noGrp="1"/>
          </p:cNvSpPr>
          <p:nvPr>
            <p:ph type="sldNum" sz="quarter" idx="12"/>
          </p:nvPr>
        </p:nvSpPr>
        <p:spPr/>
        <p:txBody>
          <a:bodyPr/>
          <a:lstStyle/>
          <a:p>
            <a:fld id="{3FEAB63E-74B1-D643-A3C6-246018F1E4D4}" type="slidenum">
              <a:rPr lang="en-US" smtClean="0"/>
              <a:pPr/>
              <a:t>93</a:t>
            </a:fld>
            <a:endParaRPr lang="en-US"/>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65931C27-6CCA-DE40-B566-5AB6D63C17AB}"/>
                  </a:ext>
                </a:extLst>
              </p14:cNvPr>
              <p14:cNvContentPartPr/>
              <p14:nvPr/>
            </p14:nvContentPartPr>
            <p14:xfrm>
              <a:off x="311760" y="293400"/>
              <a:ext cx="4970880" cy="4932720"/>
            </p14:xfrm>
          </p:contentPart>
        </mc:Choice>
        <mc:Fallback>
          <p:pic>
            <p:nvPicPr>
              <p:cNvPr id="8" name="Ink 7">
                <a:extLst>
                  <a:ext uri="{FF2B5EF4-FFF2-40B4-BE49-F238E27FC236}">
                    <a16:creationId xmlns:a16="http://schemas.microsoft.com/office/drawing/2014/main" id="{65931C27-6CCA-DE40-B566-5AB6D63C17AB}"/>
                  </a:ext>
                </a:extLst>
              </p:cNvPr>
              <p:cNvPicPr/>
              <p:nvPr/>
            </p:nvPicPr>
            <p:blipFill>
              <a:blip r:embed="rId4"/>
              <a:stretch>
                <a:fillRect/>
              </a:stretch>
            </p:blipFill>
            <p:spPr>
              <a:xfrm>
                <a:off x="289800" y="271440"/>
                <a:ext cx="5014080" cy="4975920"/>
              </a:xfrm>
              <a:prstGeom prst="rect">
                <a:avLst/>
              </a:prstGeom>
            </p:spPr>
          </p:pic>
        </mc:Fallback>
      </mc:AlternateContent>
    </p:spTree>
    <p:extLst>
      <p:ext uri="{BB962C8B-B14F-4D97-AF65-F5344CB8AC3E}">
        <p14:creationId xmlns:p14="http://schemas.microsoft.com/office/powerpoint/2010/main" val="54388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grpId="0" nodeType="clickEffect">
                                  <p:stCondLst>
                                    <p:cond delay="0"/>
                                  </p:stCondLst>
                                  <p:childTnLst>
                                    <p:animClr clrSpc="rgb" dir="cw">
                                      <p:cBhvr override="childStyle">
                                        <p:cTn id="11" dur="500" fill="hold"/>
                                        <p:tgtEl>
                                          <p:spTgt spid="145"/>
                                        </p:tgtEl>
                                        <p:attrNameLst>
                                          <p:attrName>style.color</p:attrName>
                                        </p:attrNameLst>
                                      </p:cBhvr>
                                      <p:to>
                                        <a:schemeClr val="bg1"/>
                                      </p:to>
                                    </p:animClr>
                                    <p:animClr clrSpc="rgb" dir="cw">
                                      <p:cBhvr>
                                        <p:cTn id="12" dur="500" fill="hold"/>
                                        <p:tgtEl>
                                          <p:spTgt spid="145"/>
                                        </p:tgtEl>
                                        <p:attrNameLst>
                                          <p:attrName>fillcolor</p:attrName>
                                        </p:attrNameLst>
                                      </p:cBhvr>
                                      <p:to>
                                        <a:schemeClr val="bg1"/>
                                      </p:to>
                                    </p:animClr>
                                    <p:set>
                                      <p:cBhvr>
                                        <p:cTn id="13" dur="500" fill="hold"/>
                                        <p:tgtEl>
                                          <p:spTgt spid="145"/>
                                        </p:tgtEl>
                                        <p:attrNameLst>
                                          <p:attrName>fill.type</p:attrName>
                                        </p:attrNameLst>
                                      </p:cBhvr>
                                      <p:to>
                                        <p:strVal val="solid"/>
                                      </p:to>
                                    </p:set>
                                    <p:set>
                                      <p:cBhvr>
                                        <p:cTn id="14" dur="500" fill="hold"/>
                                        <p:tgtEl>
                                          <p:spTgt spid="14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146"/>
                                        </p:tgtEl>
                                        <p:attrNameLst>
                                          <p:attrName>style.color</p:attrName>
                                        </p:attrNameLst>
                                      </p:cBhvr>
                                      <p:to>
                                        <a:schemeClr val="bg1"/>
                                      </p:to>
                                    </p:animClr>
                                    <p:animClr clrSpc="rgb" dir="cw">
                                      <p:cBhvr>
                                        <p:cTn id="17" dur="500" fill="hold"/>
                                        <p:tgtEl>
                                          <p:spTgt spid="146"/>
                                        </p:tgtEl>
                                        <p:attrNameLst>
                                          <p:attrName>fillcolor</p:attrName>
                                        </p:attrNameLst>
                                      </p:cBhvr>
                                      <p:to>
                                        <a:schemeClr val="bg1"/>
                                      </p:to>
                                    </p:animClr>
                                    <p:set>
                                      <p:cBhvr>
                                        <p:cTn id="18" dur="500" fill="hold"/>
                                        <p:tgtEl>
                                          <p:spTgt spid="146"/>
                                        </p:tgtEl>
                                        <p:attrNameLst>
                                          <p:attrName>fill.type</p:attrName>
                                        </p:attrNameLst>
                                      </p:cBhvr>
                                      <p:to>
                                        <p:strVal val="solid"/>
                                      </p:to>
                                    </p:set>
                                    <p:set>
                                      <p:cBhvr>
                                        <p:cTn id="19" dur="500" fill="hold"/>
                                        <p:tgtEl>
                                          <p:spTgt spid="146"/>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147"/>
                                        </p:tgtEl>
                                        <p:attrNameLst>
                                          <p:attrName>style.color</p:attrName>
                                        </p:attrNameLst>
                                      </p:cBhvr>
                                      <p:to>
                                        <a:schemeClr val="bg1"/>
                                      </p:to>
                                    </p:animClr>
                                    <p:animClr clrSpc="rgb" dir="cw">
                                      <p:cBhvr>
                                        <p:cTn id="22" dur="500" fill="hold"/>
                                        <p:tgtEl>
                                          <p:spTgt spid="147"/>
                                        </p:tgtEl>
                                        <p:attrNameLst>
                                          <p:attrName>fillcolor</p:attrName>
                                        </p:attrNameLst>
                                      </p:cBhvr>
                                      <p:to>
                                        <a:schemeClr val="bg1"/>
                                      </p:to>
                                    </p:animClr>
                                    <p:set>
                                      <p:cBhvr>
                                        <p:cTn id="23" dur="500" fill="hold"/>
                                        <p:tgtEl>
                                          <p:spTgt spid="147"/>
                                        </p:tgtEl>
                                        <p:attrNameLst>
                                          <p:attrName>fill.type</p:attrName>
                                        </p:attrNameLst>
                                      </p:cBhvr>
                                      <p:to>
                                        <p:strVal val="solid"/>
                                      </p:to>
                                    </p:set>
                                    <p:set>
                                      <p:cBhvr>
                                        <p:cTn id="24" dur="500" fill="hold"/>
                                        <p:tgtEl>
                                          <p:spTgt spid="147"/>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48"/>
                                        </p:tgtEl>
                                        <p:attrNameLst>
                                          <p:attrName>style.color</p:attrName>
                                        </p:attrNameLst>
                                      </p:cBhvr>
                                      <p:to>
                                        <a:schemeClr val="bg1"/>
                                      </p:to>
                                    </p:animClr>
                                    <p:animClr clrSpc="rgb" dir="cw">
                                      <p:cBhvr>
                                        <p:cTn id="27" dur="500" fill="hold"/>
                                        <p:tgtEl>
                                          <p:spTgt spid="148"/>
                                        </p:tgtEl>
                                        <p:attrNameLst>
                                          <p:attrName>fillcolor</p:attrName>
                                        </p:attrNameLst>
                                      </p:cBhvr>
                                      <p:to>
                                        <a:schemeClr val="bg1"/>
                                      </p:to>
                                    </p:animClr>
                                    <p:set>
                                      <p:cBhvr>
                                        <p:cTn id="28" dur="500" fill="hold"/>
                                        <p:tgtEl>
                                          <p:spTgt spid="148"/>
                                        </p:tgtEl>
                                        <p:attrNameLst>
                                          <p:attrName>fill.type</p:attrName>
                                        </p:attrNameLst>
                                      </p:cBhvr>
                                      <p:to>
                                        <p:strVal val="solid"/>
                                      </p:to>
                                    </p:set>
                                    <p:set>
                                      <p:cBhvr>
                                        <p:cTn id="29" dur="500" fill="hold"/>
                                        <p:tgtEl>
                                          <p:spTgt spid="148"/>
                                        </p:tgtEl>
                                        <p:attrNameLst>
                                          <p:attrName>fill.on</p:attrName>
                                        </p:attrNameLst>
                                      </p:cBhvr>
                                      <p:to>
                                        <p:strVal val="true"/>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500"/>
                                        <p:tgtEl>
                                          <p:spTgt spid="8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500"/>
                                        <p:tgtEl>
                                          <p:spTgt spid="8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500"/>
                                        <p:tgtEl>
                                          <p:spTgt spid="8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83"/>
                                        </p:tgtEl>
                                      </p:cBhvr>
                                    </p:animEffect>
                                    <p:set>
                                      <p:cBhvr>
                                        <p:cTn id="52" dur="1" fill="hold">
                                          <p:stCondLst>
                                            <p:cond delay="499"/>
                                          </p:stCondLst>
                                        </p:cTn>
                                        <p:tgtEl>
                                          <p:spTgt spid="83"/>
                                        </p:tgtEl>
                                        <p:attrNameLst>
                                          <p:attrName>style.visibility</p:attrName>
                                        </p:attrNameLst>
                                      </p:cBhvr>
                                      <p:to>
                                        <p:strVal val="hidden"/>
                                      </p:to>
                                    </p:se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500"/>
                                        <p:tgtEl>
                                          <p:spTgt spid="8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71"/>
                                        </p:tgtEl>
                                      </p:cBhvr>
                                    </p:animEffect>
                                    <p:set>
                                      <p:cBhvr>
                                        <p:cTn id="66" dur="1" fill="hold">
                                          <p:stCondLst>
                                            <p:cond delay="499"/>
                                          </p:stCondLst>
                                        </p:cTn>
                                        <p:tgtEl>
                                          <p:spTgt spid="71"/>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49">
                                            <p:txEl>
                                              <p:pRg st="1" end="1"/>
                                            </p:txEl>
                                          </p:spTgt>
                                        </p:tgtEl>
                                        <p:attrNameLst>
                                          <p:attrName>style.visibility</p:attrName>
                                        </p:attrNameLst>
                                      </p:cBhvr>
                                      <p:to>
                                        <p:strVal val="visible"/>
                                      </p:to>
                                    </p:set>
                                    <p:animEffect transition="in" filter="fade">
                                      <p:cBhvr>
                                        <p:cTn id="75" dur="500"/>
                                        <p:tgtEl>
                                          <p:spTgt spid="1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animBg="1"/>
      <p:bldP spid="147" grpId="0" animBg="1"/>
      <p:bldP spid="148" grpId="0" animBg="1"/>
      <p:bldP spid="80" grpId="0"/>
      <p:bldP spid="81" grpId="0"/>
      <p:bldP spid="82" grpId="0"/>
      <p:bldP spid="83" grpId="0"/>
      <p:bldP spid="83" grpId="1"/>
      <p:bldP spid="8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4" name="Group 93"/>
          <p:cNvGrpSpPr>
            <a:grpSpLocks noChangeAspect="1"/>
          </p:cNvGrpSpPr>
          <p:nvPr/>
        </p:nvGrpSpPr>
        <p:grpSpPr>
          <a:xfrm>
            <a:off x="4313253" y="4325468"/>
            <a:ext cx="2133600" cy="533400"/>
            <a:chOff x="3604009" y="3624941"/>
            <a:chExt cx="1828800" cy="457200"/>
          </a:xfrm>
          <a:solidFill>
            <a:schemeClr val="bg1">
              <a:lumMod val="65000"/>
            </a:schemeClr>
          </a:solidFill>
        </p:grpSpPr>
        <p:sp>
          <p:nvSpPr>
            <p:cNvPr id="141" name="Rectangle 140"/>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data=w0)</a:t>
            </a:r>
          </a:p>
        </p:txBody>
      </p:sp>
      <p:sp>
        <p:nvSpPr>
          <p:cNvPr id="149" name="TextBox 148"/>
          <p:cNvSpPr txBox="1"/>
          <p:nvPr/>
        </p:nvSpPr>
        <p:spPr>
          <a:xfrm>
            <a:off x="5300874" y="0"/>
            <a:ext cx="3429000" cy="1015663"/>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erase(block0)</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program(page0, w0)</a:t>
              </a:r>
            </a:p>
          </p:txBody>
        </p:sp>
      </p:grpSp>
      <p:sp>
        <p:nvSpPr>
          <p:cNvPr id="80" name="TextBox 79"/>
          <p:cNvSpPr txBox="1"/>
          <p:nvPr/>
        </p:nvSpPr>
        <p:spPr>
          <a:xfrm>
            <a:off x="2819816"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1" name="TextBox 80"/>
          <p:cNvSpPr txBox="1"/>
          <p:nvPr/>
        </p:nvSpPr>
        <p:spPr>
          <a:xfrm>
            <a:off x="3314303"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2" name="TextBox 81"/>
          <p:cNvSpPr txBox="1"/>
          <p:nvPr/>
        </p:nvSpPr>
        <p:spPr>
          <a:xfrm>
            <a:off x="3825514"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grpSp>
        <p:nvGrpSpPr>
          <p:cNvPr id="85" name="Group 84"/>
          <p:cNvGrpSpPr/>
          <p:nvPr/>
        </p:nvGrpSpPr>
        <p:grpSpPr>
          <a:xfrm>
            <a:off x="2621099" y="2972547"/>
            <a:ext cx="1541924" cy="1265809"/>
            <a:chOff x="2103456" y="2971800"/>
            <a:chExt cx="1541924" cy="1265809"/>
          </a:xfrm>
        </p:grpSpPr>
        <p:sp>
          <p:nvSpPr>
            <p:cNvPr id="86" name="TextBox 85"/>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87" name="Straight Arrow Connector 86"/>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73" name="TextBox 72"/>
          <p:cNvSpPr txBox="1"/>
          <p:nvPr/>
        </p:nvSpPr>
        <p:spPr>
          <a:xfrm>
            <a:off x="303371" y="1443335"/>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write(page=17, data=w1)</a:t>
            </a:r>
          </a:p>
        </p:txBody>
      </p:sp>
      <p:grpSp>
        <p:nvGrpSpPr>
          <p:cNvPr id="74" name="Group 73"/>
          <p:cNvGrpSpPr/>
          <p:nvPr/>
        </p:nvGrpSpPr>
        <p:grpSpPr>
          <a:xfrm>
            <a:off x="609600" y="1808815"/>
            <a:ext cx="3112004" cy="400110"/>
            <a:chOff x="569408" y="681999"/>
            <a:chExt cx="3112004" cy="400110"/>
          </a:xfrm>
        </p:grpSpPr>
        <p:cxnSp>
          <p:nvCxnSpPr>
            <p:cNvPr id="77" name="Straight Arrow Connector 76"/>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78" name="Straight Connector 77"/>
            <p:cNvCxnSpPr/>
            <p:nvPr/>
          </p:nvCxnSpPr>
          <p:spPr bwMode="auto">
            <a:xfrm>
              <a:off x="569408" y="681999"/>
              <a:ext cx="0" cy="2524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program(page1, w1)</a:t>
              </a:r>
            </a:p>
          </p:txBody>
        </p:sp>
      </p:grpSp>
      <p:grpSp>
        <p:nvGrpSpPr>
          <p:cNvPr id="88" name="Group 87"/>
          <p:cNvGrpSpPr/>
          <p:nvPr/>
        </p:nvGrpSpPr>
        <p:grpSpPr>
          <a:xfrm>
            <a:off x="663946" y="2060818"/>
            <a:ext cx="1831048" cy="544662"/>
            <a:chOff x="609600" y="934496"/>
            <a:chExt cx="1831048" cy="544662"/>
          </a:xfrm>
        </p:grpSpPr>
        <p:cxnSp>
          <p:nvCxnSpPr>
            <p:cNvPr id="89" name="Straight Arrow Connector 88"/>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90" name="Straight Connector 89"/>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2" name="TextBox 91"/>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grpSp>
        <p:nvGrpSpPr>
          <p:cNvPr id="96" name="Group 95"/>
          <p:cNvGrpSpPr/>
          <p:nvPr/>
        </p:nvGrpSpPr>
        <p:grpSpPr>
          <a:xfrm>
            <a:off x="3143178" y="2973089"/>
            <a:ext cx="1541924" cy="1265809"/>
            <a:chOff x="2103456" y="2971800"/>
            <a:chExt cx="1541924" cy="1265809"/>
          </a:xfrm>
        </p:grpSpPr>
        <p:sp>
          <p:nvSpPr>
            <p:cNvPr id="99" name="TextBox 98"/>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2" name="Straight Arrow Connector 101"/>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2" name="Footer Placeholder 1">
            <a:extLst>
              <a:ext uri="{FF2B5EF4-FFF2-40B4-BE49-F238E27FC236}">
                <a16:creationId xmlns:a16="http://schemas.microsoft.com/office/drawing/2014/main" id="{DF717E07-20B5-F245-ABC8-29A9688B4336}"/>
              </a:ext>
            </a:extLst>
          </p:cNvPr>
          <p:cNvSpPr>
            <a:spLocks noGrp="1"/>
          </p:cNvSpPr>
          <p:nvPr>
            <p:ph type="ftr" sz="quarter" idx="11"/>
          </p:nvPr>
        </p:nvSpPr>
        <p:spPr/>
        <p:txBody>
          <a:bodyPr/>
          <a:lstStyle/>
          <a:p>
            <a:r>
              <a:rPr lang="en-US"/>
              <a:t>GMU CS571 Spring 2022</a:t>
            </a:r>
            <a:endParaRPr lang="en-US" dirty="0"/>
          </a:p>
        </p:txBody>
      </p:sp>
      <p:sp>
        <p:nvSpPr>
          <p:cNvPr id="4" name="Date Placeholder 3">
            <a:extLst>
              <a:ext uri="{FF2B5EF4-FFF2-40B4-BE49-F238E27FC236}">
                <a16:creationId xmlns:a16="http://schemas.microsoft.com/office/drawing/2014/main" id="{95D5DA3D-A7CB-544D-AA6C-018482475037}"/>
              </a:ext>
            </a:extLst>
          </p:cNvPr>
          <p:cNvSpPr>
            <a:spLocks noGrp="1"/>
          </p:cNvSpPr>
          <p:nvPr>
            <p:ph type="dt" sz="half" idx="10"/>
          </p:nvPr>
        </p:nvSpPr>
        <p:spPr/>
        <p:txBody>
          <a:bodyPr/>
          <a:lstStyle/>
          <a:p>
            <a:r>
              <a:rPr lang="en-US"/>
              <a:t>Y. Cheng</a:t>
            </a:r>
            <a:endParaRPr lang="en-US" dirty="0"/>
          </a:p>
        </p:txBody>
      </p:sp>
      <p:sp>
        <p:nvSpPr>
          <p:cNvPr id="5" name="Slide Number Placeholder 4">
            <a:extLst>
              <a:ext uri="{FF2B5EF4-FFF2-40B4-BE49-F238E27FC236}">
                <a16:creationId xmlns:a16="http://schemas.microsoft.com/office/drawing/2014/main" id="{DD067C21-124C-0242-A246-89D7D254660E}"/>
              </a:ext>
            </a:extLst>
          </p:cNvPr>
          <p:cNvSpPr>
            <a:spLocks noGrp="1"/>
          </p:cNvSpPr>
          <p:nvPr>
            <p:ph type="sldNum" sz="quarter" idx="12"/>
          </p:nvPr>
        </p:nvSpPr>
        <p:spPr/>
        <p:txBody>
          <a:bodyPr/>
          <a:lstStyle/>
          <a:p>
            <a:fld id="{3FEAB63E-74B1-D643-A3C6-246018F1E4D4}" type="slidenum">
              <a:rPr lang="en-US" smtClean="0"/>
              <a:pPr/>
              <a:t>94</a:t>
            </a:fld>
            <a:endParaRPr lang="en-US"/>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8B5C9266-B8DF-9C44-8F20-66A64BE389F2}"/>
                  </a:ext>
                </a:extLst>
              </p14:cNvPr>
              <p14:cNvContentPartPr/>
              <p14:nvPr/>
            </p14:nvContentPartPr>
            <p14:xfrm>
              <a:off x="4980960" y="680400"/>
              <a:ext cx="328680" cy="184680"/>
            </p14:xfrm>
          </p:contentPart>
        </mc:Choice>
        <mc:Fallback>
          <p:pic>
            <p:nvPicPr>
              <p:cNvPr id="8" name="Ink 7">
                <a:extLst>
                  <a:ext uri="{FF2B5EF4-FFF2-40B4-BE49-F238E27FC236}">
                    <a16:creationId xmlns:a16="http://schemas.microsoft.com/office/drawing/2014/main" id="{8B5C9266-B8DF-9C44-8F20-66A64BE389F2}"/>
                  </a:ext>
                </a:extLst>
              </p:cNvPr>
              <p:cNvPicPr/>
              <p:nvPr/>
            </p:nvPicPr>
            <p:blipFill>
              <a:blip r:embed="rId3"/>
              <a:stretch>
                <a:fillRect/>
              </a:stretch>
            </p:blipFill>
            <p:spPr>
              <a:xfrm>
                <a:off x="4959000" y="658440"/>
                <a:ext cx="371880" cy="227880"/>
              </a:xfrm>
              <a:prstGeom prst="rect">
                <a:avLst/>
              </a:prstGeom>
            </p:spPr>
          </p:pic>
        </mc:Fallback>
      </mc:AlternateContent>
    </p:spTree>
    <p:extLst>
      <p:ext uri="{BB962C8B-B14F-4D97-AF65-F5344CB8AC3E}">
        <p14:creationId xmlns:p14="http://schemas.microsoft.com/office/powerpoint/2010/main" val="267482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8"/>
                                        </p:tgtEl>
                                        <p:attrNameLst>
                                          <p:attrName>style.visibility</p:attrName>
                                        </p:attrNameLst>
                                      </p:cBhvr>
                                      <p:to>
                                        <p:strVal val="visible"/>
                                      </p:to>
                                    </p:set>
                                    <p:animEffect transition="in" filter="fade">
                                      <p:cBhvr>
                                        <p:cTn id="26" dur="500"/>
                                        <p:tgtEl>
                                          <p:spTgt spid="8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85"/>
                                        </p:tgtEl>
                                      </p:cBhvr>
                                    </p:animEffect>
                                    <p:set>
                                      <p:cBhvr>
                                        <p:cTn id="31" dur="1" fill="hold">
                                          <p:stCondLst>
                                            <p:cond delay="499"/>
                                          </p:stCondLst>
                                        </p:cTn>
                                        <p:tgtEl>
                                          <p:spTgt spid="85"/>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500"/>
                                        <p:tgtEl>
                                          <p:spTgt spid="9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9">
                                            <p:txEl>
                                              <p:pRg st="2" end="2"/>
                                            </p:txEl>
                                          </p:spTgt>
                                        </p:tgtEl>
                                        <p:attrNameLst>
                                          <p:attrName>style.visibility</p:attrName>
                                        </p:attrNameLst>
                                      </p:cBhvr>
                                      <p:to>
                                        <p:strVal val="visible"/>
                                      </p:to>
                                    </p:set>
                                    <p:animEffect transition="in" filter="fade">
                                      <p:cBhvr>
                                        <p:cTn id="40" dur="500"/>
                                        <p:tgtEl>
                                          <p:spTgt spid="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73" grpId="0"/>
      <p:bldP spid="9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4" name="Group 93"/>
          <p:cNvGrpSpPr>
            <a:grpSpLocks noChangeAspect="1"/>
          </p:cNvGrpSpPr>
          <p:nvPr/>
        </p:nvGrpSpPr>
        <p:grpSpPr>
          <a:xfrm>
            <a:off x="4313253" y="4325468"/>
            <a:ext cx="2133600" cy="533400"/>
            <a:chOff x="3604009" y="3624941"/>
            <a:chExt cx="1828800" cy="457200"/>
          </a:xfrm>
          <a:solidFill>
            <a:schemeClr val="bg1">
              <a:lumMod val="65000"/>
            </a:schemeClr>
          </a:solidFill>
        </p:grpSpPr>
        <p:sp>
          <p:nvSpPr>
            <p:cNvPr id="141" name="Rectangle 140"/>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data=w0)</a:t>
            </a:r>
          </a:p>
        </p:txBody>
      </p:sp>
      <p:sp>
        <p:nvSpPr>
          <p:cNvPr id="149" name="TextBox 148"/>
          <p:cNvSpPr txBox="1"/>
          <p:nvPr/>
        </p:nvSpPr>
        <p:spPr>
          <a:xfrm>
            <a:off x="5300874" y="0"/>
            <a:ext cx="3429000" cy="1015663"/>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erase(block0)</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program(page0, w0)</a:t>
              </a:r>
            </a:p>
          </p:txBody>
        </p:sp>
      </p:grpSp>
      <p:sp>
        <p:nvSpPr>
          <p:cNvPr id="81" name="TextBox 80"/>
          <p:cNvSpPr txBox="1"/>
          <p:nvPr/>
        </p:nvSpPr>
        <p:spPr>
          <a:xfrm>
            <a:off x="3314303"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2" name="TextBox 81"/>
          <p:cNvSpPr txBox="1"/>
          <p:nvPr/>
        </p:nvSpPr>
        <p:spPr>
          <a:xfrm>
            <a:off x="3825514"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sp>
        <p:nvSpPr>
          <p:cNvPr id="73" name="TextBox 72"/>
          <p:cNvSpPr txBox="1"/>
          <p:nvPr/>
        </p:nvSpPr>
        <p:spPr>
          <a:xfrm>
            <a:off x="303371" y="1443335"/>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write(page=17, data=w1)</a:t>
            </a:r>
          </a:p>
        </p:txBody>
      </p:sp>
      <p:grpSp>
        <p:nvGrpSpPr>
          <p:cNvPr id="74" name="Group 73"/>
          <p:cNvGrpSpPr/>
          <p:nvPr/>
        </p:nvGrpSpPr>
        <p:grpSpPr>
          <a:xfrm>
            <a:off x="609600" y="1808815"/>
            <a:ext cx="3112004" cy="400110"/>
            <a:chOff x="569408" y="681999"/>
            <a:chExt cx="3112004" cy="400110"/>
          </a:xfrm>
        </p:grpSpPr>
        <p:cxnSp>
          <p:nvCxnSpPr>
            <p:cNvPr id="77" name="Straight Arrow Connector 76"/>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78" name="Straight Connector 77"/>
            <p:cNvCxnSpPr/>
            <p:nvPr/>
          </p:nvCxnSpPr>
          <p:spPr bwMode="auto">
            <a:xfrm>
              <a:off x="569408" y="681999"/>
              <a:ext cx="0" cy="2524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program(page1, w1)</a:t>
              </a:r>
            </a:p>
          </p:txBody>
        </p:sp>
      </p:grpSp>
      <p:grpSp>
        <p:nvGrpSpPr>
          <p:cNvPr id="88" name="Group 87"/>
          <p:cNvGrpSpPr/>
          <p:nvPr/>
        </p:nvGrpSpPr>
        <p:grpSpPr>
          <a:xfrm>
            <a:off x="663946" y="2060818"/>
            <a:ext cx="1831048" cy="544662"/>
            <a:chOff x="609600" y="934496"/>
            <a:chExt cx="1831048" cy="544662"/>
          </a:xfrm>
        </p:grpSpPr>
        <p:cxnSp>
          <p:nvCxnSpPr>
            <p:cNvPr id="89" name="Straight Arrow Connector 88"/>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90" name="Straight Connector 89"/>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2" name="TextBox 91"/>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grpSp>
        <p:nvGrpSpPr>
          <p:cNvPr id="96" name="Group 95"/>
          <p:cNvGrpSpPr/>
          <p:nvPr/>
        </p:nvGrpSpPr>
        <p:grpSpPr>
          <a:xfrm>
            <a:off x="3143178" y="2973089"/>
            <a:ext cx="1541924" cy="1265809"/>
            <a:chOff x="2103456" y="2971800"/>
            <a:chExt cx="1541924" cy="1265809"/>
          </a:xfrm>
        </p:grpSpPr>
        <p:sp>
          <p:nvSpPr>
            <p:cNvPr id="99" name="TextBox 98"/>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2" name="Straight Arrow Connector 101"/>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83" name="Content Placeholder 2"/>
          <p:cNvSpPr>
            <a:spLocks noGrp="1"/>
          </p:cNvSpPr>
          <p:nvPr>
            <p:ph idx="1"/>
          </p:nvPr>
        </p:nvSpPr>
        <p:spPr>
          <a:xfrm>
            <a:off x="4282451" y="1295400"/>
            <a:ext cx="4938404" cy="2939977"/>
          </a:xfrm>
        </p:spPr>
        <p:txBody>
          <a:bodyPr>
            <a:normAutofit lnSpcReduction="10000"/>
          </a:bodyPr>
          <a:lstStyle/>
          <a:p>
            <a:pPr marL="0" indent="0">
              <a:buNone/>
            </a:pPr>
            <a:r>
              <a:rPr lang="en-US" u="sng" dirty="0"/>
              <a:t>Advantages w.r.t. direct mapping</a:t>
            </a:r>
          </a:p>
          <a:p>
            <a:pPr lvl="1"/>
            <a:r>
              <a:rPr lang="en-US" dirty="0"/>
              <a:t>Avoids expensive read-modify-write behavior</a:t>
            </a:r>
          </a:p>
          <a:p>
            <a:pPr lvl="1"/>
            <a:r>
              <a:rPr lang="en-US" dirty="0"/>
              <a:t>Better wear levelling: writes get spread across pages, even if there is spatial locality in writes at logical level</a:t>
            </a:r>
          </a:p>
        </p:txBody>
      </p:sp>
      <p:sp>
        <p:nvSpPr>
          <p:cNvPr id="2" name="Footer Placeholder 1">
            <a:extLst>
              <a:ext uri="{FF2B5EF4-FFF2-40B4-BE49-F238E27FC236}">
                <a16:creationId xmlns:a16="http://schemas.microsoft.com/office/drawing/2014/main" id="{FDB994A4-E25B-0443-B794-EA3531CF31C8}"/>
              </a:ext>
            </a:extLst>
          </p:cNvPr>
          <p:cNvSpPr>
            <a:spLocks noGrp="1"/>
          </p:cNvSpPr>
          <p:nvPr>
            <p:ph type="ftr" sz="quarter" idx="11"/>
          </p:nvPr>
        </p:nvSpPr>
        <p:spPr/>
        <p:txBody>
          <a:bodyPr/>
          <a:lstStyle/>
          <a:p>
            <a:r>
              <a:rPr lang="en-US"/>
              <a:t>GMU CS571 Spring 2022</a:t>
            </a:r>
            <a:endParaRPr lang="en-US" dirty="0"/>
          </a:p>
        </p:txBody>
      </p:sp>
      <p:sp>
        <p:nvSpPr>
          <p:cNvPr id="4" name="Date Placeholder 3">
            <a:extLst>
              <a:ext uri="{FF2B5EF4-FFF2-40B4-BE49-F238E27FC236}">
                <a16:creationId xmlns:a16="http://schemas.microsoft.com/office/drawing/2014/main" id="{FC9ACB0B-ED9B-0C45-99BE-DF7DA5930ECA}"/>
              </a:ext>
            </a:extLst>
          </p:cNvPr>
          <p:cNvSpPr>
            <a:spLocks noGrp="1"/>
          </p:cNvSpPr>
          <p:nvPr>
            <p:ph type="dt" sz="half" idx="10"/>
          </p:nvPr>
        </p:nvSpPr>
        <p:spPr/>
        <p:txBody>
          <a:bodyPr/>
          <a:lstStyle/>
          <a:p>
            <a:r>
              <a:rPr lang="en-US"/>
              <a:t>Y. Cheng</a:t>
            </a:r>
            <a:endParaRPr lang="en-US" dirty="0"/>
          </a:p>
        </p:txBody>
      </p:sp>
      <p:sp>
        <p:nvSpPr>
          <p:cNvPr id="5" name="Slide Number Placeholder 4">
            <a:extLst>
              <a:ext uri="{FF2B5EF4-FFF2-40B4-BE49-F238E27FC236}">
                <a16:creationId xmlns:a16="http://schemas.microsoft.com/office/drawing/2014/main" id="{1DC69FF4-9B21-3A47-A62B-FDDB183D92A9}"/>
              </a:ext>
            </a:extLst>
          </p:cNvPr>
          <p:cNvSpPr>
            <a:spLocks noGrp="1"/>
          </p:cNvSpPr>
          <p:nvPr>
            <p:ph type="sldNum" sz="quarter" idx="12"/>
          </p:nvPr>
        </p:nvSpPr>
        <p:spPr/>
        <p:txBody>
          <a:bodyPr/>
          <a:lstStyle/>
          <a:p>
            <a:fld id="{3FEAB63E-74B1-D643-A3C6-246018F1E4D4}" type="slidenum">
              <a:rPr lang="en-US" smtClean="0"/>
              <a:pPr/>
              <a:t>95</a:t>
            </a:fld>
            <a:endParaRPr lang="en-US"/>
          </a:p>
        </p:txBody>
      </p:sp>
    </p:spTree>
    <p:extLst>
      <p:ext uri="{BB962C8B-B14F-4D97-AF65-F5344CB8AC3E}">
        <p14:creationId xmlns:p14="http://schemas.microsoft.com/office/powerpoint/2010/main" val="36642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500"/>
                                        <p:tgtEl>
                                          <p:spTgt spid="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xEl>
                                              <p:pRg st="1" end="1"/>
                                            </p:txEl>
                                          </p:spTgt>
                                        </p:tgtEl>
                                        <p:attrNameLst>
                                          <p:attrName>style.visibility</p:attrName>
                                        </p:attrNameLst>
                                      </p:cBhvr>
                                      <p:to>
                                        <p:strVal val="visible"/>
                                      </p:to>
                                    </p:set>
                                    <p:animEffect transition="in" filter="fade">
                                      <p:cBhvr>
                                        <p:cTn id="10" dur="500"/>
                                        <p:tgtEl>
                                          <p:spTgt spid="8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
                                            <p:txEl>
                                              <p:pRg st="2" end="2"/>
                                            </p:txEl>
                                          </p:spTgt>
                                        </p:tgtEl>
                                        <p:attrNameLst>
                                          <p:attrName>style.visibility</p:attrName>
                                        </p:attrNameLst>
                                      </p:cBhvr>
                                      <p:to>
                                        <p:strVal val="visible"/>
                                      </p:to>
                                    </p:set>
                                    <p:animEffect transition="in" filter="fade">
                                      <p:cBhvr>
                                        <p:cTn id="13" dur="500"/>
                                        <p:tgtEl>
                                          <p:spTgt spid="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1" name="Rectangle 140"/>
          <p:cNvSpPr>
            <a:spLocks noChangeAspect="1"/>
          </p:cNvSpPr>
          <p:nvPr/>
        </p:nvSpPr>
        <p:spPr bwMode="auto">
          <a:xfrm>
            <a:off x="43132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8466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53800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59134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data=w4)</a:t>
            </a:r>
          </a:p>
        </p:txBody>
      </p:sp>
      <p:sp>
        <p:nvSpPr>
          <p:cNvPr id="149" name="TextBox 148"/>
          <p:cNvSpPr txBox="1"/>
          <p:nvPr/>
        </p:nvSpPr>
        <p:spPr>
          <a:xfrm>
            <a:off x="5300874" y="0"/>
            <a:ext cx="3429000" cy="163121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a:p>
            <a:r>
              <a:rPr lang="en-US" sz="2000" dirty="0">
                <a:latin typeface="Helvetica Neue Light" panose="02000403000000020004" pitchFamily="2" charset="0"/>
                <a:ea typeface="Helvetica Neue Light" panose="02000403000000020004" pitchFamily="2" charset="0"/>
              </a:rPr>
              <a:t>33 --&gt; 2</a:t>
            </a:r>
          </a:p>
          <a:p>
            <a:r>
              <a:rPr lang="en-US" sz="2000" dirty="0">
                <a:latin typeface="Helvetica Neue Light" panose="02000403000000020004" pitchFamily="2" charset="0"/>
                <a:ea typeface="Helvetica Neue Light" panose="02000403000000020004" pitchFamily="2" charset="0"/>
              </a:rPr>
              <a:t>68 --&gt; 3</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erase(block1)</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program(page4, w4)</a:t>
              </a:r>
            </a:p>
          </p:txBody>
        </p:sp>
      </p:grpSp>
      <p:sp>
        <p:nvSpPr>
          <p:cNvPr id="81" name="TextBox 80"/>
          <p:cNvSpPr txBox="1"/>
          <p:nvPr/>
        </p:nvSpPr>
        <p:spPr>
          <a:xfrm>
            <a:off x="3248545" y="4328131"/>
            <a:ext cx="57487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w2</a:t>
            </a:r>
          </a:p>
        </p:txBody>
      </p:sp>
      <p:sp>
        <p:nvSpPr>
          <p:cNvPr id="82" name="TextBox 81"/>
          <p:cNvSpPr txBox="1"/>
          <p:nvPr/>
        </p:nvSpPr>
        <p:spPr>
          <a:xfrm>
            <a:off x="3766402" y="4328131"/>
            <a:ext cx="5682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w3</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grpSp>
        <p:nvGrpSpPr>
          <p:cNvPr id="96" name="Group 95"/>
          <p:cNvGrpSpPr/>
          <p:nvPr/>
        </p:nvGrpSpPr>
        <p:grpSpPr>
          <a:xfrm>
            <a:off x="4211096" y="2973089"/>
            <a:ext cx="1541924" cy="1265809"/>
            <a:chOff x="2103456" y="2971800"/>
            <a:chExt cx="1541924" cy="1265809"/>
          </a:xfrm>
        </p:grpSpPr>
        <p:sp>
          <p:nvSpPr>
            <p:cNvPr id="99" name="TextBox 98"/>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2" name="Straight Arrow Connector 101"/>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80" name="TextBox 79"/>
          <p:cNvSpPr txBox="1"/>
          <p:nvPr/>
        </p:nvSpPr>
        <p:spPr>
          <a:xfrm>
            <a:off x="4940408"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5" name="TextBox 84"/>
          <p:cNvSpPr txBox="1"/>
          <p:nvPr/>
        </p:nvSpPr>
        <p:spPr>
          <a:xfrm>
            <a:off x="5434895"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6" name="TextBox 85"/>
          <p:cNvSpPr txBox="1"/>
          <p:nvPr/>
        </p:nvSpPr>
        <p:spPr>
          <a:xfrm>
            <a:off x="5946106"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103" name="TextBox 102"/>
          <p:cNvSpPr txBox="1"/>
          <p:nvPr/>
        </p:nvSpPr>
        <p:spPr>
          <a:xfrm>
            <a:off x="4401395" y="4326510"/>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grpSp>
        <p:nvGrpSpPr>
          <p:cNvPr id="104" name="Group 103"/>
          <p:cNvGrpSpPr/>
          <p:nvPr/>
        </p:nvGrpSpPr>
        <p:grpSpPr>
          <a:xfrm>
            <a:off x="4756713" y="2974586"/>
            <a:ext cx="1541924" cy="1265809"/>
            <a:chOff x="2103456" y="2971800"/>
            <a:chExt cx="1541924" cy="1265809"/>
          </a:xfrm>
        </p:grpSpPr>
        <p:sp>
          <p:nvSpPr>
            <p:cNvPr id="105" name="TextBox 104"/>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6" name="Straight Arrow Connector 105"/>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107" name="TextBox 106"/>
          <p:cNvSpPr txBox="1"/>
          <p:nvPr/>
        </p:nvSpPr>
        <p:spPr>
          <a:xfrm>
            <a:off x="4299649" y="4323971"/>
            <a:ext cx="64714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w4</a:t>
            </a:r>
          </a:p>
        </p:txBody>
      </p:sp>
      <p:sp>
        <p:nvSpPr>
          <p:cNvPr id="5" name="Multiply 4"/>
          <p:cNvSpPr/>
          <p:nvPr/>
        </p:nvSpPr>
        <p:spPr bwMode="auto">
          <a:xfrm>
            <a:off x="5130100" y="222057"/>
            <a:ext cx="1400803" cy="593551"/>
          </a:xfrm>
          <a:prstGeom prst="mathMultiply">
            <a:avLst>
              <a:gd name="adj1" fmla="val 8304"/>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8" name="TextBox 107"/>
          <p:cNvSpPr txBox="1"/>
          <p:nvPr/>
        </p:nvSpPr>
        <p:spPr>
          <a:xfrm>
            <a:off x="6572675" y="369776"/>
            <a:ext cx="257132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92 --&gt; 4</a:t>
            </a:r>
          </a:p>
        </p:txBody>
      </p:sp>
      <p:grpSp>
        <p:nvGrpSpPr>
          <p:cNvPr id="9" name="Group 8"/>
          <p:cNvGrpSpPr/>
          <p:nvPr/>
        </p:nvGrpSpPr>
        <p:grpSpPr>
          <a:xfrm>
            <a:off x="1185972" y="2231405"/>
            <a:ext cx="2655479" cy="2006204"/>
            <a:chOff x="1185972" y="2231405"/>
            <a:chExt cx="2655479" cy="2006204"/>
          </a:xfrm>
        </p:grpSpPr>
        <p:sp>
          <p:nvSpPr>
            <p:cNvPr id="8" name="Down Arrow 7"/>
            <p:cNvSpPr/>
            <p:nvPr/>
          </p:nvSpPr>
          <p:spPr bwMode="auto">
            <a:xfrm>
              <a:off x="2209447" y="3048000"/>
              <a:ext cx="497405" cy="1189609"/>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9" name="TextBox 108"/>
            <p:cNvSpPr txBox="1"/>
            <p:nvPr/>
          </p:nvSpPr>
          <p:spPr>
            <a:xfrm>
              <a:off x="1185972" y="2231405"/>
              <a:ext cx="2655479" cy="707886"/>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Garbage version of logical block 92!</a:t>
              </a:r>
            </a:p>
          </p:txBody>
        </p:sp>
      </p:grpSp>
      <p:sp>
        <p:nvSpPr>
          <p:cNvPr id="2" name="Footer Placeholder 1">
            <a:extLst>
              <a:ext uri="{FF2B5EF4-FFF2-40B4-BE49-F238E27FC236}">
                <a16:creationId xmlns:a16="http://schemas.microsoft.com/office/drawing/2014/main" id="{74FBEE9E-2B32-DD4E-8F76-1AC633506128}"/>
              </a:ext>
            </a:extLst>
          </p:cNvPr>
          <p:cNvSpPr>
            <a:spLocks noGrp="1"/>
          </p:cNvSpPr>
          <p:nvPr>
            <p:ph type="ftr" sz="quarter" idx="11"/>
          </p:nvPr>
        </p:nvSpPr>
        <p:spPr/>
        <p:txBody>
          <a:bodyPr/>
          <a:lstStyle/>
          <a:p>
            <a:r>
              <a:rPr lang="en-US"/>
              <a:t>GMU CS571 Spring 2022</a:t>
            </a:r>
            <a:endParaRPr lang="en-US" dirty="0"/>
          </a:p>
        </p:txBody>
      </p:sp>
      <p:sp>
        <p:nvSpPr>
          <p:cNvPr id="4" name="Date Placeholder 3">
            <a:extLst>
              <a:ext uri="{FF2B5EF4-FFF2-40B4-BE49-F238E27FC236}">
                <a16:creationId xmlns:a16="http://schemas.microsoft.com/office/drawing/2014/main" id="{B963CBD3-AFE7-4049-BC5C-00DCCE653FE8}"/>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C5E5092B-4574-2A47-87BF-92D52695F790}"/>
              </a:ext>
            </a:extLst>
          </p:cNvPr>
          <p:cNvSpPr>
            <a:spLocks noGrp="1"/>
          </p:cNvSpPr>
          <p:nvPr>
            <p:ph type="sldNum" sz="quarter" idx="12"/>
          </p:nvPr>
        </p:nvSpPr>
        <p:spPr/>
        <p:txBody>
          <a:bodyPr/>
          <a:lstStyle/>
          <a:p>
            <a:fld id="{3FEAB63E-74B1-D643-A3C6-246018F1E4D4}" type="slidenum">
              <a:rPr lang="en-US" smtClean="0"/>
              <a:pPr/>
              <a:t>96</a:t>
            </a:fld>
            <a:endParaRPr lang="en-US"/>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64727ACA-3A1F-5743-A55D-B5D3402A128B}"/>
                  </a:ext>
                </a:extLst>
              </p14:cNvPr>
              <p14:cNvContentPartPr/>
              <p14:nvPr/>
            </p14:nvContentPartPr>
            <p14:xfrm>
              <a:off x="1220040" y="368640"/>
              <a:ext cx="6503040" cy="3925440"/>
            </p14:xfrm>
          </p:contentPart>
        </mc:Choice>
        <mc:Fallback>
          <p:pic>
            <p:nvPicPr>
              <p:cNvPr id="11" name="Ink 10">
                <a:extLst>
                  <a:ext uri="{FF2B5EF4-FFF2-40B4-BE49-F238E27FC236}">
                    <a16:creationId xmlns:a16="http://schemas.microsoft.com/office/drawing/2014/main" id="{64727ACA-3A1F-5743-A55D-B5D3402A128B}"/>
                  </a:ext>
                </a:extLst>
              </p:cNvPr>
              <p:cNvPicPr/>
              <p:nvPr/>
            </p:nvPicPr>
            <p:blipFill>
              <a:blip r:embed="rId3"/>
              <a:stretch>
                <a:fillRect/>
              </a:stretch>
            </p:blipFill>
            <p:spPr>
              <a:xfrm>
                <a:off x="1198080" y="346680"/>
                <a:ext cx="6540840" cy="3963240"/>
              </a:xfrm>
              <a:prstGeom prst="rect">
                <a:avLst/>
              </a:prstGeom>
            </p:spPr>
          </p:pic>
        </mc:Fallback>
      </mc:AlternateContent>
    </p:spTree>
    <p:extLst>
      <p:ext uri="{BB962C8B-B14F-4D97-AF65-F5344CB8AC3E}">
        <p14:creationId xmlns:p14="http://schemas.microsoft.com/office/powerpoint/2010/main" val="11880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141"/>
                                        </p:tgtEl>
                                        <p:attrNameLst>
                                          <p:attrName>style.color</p:attrName>
                                        </p:attrNameLst>
                                      </p:cBhvr>
                                      <p:to>
                                        <a:schemeClr val="bg1"/>
                                      </p:to>
                                    </p:animClr>
                                    <p:animClr clrSpc="rgb" dir="cw">
                                      <p:cBhvr>
                                        <p:cTn id="17" dur="500" fill="hold"/>
                                        <p:tgtEl>
                                          <p:spTgt spid="141"/>
                                        </p:tgtEl>
                                        <p:attrNameLst>
                                          <p:attrName>fillcolor</p:attrName>
                                        </p:attrNameLst>
                                      </p:cBhvr>
                                      <p:to>
                                        <a:schemeClr val="bg1"/>
                                      </p:to>
                                    </p:animClr>
                                    <p:set>
                                      <p:cBhvr>
                                        <p:cTn id="18" dur="500" fill="hold"/>
                                        <p:tgtEl>
                                          <p:spTgt spid="141"/>
                                        </p:tgtEl>
                                        <p:attrNameLst>
                                          <p:attrName>fill.type</p:attrName>
                                        </p:attrNameLst>
                                      </p:cBhvr>
                                      <p:to>
                                        <p:strVal val="solid"/>
                                      </p:to>
                                    </p:set>
                                    <p:set>
                                      <p:cBhvr>
                                        <p:cTn id="19" dur="500" fill="hold"/>
                                        <p:tgtEl>
                                          <p:spTgt spid="141"/>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142"/>
                                        </p:tgtEl>
                                        <p:attrNameLst>
                                          <p:attrName>style.color</p:attrName>
                                        </p:attrNameLst>
                                      </p:cBhvr>
                                      <p:to>
                                        <a:schemeClr val="bg1"/>
                                      </p:to>
                                    </p:animClr>
                                    <p:animClr clrSpc="rgb" dir="cw">
                                      <p:cBhvr>
                                        <p:cTn id="22" dur="500" fill="hold"/>
                                        <p:tgtEl>
                                          <p:spTgt spid="142"/>
                                        </p:tgtEl>
                                        <p:attrNameLst>
                                          <p:attrName>fillcolor</p:attrName>
                                        </p:attrNameLst>
                                      </p:cBhvr>
                                      <p:to>
                                        <a:schemeClr val="bg1"/>
                                      </p:to>
                                    </p:animClr>
                                    <p:set>
                                      <p:cBhvr>
                                        <p:cTn id="23" dur="500" fill="hold"/>
                                        <p:tgtEl>
                                          <p:spTgt spid="142"/>
                                        </p:tgtEl>
                                        <p:attrNameLst>
                                          <p:attrName>fill.type</p:attrName>
                                        </p:attrNameLst>
                                      </p:cBhvr>
                                      <p:to>
                                        <p:strVal val="solid"/>
                                      </p:to>
                                    </p:set>
                                    <p:set>
                                      <p:cBhvr>
                                        <p:cTn id="24" dur="500" fill="hold"/>
                                        <p:tgtEl>
                                          <p:spTgt spid="142"/>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43"/>
                                        </p:tgtEl>
                                        <p:attrNameLst>
                                          <p:attrName>style.color</p:attrName>
                                        </p:attrNameLst>
                                      </p:cBhvr>
                                      <p:to>
                                        <a:schemeClr val="bg1"/>
                                      </p:to>
                                    </p:animClr>
                                    <p:animClr clrSpc="rgb" dir="cw">
                                      <p:cBhvr>
                                        <p:cTn id="27" dur="500" fill="hold"/>
                                        <p:tgtEl>
                                          <p:spTgt spid="143"/>
                                        </p:tgtEl>
                                        <p:attrNameLst>
                                          <p:attrName>fillcolor</p:attrName>
                                        </p:attrNameLst>
                                      </p:cBhvr>
                                      <p:to>
                                        <a:schemeClr val="bg1"/>
                                      </p:to>
                                    </p:animClr>
                                    <p:set>
                                      <p:cBhvr>
                                        <p:cTn id="28" dur="500" fill="hold"/>
                                        <p:tgtEl>
                                          <p:spTgt spid="143"/>
                                        </p:tgtEl>
                                        <p:attrNameLst>
                                          <p:attrName>fill.type</p:attrName>
                                        </p:attrNameLst>
                                      </p:cBhvr>
                                      <p:to>
                                        <p:strVal val="solid"/>
                                      </p:to>
                                    </p:set>
                                    <p:set>
                                      <p:cBhvr>
                                        <p:cTn id="29" dur="500" fill="hold"/>
                                        <p:tgtEl>
                                          <p:spTgt spid="143"/>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144"/>
                                        </p:tgtEl>
                                        <p:attrNameLst>
                                          <p:attrName>style.color</p:attrName>
                                        </p:attrNameLst>
                                      </p:cBhvr>
                                      <p:to>
                                        <a:schemeClr val="bg1"/>
                                      </p:to>
                                    </p:animClr>
                                    <p:animClr clrSpc="rgb" dir="cw">
                                      <p:cBhvr>
                                        <p:cTn id="32" dur="500" fill="hold"/>
                                        <p:tgtEl>
                                          <p:spTgt spid="144"/>
                                        </p:tgtEl>
                                        <p:attrNameLst>
                                          <p:attrName>fillcolor</p:attrName>
                                        </p:attrNameLst>
                                      </p:cBhvr>
                                      <p:to>
                                        <a:schemeClr val="bg1"/>
                                      </p:to>
                                    </p:animClr>
                                    <p:set>
                                      <p:cBhvr>
                                        <p:cTn id="33" dur="500" fill="hold"/>
                                        <p:tgtEl>
                                          <p:spTgt spid="144"/>
                                        </p:tgtEl>
                                        <p:attrNameLst>
                                          <p:attrName>fill.type</p:attrName>
                                        </p:attrNameLst>
                                      </p:cBhvr>
                                      <p:to>
                                        <p:strVal val="solid"/>
                                      </p:to>
                                    </p:set>
                                    <p:set>
                                      <p:cBhvr>
                                        <p:cTn id="34" dur="500" fill="hold"/>
                                        <p:tgtEl>
                                          <p:spTgt spid="144"/>
                                        </p:tgtEl>
                                        <p:attrNameLst>
                                          <p:attrName>fill.on</p:attrName>
                                        </p:attrNameLst>
                                      </p:cBhvr>
                                      <p:to>
                                        <p:strVal val="true"/>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fade">
                                      <p:cBhvr>
                                        <p:cTn id="41" dur="500"/>
                                        <p:tgtEl>
                                          <p:spTgt spid="8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fade">
                                      <p:cBhvr>
                                        <p:cTn id="44" dur="500"/>
                                        <p:tgtEl>
                                          <p:spTgt spid="8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03"/>
                                        </p:tgtEl>
                                      </p:cBhvr>
                                    </p:animEffect>
                                    <p:set>
                                      <p:cBhvr>
                                        <p:cTn id="57" dur="1" fill="hold">
                                          <p:stCondLst>
                                            <p:cond delay="499"/>
                                          </p:stCondLst>
                                        </p:cTn>
                                        <p:tgtEl>
                                          <p:spTgt spid="103"/>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fade">
                                      <p:cBhvr>
                                        <p:cTn id="61" dur="500"/>
                                        <p:tgtEl>
                                          <p:spTgt spid="10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96"/>
                                        </p:tgtEl>
                                      </p:cBhvr>
                                    </p:animEffect>
                                    <p:set>
                                      <p:cBhvr>
                                        <p:cTn id="71" dur="1" fill="hold">
                                          <p:stCondLst>
                                            <p:cond delay="499"/>
                                          </p:stCondLst>
                                        </p:cTn>
                                        <p:tgtEl>
                                          <p:spTgt spid="96"/>
                                        </p:tgtEl>
                                        <p:attrNameLst>
                                          <p:attrName>style.visibility</p:attrName>
                                        </p:attrNameLst>
                                      </p:cBhvr>
                                      <p:to>
                                        <p:strVal val="hidden"/>
                                      </p:to>
                                    </p:set>
                                  </p:childTnLst>
                                </p:cTn>
                              </p:par>
                            </p:childTnLst>
                          </p:cTn>
                        </p:par>
                        <p:par>
                          <p:cTn id="72" fill="hold">
                            <p:stCondLst>
                              <p:cond delay="500"/>
                            </p:stCondLst>
                            <p:childTnLst>
                              <p:par>
                                <p:cTn id="73" presetID="10" presetClass="entr" presetSubtype="0" fill="hold" nodeType="afterEffect">
                                  <p:stCondLst>
                                    <p:cond delay="0"/>
                                  </p:stCondLst>
                                  <p:childTnLst>
                                    <p:set>
                                      <p:cBhvr>
                                        <p:cTn id="74" dur="1" fill="hold">
                                          <p:stCondLst>
                                            <p:cond delay="0"/>
                                          </p:stCondLst>
                                        </p:cTn>
                                        <p:tgtEl>
                                          <p:spTgt spid="104"/>
                                        </p:tgtEl>
                                        <p:attrNameLst>
                                          <p:attrName>style.visibility</p:attrName>
                                        </p:attrNameLst>
                                      </p:cBhvr>
                                      <p:to>
                                        <p:strVal val="visible"/>
                                      </p:to>
                                    </p:set>
                                    <p:animEffect transition="in" filter="fade">
                                      <p:cBhvr>
                                        <p:cTn id="75" dur="500"/>
                                        <p:tgtEl>
                                          <p:spTgt spid="10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08"/>
                                        </p:tgtEl>
                                        <p:attrNameLst>
                                          <p:attrName>style.visibility</p:attrName>
                                        </p:attrNameLst>
                                      </p:cBhvr>
                                      <p:to>
                                        <p:strVal val="visible"/>
                                      </p:to>
                                    </p:set>
                                    <p:animEffect transition="in" filter="fade">
                                      <p:cBhvr>
                                        <p:cTn id="80" dur="500"/>
                                        <p:tgtEl>
                                          <p:spTgt spid="10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fade">
                                      <p:cBhvr>
                                        <p:cTn id="83" dur="500"/>
                                        <p:tgtEl>
                                          <p:spTgt spid="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2" grpId="0" animBg="1"/>
      <p:bldP spid="143" grpId="0" animBg="1"/>
      <p:bldP spid="144" grpId="0" animBg="1"/>
      <p:bldP spid="6" grpId="0"/>
      <p:bldP spid="80" grpId="0"/>
      <p:bldP spid="85" grpId="0"/>
      <p:bldP spid="86" grpId="0"/>
      <p:bldP spid="103" grpId="0"/>
      <p:bldP spid="103" grpId="1"/>
      <p:bldP spid="107" grpId="0"/>
      <p:bldP spid="5" grpId="0" animBg="1"/>
      <p:bldP spid="10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1" name="Rectangle 140"/>
          <p:cNvSpPr>
            <a:spLocks noChangeAspect="1"/>
          </p:cNvSpPr>
          <p:nvPr/>
        </p:nvSpPr>
        <p:spPr bwMode="auto">
          <a:xfrm>
            <a:off x="43132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8466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53800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59134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149" name="TextBox 148"/>
          <p:cNvSpPr txBox="1"/>
          <p:nvPr/>
        </p:nvSpPr>
        <p:spPr>
          <a:xfrm>
            <a:off x="5300874" y="0"/>
            <a:ext cx="3429000" cy="163121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a:p>
            <a:r>
              <a:rPr lang="en-US" sz="2000" dirty="0">
                <a:latin typeface="Helvetica Neue Light" panose="02000403000000020004" pitchFamily="2" charset="0"/>
                <a:ea typeface="Helvetica Neue Light" panose="02000403000000020004" pitchFamily="2" charset="0"/>
              </a:rPr>
              <a:t>33 --&gt; 2</a:t>
            </a:r>
          </a:p>
          <a:p>
            <a:r>
              <a:rPr lang="en-US" sz="2000" dirty="0">
                <a:latin typeface="Helvetica Neue Light" panose="02000403000000020004" pitchFamily="2" charset="0"/>
                <a:ea typeface="Helvetica Neue Light" panose="02000403000000020004" pitchFamily="2" charset="0"/>
              </a:rPr>
              <a:t>68 --&gt; 3</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sp>
        <p:nvSpPr>
          <p:cNvPr id="81" name="TextBox 80"/>
          <p:cNvSpPr txBox="1"/>
          <p:nvPr/>
        </p:nvSpPr>
        <p:spPr>
          <a:xfrm>
            <a:off x="3248545" y="4328131"/>
            <a:ext cx="57487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w2</a:t>
            </a:r>
          </a:p>
        </p:txBody>
      </p:sp>
      <p:sp>
        <p:nvSpPr>
          <p:cNvPr id="82" name="TextBox 81"/>
          <p:cNvSpPr txBox="1"/>
          <p:nvPr/>
        </p:nvSpPr>
        <p:spPr>
          <a:xfrm>
            <a:off x="3766402" y="4328131"/>
            <a:ext cx="5682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w3</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sp>
        <p:nvSpPr>
          <p:cNvPr id="80" name="TextBox 79"/>
          <p:cNvSpPr txBox="1"/>
          <p:nvPr/>
        </p:nvSpPr>
        <p:spPr>
          <a:xfrm>
            <a:off x="4940408"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5" name="TextBox 84"/>
          <p:cNvSpPr txBox="1"/>
          <p:nvPr/>
        </p:nvSpPr>
        <p:spPr>
          <a:xfrm>
            <a:off x="5434895"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6" name="TextBox 85"/>
          <p:cNvSpPr txBox="1"/>
          <p:nvPr/>
        </p:nvSpPr>
        <p:spPr>
          <a:xfrm>
            <a:off x="5946106"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grpSp>
        <p:nvGrpSpPr>
          <p:cNvPr id="104" name="Group 103"/>
          <p:cNvGrpSpPr/>
          <p:nvPr/>
        </p:nvGrpSpPr>
        <p:grpSpPr>
          <a:xfrm>
            <a:off x="4756713" y="2974586"/>
            <a:ext cx="1541924" cy="1265809"/>
            <a:chOff x="2103456" y="2971800"/>
            <a:chExt cx="1541924" cy="1265809"/>
          </a:xfrm>
        </p:grpSpPr>
        <p:sp>
          <p:nvSpPr>
            <p:cNvPr id="105" name="TextBox 104"/>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6" name="Straight Arrow Connector 105"/>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107" name="TextBox 106"/>
          <p:cNvSpPr txBox="1"/>
          <p:nvPr/>
        </p:nvSpPr>
        <p:spPr>
          <a:xfrm>
            <a:off x="4299649" y="4323971"/>
            <a:ext cx="64714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w4</a:t>
            </a:r>
          </a:p>
        </p:txBody>
      </p:sp>
      <p:sp>
        <p:nvSpPr>
          <p:cNvPr id="5" name="Multiply 4"/>
          <p:cNvSpPr/>
          <p:nvPr/>
        </p:nvSpPr>
        <p:spPr bwMode="auto">
          <a:xfrm>
            <a:off x="5130100" y="230860"/>
            <a:ext cx="1400803" cy="593551"/>
          </a:xfrm>
          <a:prstGeom prst="mathMultiply">
            <a:avLst>
              <a:gd name="adj1" fmla="val 8304"/>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8" name="TextBox 107"/>
          <p:cNvSpPr txBox="1"/>
          <p:nvPr/>
        </p:nvSpPr>
        <p:spPr>
          <a:xfrm>
            <a:off x="6572675" y="369776"/>
            <a:ext cx="257132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92 --&gt; 4</a:t>
            </a:r>
          </a:p>
        </p:txBody>
      </p:sp>
      <p:grpSp>
        <p:nvGrpSpPr>
          <p:cNvPr id="9" name="Group 8"/>
          <p:cNvGrpSpPr/>
          <p:nvPr/>
        </p:nvGrpSpPr>
        <p:grpSpPr>
          <a:xfrm>
            <a:off x="1185972" y="2231405"/>
            <a:ext cx="2655479" cy="2006204"/>
            <a:chOff x="1185972" y="2231405"/>
            <a:chExt cx="2655479" cy="2006204"/>
          </a:xfrm>
        </p:grpSpPr>
        <p:sp>
          <p:nvSpPr>
            <p:cNvPr id="8" name="Down Arrow 7"/>
            <p:cNvSpPr/>
            <p:nvPr/>
          </p:nvSpPr>
          <p:spPr bwMode="auto">
            <a:xfrm>
              <a:off x="2209447" y="3048000"/>
              <a:ext cx="497405" cy="1189609"/>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9" name="TextBox 108"/>
            <p:cNvSpPr txBox="1"/>
            <p:nvPr/>
          </p:nvSpPr>
          <p:spPr>
            <a:xfrm>
              <a:off x="1185972" y="2231405"/>
              <a:ext cx="2655479" cy="707886"/>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Garbage version of logical block 92!</a:t>
              </a:r>
            </a:p>
          </p:txBody>
        </p:sp>
      </p:grpSp>
      <p:sp>
        <p:nvSpPr>
          <p:cNvPr id="83" name="Content Placeholder 2"/>
          <p:cNvSpPr>
            <a:spLocks noGrp="1"/>
          </p:cNvSpPr>
          <p:nvPr>
            <p:ph idx="1"/>
          </p:nvPr>
        </p:nvSpPr>
        <p:spPr>
          <a:xfrm>
            <a:off x="2004" y="6684"/>
            <a:ext cx="4938404" cy="448352"/>
          </a:xfrm>
        </p:spPr>
        <p:txBody>
          <a:bodyPr>
            <a:normAutofit lnSpcReduction="10000"/>
          </a:bodyPr>
          <a:lstStyle/>
          <a:p>
            <a:pPr marL="0" indent="0">
              <a:buNone/>
            </a:pPr>
            <a:r>
              <a:rPr lang="en-US" dirty="0"/>
              <a:t>At some point, FTL must:</a:t>
            </a:r>
          </a:p>
        </p:txBody>
      </p:sp>
      <p:sp>
        <p:nvSpPr>
          <p:cNvPr id="87" name="Content Placeholder 2"/>
          <p:cNvSpPr txBox="1">
            <a:spLocks/>
          </p:cNvSpPr>
          <p:nvPr/>
        </p:nvSpPr>
        <p:spPr bwMode="auto">
          <a:xfrm>
            <a:off x="-336808" y="307748"/>
            <a:ext cx="5366008" cy="506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Segoe UI Light" panose="020B0502040204020203" pitchFamily="34" charset="0"/>
                <a:ea typeface="+mn-ea"/>
                <a:cs typeface="ＭＳ Ｐゴシック" charset="0"/>
              </a:defRPr>
            </a:lvl1pPr>
            <a:lvl2pPr marL="742950" indent="-285750" algn="l" rtl="0" eaLnBrk="0" fontAlgn="base" hangingPunct="0">
              <a:spcBef>
                <a:spcPct val="20000"/>
              </a:spcBef>
              <a:spcAft>
                <a:spcPct val="0"/>
              </a:spcAft>
              <a:buFont typeface="Times" charset="0"/>
              <a:buChar char="•"/>
              <a:defRPr sz="2400">
                <a:solidFill>
                  <a:schemeClr val="tx1"/>
                </a:solidFill>
                <a:latin typeface="Segoe UI Light" panose="020B0502040204020203" pitchFamily="34" charset="0"/>
                <a:ea typeface="+mn-ea"/>
              </a:defRPr>
            </a:lvl2pPr>
            <a:lvl3pPr marL="1143000" indent="-228600" algn="l" rtl="0" eaLnBrk="0" fontAlgn="base" hangingPunct="0">
              <a:spcBef>
                <a:spcPct val="20000"/>
              </a:spcBef>
              <a:spcAft>
                <a:spcPct val="0"/>
              </a:spcAft>
              <a:buChar char="•"/>
              <a:defRPr sz="1800">
                <a:solidFill>
                  <a:schemeClr val="tx1"/>
                </a:solidFill>
                <a:latin typeface="Segoe UI Light" panose="020B0502040204020203" pitchFamily="34" charset="0"/>
                <a:ea typeface="+mn-ea"/>
              </a:defRPr>
            </a:lvl3pPr>
            <a:lvl4pPr marL="1600200" indent="-228600" algn="l" rtl="0" eaLnBrk="0" fontAlgn="base" hangingPunct="0">
              <a:spcBef>
                <a:spcPct val="20000"/>
              </a:spcBef>
              <a:spcAft>
                <a:spcPct val="0"/>
              </a:spcAft>
              <a:buChar char="–"/>
              <a:defRPr sz="1400">
                <a:solidFill>
                  <a:schemeClr val="tx1"/>
                </a:solidFill>
                <a:latin typeface="Segoe UI Light" panose="020B0502040204020203" pitchFamily="34" charset="0"/>
                <a:ea typeface="+mn-ea"/>
              </a:defRPr>
            </a:lvl4pPr>
            <a:lvl5pPr marL="2057400" indent="-228600" algn="l" rtl="0" eaLnBrk="0" fontAlgn="base" hangingPunct="0">
              <a:spcBef>
                <a:spcPct val="20000"/>
              </a:spcBef>
              <a:spcAft>
                <a:spcPct val="0"/>
              </a:spcAft>
              <a:buChar char="»"/>
              <a:defRPr sz="1000">
                <a:solidFill>
                  <a:schemeClr val="tx1"/>
                </a:solidFill>
                <a:latin typeface="Segoe UI Light" panose="020B0502040204020203" pitchFamily="34" charset="0"/>
                <a:ea typeface="+mn-ea"/>
              </a:defRPr>
            </a:lvl5pPr>
            <a:lvl6pPr marL="2514600" indent="-228600" algn="l" rtl="0" fontAlgn="base">
              <a:spcBef>
                <a:spcPct val="20000"/>
              </a:spcBef>
              <a:spcAft>
                <a:spcPct val="0"/>
              </a:spcAft>
              <a:buChar char="»"/>
              <a:defRPr sz="1000">
                <a:solidFill>
                  <a:schemeClr val="tx1"/>
                </a:solidFill>
                <a:latin typeface="+mn-lt"/>
                <a:ea typeface="+mn-ea"/>
              </a:defRPr>
            </a:lvl6pPr>
            <a:lvl7pPr marL="2971800" indent="-228600" algn="l" rtl="0" fontAlgn="base">
              <a:spcBef>
                <a:spcPct val="20000"/>
              </a:spcBef>
              <a:spcAft>
                <a:spcPct val="0"/>
              </a:spcAft>
              <a:buChar char="»"/>
              <a:defRPr sz="1000">
                <a:solidFill>
                  <a:schemeClr val="tx1"/>
                </a:solidFill>
                <a:latin typeface="+mn-lt"/>
                <a:ea typeface="+mn-ea"/>
              </a:defRPr>
            </a:lvl7pPr>
            <a:lvl8pPr marL="3429000" indent="-228600" algn="l" rtl="0" fontAlgn="base">
              <a:spcBef>
                <a:spcPct val="20000"/>
              </a:spcBef>
              <a:spcAft>
                <a:spcPct val="0"/>
              </a:spcAft>
              <a:buChar char="»"/>
              <a:defRPr sz="1000">
                <a:solidFill>
                  <a:schemeClr val="tx1"/>
                </a:solidFill>
                <a:latin typeface="+mn-lt"/>
                <a:ea typeface="+mn-ea"/>
              </a:defRPr>
            </a:lvl8pPr>
            <a:lvl9pPr marL="3886200" indent="-228600" algn="l" rtl="0" fontAlgn="base">
              <a:spcBef>
                <a:spcPct val="20000"/>
              </a:spcBef>
              <a:spcAft>
                <a:spcPct val="0"/>
              </a:spcAft>
              <a:buChar char="»"/>
              <a:defRPr sz="1000">
                <a:solidFill>
                  <a:schemeClr val="tx1"/>
                </a:solidFill>
                <a:latin typeface="+mn-lt"/>
                <a:ea typeface="+mn-ea"/>
              </a:defRPr>
            </a:lvl9pPr>
          </a:lstStyle>
          <a:p>
            <a:pPr lvl="1"/>
            <a:r>
              <a:rPr lang="en-US" kern="0" dirty="0"/>
              <a:t>Read all pages in physical block 0</a:t>
            </a:r>
          </a:p>
        </p:txBody>
      </p:sp>
      <p:sp>
        <p:nvSpPr>
          <p:cNvPr id="89" name="Content Placeholder 2"/>
          <p:cNvSpPr txBox="1">
            <a:spLocks/>
          </p:cNvSpPr>
          <p:nvPr/>
        </p:nvSpPr>
        <p:spPr bwMode="auto">
          <a:xfrm>
            <a:off x="-336808" y="669319"/>
            <a:ext cx="5366008" cy="126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Segoe UI Light" panose="020B0502040204020203" pitchFamily="34" charset="0"/>
                <a:ea typeface="+mn-ea"/>
                <a:cs typeface="ＭＳ Ｐゴシック" charset="0"/>
              </a:defRPr>
            </a:lvl1pPr>
            <a:lvl2pPr marL="742950" indent="-285750" algn="l" rtl="0" eaLnBrk="0" fontAlgn="base" hangingPunct="0">
              <a:spcBef>
                <a:spcPct val="20000"/>
              </a:spcBef>
              <a:spcAft>
                <a:spcPct val="0"/>
              </a:spcAft>
              <a:buFont typeface="Times" charset="0"/>
              <a:buChar char="•"/>
              <a:defRPr sz="2400">
                <a:solidFill>
                  <a:schemeClr val="tx1"/>
                </a:solidFill>
                <a:latin typeface="Segoe UI Light" panose="020B0502040204020203" pitchFamily="34" charset="0"/>
                <a:ea typeface="+mn-ea"/>
              </a:defRPr>
            </a:lvl2pPr>
            <a:lvl3pPr marL="1143000" indent="-228600" algn="l" rtl="0" eaLnBrk="0" fontAlgn="base" hangingPunct="0">
              <a:spcBef>
                <a:spcPct val="20000"/>
              </a:spcBef>
              <a:spcAft>
                <a:spcPct val="0"/>
              </a:spcAft>
              <a:buChar char="•"/>
              <a:defRPr sz="1800">
                <a:solidFill>
                  <a:schemeClr val="tx1"/>
                </a:solidFill>
                <a:latin typeface="Segoe UI Light" panose="020B0502040204020203" pitchFamily="34" charset="0"/>
                <a:ea typeface="+mn-ea"/>
              </a:defRPr>
            </a:lvl3pPr>
            <a:lvl4pPr marL="1600200" indent="-228600" algn="l" rtl="0" eaLnBrk="0" fontAlgn="base" hangingPunct="0">
              <a:spcBef>
                <a:spcPct val="20000"/>
              </a:spcBef>
              <a:spcAft>
                <a:spcPct val="0"/>
              </a:spcAft>
              <a:buChar char="–"/>
              <a:defRPr sz="1400">
                <a:solidFill>
                  <a:schemeClr val="tx1"/>
                </a:solidFill>
                <a:latin typeface="Segoe UI Light" panose="020B0502040204020203" pitchFamily="34" charset="0"/>
                <a:ea typeface="+mn-ea"/>
              </a:defRPr>
            </a:lvl4pPr>
            <a:lvl5pPr marL="2057400" indent="-228600" algn="l" rtl="0" eaLnBrk="0" fontAlgn="base" hangingPunct="0">
              <a:spcBef>
                <a:spcPct val="20000"/>
              </a:spcBef>
              <a:spcAft>
                <a:spcPct val="0"/>
              </a:spcAft>
              <a:buChar char="»"/>
              <a:defRPr sz="1000">
                <a:solidFill>
                  <a:schemeClr val="tx1"/>
                </a:solidFill>
                <a:latin typeface="Segoe UI Light" panose="020B0502040204020203" pitchFamily="34" charset="0"/>
                <a:ea typeface="+mn-ea"/>
              </a:defRPr>
            </a:lvl5pPr>
            <a:lvl6pPr marL="2514600" indent="-228600" algn="l" rtl="0" fontAlgn="base">
              <a:spcBef>
                <a:spcPct val="20000"/>
              </a:spcBef>
              <a:spcAft>
                <a:spcPct val="0"/>
              </a:spcAft>
              <a:buChar char="»"/>
              <a:defRPr sz="1000">
                <a:solidFill>
                  <a:schemeClr val="tx1"/>
                </a:solidFill>
                <a:latin typeface="+mn-lt"/>
                <a:ea typeface="+mn-ea"/>
              </a:defRPr>
            </a:lvl6pPr>
            <a:lvl7pPr marL="2971800" indent="-228600" algn="l" rtl="0" fontAlgn="base">
              <a:spcBef>
                <a:spcPct val="20000"/>
              </a:spcBef>
              <a:spcAft>
                <a:spcPct val="0"/>
              </a:spcAft>
              <a:buChar char="»"/>
              <a:defRPr sz="1000">
                <a:solidFill>
                  <a:schemeClr val="tx1"/>
                </a:solidFill>
                <a:latin typeface="+mn-lt"/>
                <a:ea typeface="+mn-ea"/>
              </a:defRPr>
            </a:lvl7pPr>
            <a:lvl8pPr marL="3429000" indent="-228600" algn="l" rtl="0" fontAlgn="base">
              <a:spcBef>
                <a:spcPct val="20000"/>
              </a:spcBef>
              <a:spcAft>
                <a:spcPct val="0"/>
              </a:spcAft>
              <a:buChar char="»"/>
              <a:defRPr sz="1000">
                <a:solidFill>
                  <a:schemeClr val="tx1"/>
                </a:solidFill>
                <a:latin typeface="+mn-lt"/>
                <a:ea typeface="+mn-ea"/>
              </a:defRPr>
            </a:lvl8pPr>
            <a:lvl9pPr marL="3886200" indent="-228600" algn="l" rtl="0" fontAlgn="base">
              <a:spcBef>
                <a:spcPct val="20000"/>
              </a:spcBef>
              <a:spcAft>
                <a:spcPct val="0"/>
              </a:spcAft>
              <a:buChar char="»"/>
              <a:defRPr sz="1000">
                <a:solidFill>
                  <a:schemeClr val="tx1"/>
                </a:solidFill>
                <a:latin typeface="+mn-lt"/>
                <a:ea typeface="+mn-ea"/>
              </a:defRPr>
            </a:lvl9pPr>
          </a:lstStyle>
          <a:p>
            <a:pPr lvl="1"/>
            <a:r>
              <a:rPr lang="en-US" kern="0" dirty="0"/>
              <a:t>Write out the second, third, and fourth pages to the end of the log</a:t>
            </a:r>
          </a:p>
        </p:txBody>
      </p:sp>
      <p:sp>
        <p:nvSpPr>
          <p:cNvPr id="90" name="Content Placeholder 2"/>
          <p:cNvSpPr txBox="1">
            <a:spLocks/>
          </p:cNvSpPr>
          <p:nvPr/>
        </p:nvSpPr>
        <p:spPr bwMode="auto">
          <a:xfrm>
            <a:off x="-327915" y="1371600"/>
            <a:ext cx="4938404" cy="55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Segoe UI Light" panose="020B0502040204020203" pitchFamily="34" charset="0"/>
                <a:ea typeface="+mn-ea"/>
                <a:cs typeface="ＭＳ Ｐゴシック" charset="0"/>
              </a:defRPr>
            </a:lvl1pPr>
            <a:lvl2pPr marL="742950" indent="-285750" algn="l" rtl="0" eaLnBrk="0" fontAlgn="base" hangingPunct="0">
              <a:spcBef>
                <a:spcPct val="20000"/>
              </a:spcBef>
              <a:spcAft>
                <a:spcPct val="0"/>
              </a:spcAft>
              <a:buFont typeface="Times" charset="0"/>
              <a:buChar char="•"/>
              <a:defRPr sz="2400">
                <a:solidFill>
                  <a:schemeClr val="tx1"/>
                </a:solidFill>
                <a:latin typeface="Segoe UI Light" panose="020B0502040204020203" pitchFamily="34" charset="0"/>
                <a:ea typeface="+mn-ea"/>
              </a:defRPr>
            </a:lvl2pPr>
            <a:lvl3pPr marL="1143000" indent="-228600" algn="l" rtl="0" eaLnBrk="0" fontAlgn="base" hangingPunct="0">
              <a:spcBef>
                <a:spcPct val="20000"/>
              </a:spcBef>
              <a:spcAft>
                <a:spcPct val="0"/>
              </a:spcAft>
              <a:buChar char="•"/>
              <a:defRPr sz="1800">
                <a:solidFill>
                  <a:schemeClr val="tx1"/>
                </a:solidFill>
                <a:latin typeface="Segoe UI Light" panose="020B0502040204020203" pitchFamily="34" charset="0"/>
                <a:ea typeface="+mn-ea"/>
              </a:defRPr>
            </a:lvl3pPr>
            <a:lvl4pPr marL="1600200" indent="-228600" algn="l" rtl="0" eaLnBrk="0" fontAlgn="base" hangingPunct="0">
              <a:spcBef>
                <a:spcPct val="20000"/>
              </a:spcBef>
              <a:spcAft>
                <a:spcPct val="0"/>
              </a:spcAft>
              <a:buChar char="–"/>
              <a:defRPr sz="1400">
                <a:solidFill>
                  <a:schemeClr val="tx1"/>
                </a:solidFill>
                <a:latin typeface="Segoe UI Light" panose="020B0502040204020203" pitchFamily="34" charset="0"/>
                <a:ea typeface="+mn-ea"/>
              </a:defRPr>
            </a:lvl4pPr>
            <a:lvl5pPr marL="2057400" indent="-228600" algn="l" rtl="0" eaLnBrk="0" fontAlgn="base" hangingPunct="0">
              <a:spcBef>
                <a:spcPct val="20000"/>
              </a:spcBef>
              <a:spcAft>
                <a:spcPct val="0"/>
              </a:spcAft>
              <a:buChar char="»"/>
              <a:defRPr sz="1000">
                <a:solidFill>
                  <a:schemeClr val="tx1"/>
                </a:solidFill>
                <a:latin typeface="Segoe UI Light" panose="020B0502040204020203" pitchFamily="34" charset="0"/>
                <a:ea typeface="+mn-ea"/>
              </a:defRPr>
            </a:lvl5pPr>
            <a:lvl6pPr marL="2514600" indent="-228600" algn="l" rtl="0" fontAlgn="base">
              <a:spcBef>
                <a:spcPct val="20000"/>
              </a:spcBef>
              <a:spcAft>
                <a:spcPct val="0"/>
              </a:spcAft>
              <a:buChar char="»"/>
              <a:defRPr sz="1000">
                <a:solidFill>
                  <a:schemeClr val="tx1"/>
                </a:solidFill>
                <a:latin typeface="+mn-lt"/>
                <a:ea typeface="+mn-ea"/>
              </a:defRPr>
            </a:lvl6pPr>
            <a:lvl7pPr marL="2971800" indent="-228600" algn="l" rtl="0" fontAlgn="base">
              <a:spcBef>
                <a:spcPct val="20000"/>
              </a:spcBef>
              <a:spcAft>
                <a:spcPct val="0"/>
              </a:spcAft>
              <a:buChar char="»"/>
              <a:defRPr sz="1000">
                <a:solidFill>
                  <a:schemeClr val="tx1"/>
                </a:solidFill>
                <a:latin typeface="+mn-lt"/>
                <a:ea typeface="+mn-ea"/>
              </a:defRPr>
            </a:lvl7pPr>
            <a:lvl8pPr marL="3429000" indent="-228600" algn="l" rtl="0" fontAlgn="base">
              <a:spcBef>
                <a:spcPct val="20000"/>
              </a:spcBef>
              <a:spcAft>
                <a:spcPct val="0"/>
              </a:spcAft>
              <a:buChar char="»"/>
              <a:defRPr sz="1000">
                <a:solidFill>
                  <a:schemeClr val="tx1"/>
                </a:solidFill>
                <a:latin typeface="+mn-lt"/>
                <a:ea typeface="+mn-ea"/>
              </a:defRPr>
            </a:lvl8pPr>
            <a:lvl9pPr marL="3886200" indent="-228600" algn="l" rtl="0" fontAlgn="base">
              <a:spcBef>
                <a:spcPct val="20000"/>
              </a:spcBef>
              <a:spcAft>
                <a:spcPct val="0"/>
              </a:spcAft>
              <a:buChar char="»"/>
              <a:defRPr sz="1000">
                <a:solidFill>
                  <a:schemeClr val="tx1"/>
                </a:solidFill>
                <a:latin typeface="+mn-lt"/>
                <a:ea typeface="+mn-ea"/>
              </a:defRPr>
            </a:lvl9pPr>
          </a:lstStyle>
          <a:p>
            <a:pPr lvl="1"/>
            <a:r>
              <a:rPr lang="en-US" kern="0" dirty="0"/>
              <a:t>Update logical-to-physical map</a:t>
            </a:r>
          </a:p>
        </p:txBody>
      </p:sp>
      <p:sp>
        <p:nvSpPr>
          <p:cNvPr id="2" name="Rectangle 1"/>
          <p:cNvSpPr/>
          <p:nvPr/>
        </p:nvSpPr>
        <p:spPr bwMode="auto">
          <a:xfrm>
            <a:off x="-76200" y="-102160"/>
            <a:ext cx="5047155" cy="196261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 name="Footer Placeholder 2">
            <a:extLst>
              <a:ext uri="{FF2B5EF4-FFF2-40B4-BE49-F238E27FC236}">
                <a16:creationId xmlns:a16="http://schemas.microsoft.com/office/drawing/2014/main" id="{CCF395EB-0A44-C340-AC27-B9EAD70F449B}"/>
              </a:ext>
            </a:extLst>
          </p:cNvPr>
          <p:cNvSpPr>
            <a:spLocks noGrp="1"/>
          </p:cNvSpPr>
          <p:nvPr>
            <p:ph type="ftr" sz="quarter" idx="11"/>
          </p:nvPr>
        </p:nvSpPr>
        <p:spPr/>
        <p:txBody>
          <a:bodyPr/>
          <a:lstStyle/>
          <a:p>
            <a:r>
              <a:rPr lang="en-US"/>
              <a:t>GMU CS571 Spring 2022</a:t>
            </a:r>
            <a:endParaRPr lang="en-US" dirty="0"/>
          </a:p>
        </p:txBody>
      </p:sp>
      <p:sp>
        <p:nvSpPr>
          <p:cNvPr id="4" name="Date Placeholder 3">
            <a:extLst>
              <a:ext uri="{FF2B5EF4-FFF2-40B4-BE49-F238E27FC236}">
                <a16:creationId xmlns:a16="http://schemas.microsoft.com/office/drawing/2014/main" id="{1374FD7C-0EE9-6F44-A77D-5278A1E73AB1}"/>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13E0F5A8-A737-D845-A4CD-A74AF6F4FB79}"/>
              </a:ext>
            </a:extLst>
          </p:cNvPr>
          <p:cNvSpPr>
            <a:spLocks noGrp="1"/>
          </p:cNvSpPr>
          <p:nvPr>
            <p:ph type="sldNum" sz="quarter" idx="12"/>
          </p:nvPr>
        </p:nvSpPr>
        <p:spPr/>
        <p:txBody>
          <a:bodyPr/>
          <a:lstStyle/>
          <a:p>
            <a:fld id="{3FEAB63E-74B1-D643-A3C6-246018F1E4D4}" type="slidenum">
              <a:rPr lang="en-US" smtClean="0"/>
              <a:pPr/>
              <a:t>97</a:t>
            </a:fld>
            <a:endParaRPr lang="en-US"/>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AD71E46D-CF4B-0C4D-838A-3ABBE84BE3E7}"/>
                  </a:ext>
                </a:extLst>
              </p14:cNvPr>
              <p14:cNvContentPartPr/>
              <p14:nvPr/>
            </p14:nvContentPartPr>
            <p14:xfrm>
              <a:off x="2725200" y="345240"/>
              <a:ext cx="3074040" cy="4947840"/>
            </p14:xfrm>
          </p:contentPart>
        </mc:Choice>
        <mc:Fallback>
          <p:pic>
            <p:nvPicPr>
              <p:cNvPr id="7" name="Ink 6">
                <a:extLst>
                  <a:ext uri="{FF2B5EF4-FFF2-40B4-BE49-F238E27FC236}">
                    <a16:creationId xmlns:a16="http://schemas.microsoft.com/office/drawing/2014/main" id="{AD71E46D-CF4B-0C4D-838A-3ABBE84BE3E7}"/>
                  </a:ext>
                </a:extLst>
              </p:cNvPr>
              <p:cNvPicPr/>
              <p:nvPr/>
            </p:nvPicPr>
            <p:blipFill>
              <a:blip r:embed="rId3"/>
              <a:stretch>
                <a:fillRect/>
              </a:stretch>
            </p:blipFill>
            <p:spPr>
              <a:xfrm>
                <a:off x="2703240" y="323280"/>
                <a:ext cx="3117240" cy="4991040"/>
              </a:xfrm>
              <a:prstGeom prst="rect">
                <a:avLst/>
              </a:prstGeom>
            </p:spPr>
          </p:pic>
        </mc:Fallback>
      </mc:AlternateContent>
    </p:spTree>
    <p:extLst>
      <p:ext uri="{BB962C8B-B14F-4D97-AF65-F5344CB8AC3E}">
        <p14:creationId xmlns:p14="http://schemas.microsoft.com/office/powerpoint/2010/main" val="292994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500"/>
                                        <p:tgtEl>
                                          <p:spTgt spid="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87" grpId="0"/>
      <p:bldP spid="89" grpId="0"/>
      <p:bldP spid="90" grpId="0"/>
      <p:bldP spid="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B4D4-3307-9445-8083-47AA837198E5}"/>
              </a:ext>
            </a:extLst>
          </p:cNvPr>
          <p:cNvSpPr>
            <a:spLocks noGrp="1"/>
          </p:cNvSpPr>
          <p:nvPr>
            <p:ph type="title"/>
          </p:nvPr>
        </p:nvSpPr>
        <p:spPr/>
        <p:txBody>
          <a:bodyPr/>
          <a:lstStyle/>
          <a:p>
            <a:r>
              <a:rPr lang="en-US" dirty="0"/>
              <a:t>Trash Day is the Worst Day</a:t>
            </a:r>
          </a:p>
        </p:txBody>
      </p:sp>
      <p:sp>
        <p:nvSpPr>
          <p:cNvPr id="3" name="Content Placeholder 2">
            <a:extLst>
              <a:ext uri="{FF2B5EF4-FFF2-40B4-BE49-F238E27FC236}">
                <a16:creationId xmlns:a16="http://schemas.microsoft.com/office/drawing/2014/main" id="{50482018-973D-AC4E-B4D9-132177AE3F57}"/>
              </a:ext>
            </a:extLst>
          </p:cNvPr>
          <p:cNvSpPr>
            <a:spLocks noGrp="1"/>
          </p:cNvSpPr>
          <p:nvPr>
            <p:ph idx="1"/>
          </p:nvPr>
        </p:nvSpPr>
        <p:spPr/>
        <p:txBody>
          <a:bodyPr/>
          <a:lstStyle/>
          <a:p>
            <a:r>
              <a:rPr lang="en-US" dirty="0"/>
              <a:t>Garbage collection requires extra </a:t>
            </a:r>
            <a:r>
              <a:rPr lang="en-US" dirty="0" err="1"/>
              <a:t>read+write</a:t>
            </a:r>
            <a:r>
              <a:rPr lang="en-US" dirty="0"/>
              <a:t> traffic</a:t>
            </a:r>
          </a:p>
          <a:p>
            <a:r>
              <a:rPr lang="en-US" dirty="0"/>
              <a:t>Overprovisioning makes GC less painful</a:t>
            </a:r>
          </a:p>
          <a:p>
            <a:pPr lvl="1"/>
            <a:r>
              <a:rPr lang="en-US" dirty="0"/>
              <a:t>SSD exposes a logical page space that is smaller than the physical page space</a:t>
            </a:r>
          </a:p>
          <a:p>
            <a:pPr lvl="1"/>
            <a:r>
              <a:rPr lang="en-US" dirty="0"/>
              <a:t>By keeping extra, “hidden” pages around, the SSD tries to defer GC to a background task (thus removing GC from critical path of a write)</a:t>
            </a:r>
          </a:p>
          <a:p>
            <a:r>
              <a:rPr lang="en-US" dirty="0"/>
              <a:t>SSD will occasionally shuffle live (i.e., non-garbage) blocks that never get overwritten</a:t>
            </a:r>
          </a:p>
          <a:p>
            <a:pPr lvl="1"/>
            <a:r>
              <a:rPr lang="en-US" dirty="0"/>
              <a:t>Enforces wear leveling </a:t>
            </a:r>
          </a:p>
        </p:txBody>
      </p:sp>
      <p:sp>
        <p:nvSpPr>
          <p:cNvPr id="4" name="Date Placeholder 3">
            <a:extLst>
              <a:ext uri="{FF2B5EF4-FFF2-40B4-BE49-F238E27FC236}">
                <a16:creationId xmlns:a16="http://schemas.microsoft.com/office/drawing/2014/main" id="{D812AC28-7E65-004B-97C1-76599053E84E}"/>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173FFFF8-3C28-9E44-9FDB-211726745AAE}"/>
              </a:ext>
            </a:extLst>
          </p:cNvPr>
          <p:cNvSpPr>
            <a:spLocks noGrp="1"/>
          </p:cNvSpPr>
          <p:nvPr>
            <p:ph type="ftr" sz="quarter" idx="11"/>
          </p:nvPr>
        </p:nvSpPr>
        <p:spPr/>
        <p:txBody>
          <a:bodyPr/>
          <a:lstStyle/>
          <a:p>
            <a:r>
              <a:rPr lang="en-US"/>
              <a:t>GMU CS571 Spring 2022</a:t>
            </a:r>
            <a:endParaRPr lang="en-US" dirty="0"/>
          </a:p>
        </p:txBody>
      </p:sp>
      <p:sp>
        <p:nvSpPr>
          <p:cNvPr id="6" name="Slide Number Placeholder 5">
            <a:extLst>
              <a:ext uri="{FF2B5EF4-FFF2-40B4-BE49-F238E27FC236}">
                <a16:creationId xmlns:a16="http://schemas.microsoft.com/office/drawing/2014/main" id="{4C2CA299-7892-F74B-90AC-584083B40767}"/>
              </a:ext>
            </a:extLst>
          </p:cNvPr>
          <p:cNvSpPr>
            <a:spLocks noGrp="1"/>
          </p:cNvSpPr>
          <p:nvPr>
            <p:ph type="sldNum" sz="quarter" idx="12"/>
          </p:nvPr>
        </p:nvSpPr>
        <p:spPr/>
        <p:txBody>
          <a:bodyPr/>
          <a:lstStyle/>
          <a:p>
            <a:fld id="{3FEAB63E-74B1-D643-A3C6-246018F1E4D4}" type="slidenum">
              <a:rPr lang="en-US" smtClean="0"/>
              <a:pPr/>
              <a:t>98</a:t>
            </a:fld>
            <a:endParaRPr lang="en-US"/>
          </a:p>
        </p:txBody>
      </p:sp>
    </p:spTree>
    <p:extLst>
      <p:ext uri="{BB962C8B-B14F-4D97-AF65-F5344CB8AC3E}">
        <p14:creationId xmlns:p14="http://schemas.microsoft.com/office/powerpoint/2010/main" val="42223326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pPr algn="ctr"/>
            <a:r>
              <a:rPr lang="en-US" sz="5400" dirty="0"/>
              <a:t>File System Abstraction</a:t>
            </a:r>
          </a:p>
        </p:txBody>
      </p:sp>
      <p:sp>
        <p:nvSpPr>
          <p:cNvPr id="4" name="Slide Number Placeholder 3"/>
          <p:cNvSpPr>
            <a:spLocks noGrp="1"/>
          </p:cNvSpPr>
          <p:nvPr>
            <p:ph type="sldNum" sz="quarter" idx="12"/>
          </p:nvPr>
        </p:nvSpPr>
        <p:spPr/>
        <p:txBody>
          <a:bodyPr/>
          <a:lstStyle/>
          <a:p>
            <a:fld id="{DDAD9D40-DCF8-49C1-AF4C-7E4437938E4E}" type="slidenum">
              <a:rPr lang="en-US" smtClean="0"/>
              <a:pPr/>
              <a:t>99</a:t>
            </a:fld>
            <a:endParaRPr lang="en-US" dirty="0"/>
          </a:p>
        </p:txBody>
      </p:sp>
      <p:sp>
        <p:nvSpPr>
          <p:cNvPr id="3" name="Date Placeholder 2">
            <a:extLst>
              <a:ext uri="{FF2B5EF4-FFF2-40B4-BE49-F238E27FC236}">
                <a16:creationId xmlns:a16="http://schemas.microsoft.com/office/drawing/2014/main" id="{63E85460-C8A8-244C-B634-94B1B65573FD}"/>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64D10CB1-5774-8149-9448-2178E1B4EDB5}"/>
              </a:ext>
            </a:extLst>
          </p:cNvPr>
          <p:cNvSpPr>
            <a:spLocks noGrp="1"/>
          </p:cNvSpPr>
          <p:nvPr>
            <p:ph type="ftr" sz="quarter" idx="11"/>
          </p:nvPr>
        </p:nvSpPr>
        <p:spPr/>
        <p:txBody>
          <a:bodyPr/>
          <a:lstStyle/>
          <a:p>
            <a:r>
              <a:rPr lang="en-US"/>
              <a:t>GMU CS571 Spring 2022</a:t>
            </a:r>
            <a:endParaRPr lang="en-US" dirty="0"/>
          </a:p>
        </p:txBody>
      </p:sp>
    </p:spTree>
    <p:extLst>
      <p:ext uri="{BB962C8B-B14F-4D97-AF65-F5344CB8AC3E}">
        <p14:creationId xmlns:p14="http://schemas.microsoft.com/office/powerpoint/2010/main" val="31878277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30260</TotalTime>
  <Words>9553</Words>
  <Application>Microsoft Office PowerPoint</Application>
  <PresentationFormat>On-screen Show (4:3)</PresentationFormat>
  <Paragraphs>2314</Paragraphs>
  <Slides>145</Slides>
  <Notes>78</Notes>
  <HiddenSlides>5</HiddenSlides>
  <MMClips>0</MMClips>
  <ScaleCrop>false</ScaleCrop>
  <HeadingPairs>
    <vt:vector size="4" baseType="variant">
      <vt:variant>
        <vt:lpstr>Theme</vt:lpstr>
      </vt:variant>
      <vt:variant>
        <vt:i4>1</vt:i4>
      </vt:variant>
      <vt:variant>
        <vt:lpstr>Slide Titles</vt:lpstr>
      </vt:variant>
      <vt:variant>
        <vt:i4>145</vt:i4>
      </vt:variant>
    </vt:vector>
  </HeadingPairs>
  <TitlesOfParts>
    <vt:vector size="146" baseType="lpstr">
      <vt:lpstr>Office Theme</vt:lpstr>
      <vt:lpstr>Persistence: HDDs, SSDs,  and File System Abstraction</vt:lpstr>
      <vt:lpstr>PowerPoint Presentation</vt:lpstr>
      <vt:lpstr>Basic Interface</vt:lpstr>
      <vt:lpstr>Disk Structure</vt:lpstr>
      <vt:lpstr>Internals of Hard Disk Drive (HDD)</vt:lpstr>
      <vt:lpstr>Internals of Hard Disk Drive (HDD)</vt:lpstr>
      <vt:lpstr>Internals of Hard Disk Drive (HDD)</vt:lpstr>
      <vt:lpstr>Internals of Hard Disk Drive (HDD)</vt:lpstr>
      <vt:lpstr>Internals of Hard Disk Drive (HDD)</vt:lpstr>
      <vt:lpstr>Internals of Hard Disk Drive (HDD)</vt:lpstr>
      <vt:lpstr>HDD Mechanism (3D view)</vt:lpstr>
      <vt:lpstr>Let’s Read Sector 0</vt:lpstr>
      <vt:lpstr>Let’s Read Sector 0</vt:lpstr>
      <vt:lpstr>Don’t Try This at Home!</vt:lpstr>
      <vt:lpstr>Disk Performance</vt:lpstr>
      <vt:lpstr>Seek, Rotate, Transfer</vt:lpstr>
      <vt:lpstr>Seek, Rotate, Transfer</vt:lpstr>
      <vt:lpstr>Seek, Rotate, Transfer</vt:lpstr>
      <vt:lpstr>Seek, Rotate, Transfer</vt:lpstr>
      <vt:lpstr>Workloads</vt:lpstr>
      <vt:lpstr>Workloads</vt:lpstr>
      <vt:lpstr>Disk Performance Calculation</vt:lpstr>
      <vt:lpstr>Disk Performance Calculation</vt:lpstr>
      <vt:lpstr>Disk Performance Calculation</vt:lpstr>
      <vt:lpstr>Solid State Drives (SSDs)</vt:lpstr>
      <vt:lpstr>Disk Recap</vt:lpstr>
      <vt:lpstr>SSD Overview</vt:lpstr>
      <vt:lpstr>SSD Overview</vt:lpstr>
      <vt:lpstr>Storage Hierarchy Overview</vt:lpstr>
      <vt:lpstr>Disk vs. SSD: Performance</vt:lpstr>
      <vt:lpstr>Disk vs. SSD: Performance</vt:lpstr>
      <vt:lpstr>Disk vs. SSD: Internal</vt:lpstr>
      <vt:lpstr>Disk vs. SSD: Capacity &amp; Price</vt:lpstr>
      <vt:lpstr>Disk vs. SSD: Summary</vt:lpstr>
      <vt:lpstr>SSD Architecture</vt:lpstr>
      <vt:lpstr>SLC: Single-Level Cell</vt:lpstr>
      <vt:lpstr>SLC: Single-Level Cell</vt:lpstr>
      <vt:lpstr>SLC: Single-Level Cell</vt:lpstr>
      <vt:lpstr>MLC: Multi-Level Cell</vt:lpstr>
      <vt:lpstr>MLC: Multi-Level Cell</vt:lpstr>
      <vt:lpstr>MLC: Multi-Level Cell</vt:lpstr>
      <vt:lpstr>MLC: Multi-Level Cell</vt:lpstr>
      <vt:lpstr>Single- vs. Multi-Level Cell</vt:lpstr>
      <vt:lpstr>Single- vs. Multi-Level Cell</vt:lpstr>
      <vt:lpstr>Wearout</vt:lpstr>
      <vt:lpstr>Wearout</vt:lpstr>
      <vt:lpstr>Banks</vt:lpstr>
      <vt:lpstr>Banks</vt:lpstr>
      <vt:lpstr>Banks</vt:lpstr>
      <vt:lpstr>SSD Writes</vt:lpstr>
      <vt:lpstr>SSD Writes</vt:lpstr>
      <vt:lpstr>SSD Writes</vt:lpstr>
      <vt:lpstr>SSD Writes</vt:lpstr>
      <vt:lpstr>Banks and Blocks</vt:lpstr>
      <vt:lpstr>Banks and Blocks</vt:lpstr>
      <vt:lpstr>Block and Pages</vt:lpstr>
      <vt:lpstr>Block and Pages</vt:lpstr>
      <vt:lpstr>Block and Pages</vt:lpstr>
      <vt:lpstr>Block</vt:lpstr>
      <vt:lpstr>Block</vt:lpstr>
      <vt:lpstr>Block</vt:lpstr>
      <vt:lpstr>Block</vt:lpstr>
      <vt:lpstr>Block</vt:lpstr>
      <vt:lpstr>Block</vt:lpstr>
      <vt:lpstr>Block</vt:lpstr>
      <vt:lpstr>Block</vt:lpstr>
      <vt:lpstr>SSD vs. Disk: APIs</vt:lpstr>
      <vt:lpstr>SSD vs. Disk: APIs</vt:lpstr>
      <vt:lpstr>SSD vs. Disk: APIs</vt:lpstr>
      <vt:lpstr>SSD Architecture</vt:lpstr>
      <vt:lpstr>Disk vs. SSD: Performance</vt:lpstr>
      <vt:lpstr>SSDs Working with File System</vt:lpstr>
      <vt:lpstr>Traditional File Systems</vt:lpstr>
      <vt:lpstr>Traditional File Systems</vt:lpstr>
      <vt:lpstr>Traditional APIs wrapping around SSD APIs</vt:lpstr>
      <vt:lpstr>Awkward SSD Write</vt:lpstr>
      <vt:lpstr>Awkward SSD Write</vt:lpstr>
      <vt:lpstr>Awkward SSD Write</vt:lpstr>
      <vt:lpstr>Awkward SSD Write</vt:lpstr>
      <vt:lpstr>Awkward SSD Write</vt:lpstr>
      <vt:lpstr>Awkward SSD Write</vt:lpstr>
      <vt:lpstr>Awkward SSD Write</vt:lpstr>
      <vt:lpstr>Awkward SSD Write</vt:lpstr>
      <vt:lpstr>Awkward SSD Write</vt:lpstr>
      <vt:lpstr>Awkward SSD Write</vt:lpstr>
      <vt:lpstr>Awkward SSD Write</vt:lpstr>
      <vt:lpstr>Issue: Write Amplification</vt:lpstr>
      <vt:lpstr>Flash Translation Layer (FTL)</vt:lpstr>
      <vt:lpstr>Flash Translation Layer (FTL)</vt:lpstr>
      <vt:lpstr>Flash Translation Layer (FTL)</vt:lpstr>
      <vt:lpstr>SSD Architecture with FTL</vt:lpstr>
      <vt:lpstr>PowerPoint Presentation</vt:lpstr>
      <vt:lpstr>PowerPoint Presentation</vt:lpstr>
      <vt:lpstr>PowerPoint Presentation</vt:lpstr>
      <vt:lpstr>PowerPoint Presentation</vt:lpstr>
      <vt:lpstr>PowerPoint Presentation</vt:lpstr>
      <vt:lpstr>PowerPoint Presentation</vt:lpstr>
      <vt:lpstr>Trash Day is the Worst Day</vt:lpstr>
      <vt:lpstr>File System Abstraction</vt:lpstr>
      <vt:lpstr>What is a File?</vt:lpstr>
      <vt:lpstr>File Names</vt:lpstr>
      <vt:lpstr>Inodes</vt:lpstr>
      <vt:lpstr>Inodes</vt:lpstr>
      <vt:lpstr>‘stat’ Example</vt:lpstr>
      <vt:lpstr>Path (multiple directories)</vt:lpstr>
      <vt:lpstr>Path (multiple directories)</vt:lpstr>
      <vt:lpstr>Path (multiple directories)</vt:lpstr>
      <vt:lpstr>Path (multiple directories)</vt:lpstr>
      <vt:lpstr>File Naming</vt:lpstr>
      <vt:lpstr>Special Directory Entries</vt:lpstr>
      <vt:lpstr>File System Interfaces</vt:lpstr>
      <vt:lpstr>Creating Files</vt:lpstr>
      <vt:lpstr>File Descriptor (fd)</vt:lpstr>
      <vt:lpstr>open() Example</vt:lpstr>
      <vt:lpstr>open() Example</vt:lpstr>
      <vt:lpstr>open() Example</vt:lpstr>
      <vt:lpstr>open() Example</vt:lpstr>
      <vt:lpstr>open() Example</vt:lpstr>
      <vt:lpstr>UNIX File Read and Write APIs</vt:lpstr>
      <vt:lpstr>Reading and Writing Files</vt:lpstr>
      <vt:lpstr>Reading and Writing Files</vt:lpstr>
      <vt:lpstr>Reading and Writing Files</vt:lpstr>
      <vt:lpstr>Reading and Writing Files</vt:lpstr>
      <vt:lpstr>Reading and Writing Files</vt:lpstr>
      <vt:lpstr>Reading and Writing Files</vt:lpstr>
      <vt:lpstr>Reading and Writing Files</vt:lpstr>
      <vt:lpstr>Non-Sequential File Operations</vt:lpstr>
      <vt:lpstr>Non-Sequential File Operations</vt:lpstr>
      <vt:lpstr>Non-Sequential File Operations</vt:lpstr>
      <vt:lpstr>Writing Immediately with fsync()</vt:lpstr>
      <vt:lpstr>Renaming Files</vt:lpstr>
      <vt:lpstr>Renaming Files</vt:lpstr>
      <vt:lpstr>Renaming Files</vt:lpstr>
      <vt:lpstr>File Renaming Example</vt:lpstr>
      <vt:lpstr>File Renaming Example</vt:lpstr>
      <vt:lpstr>File Renaming Example</vt:lpstr>
      <vt:lpstr>Deleting Files</vt:lpstr>
      <vt:lpstr>Deleting Files</vt:lpstr>
      <vt:lpstr>Deleting Files</vt:lpstr>
      <vt:lpstr>Deleting Files</vt:lpstr>
      <vt:lpstr>Demo: Hard Links vs. Symbolic Links</vt:lpstr>
      <vt:lpstr>State Transition of Physical Pages</vt:lpstr>
      <vt:lpstr>State Transition of Physical Pages</vt:lpstr>
      <vt:lpstr>State Transition of Physical Pages</vt:lpstr>
      <vt:lpstr>State Transition of Physical Pages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Yue Cheng</dc:creator>
  <cp:lastModifiedBy>Yue Cheng</cp:lastModifiedBy>
  <cp:revision>575</cp:revision>
  <cp:lastPrinted>2020-01-27T15:52:20Z</cp:lastPrinted>
  <dcterms:created xsi:type="dcterms:W3CDTF">2019-12-20T04:48:00Z</dcterms:created>
  <dcterms:modified xsi:type="dcterms:W3CDTF">2022-03-31T02:01:19Z</dcterms:modified>
</cp:coreProperties>
</file>