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5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6.xml" ContentType="application/vnd.openxmlformats-officedocument.presentationml.notesSlide+xml"/>
  <Override PartName="/ppt/ink/ink21.xml" ContentType="application/inkml+xml"/>
  <Override PartName="/ppt/notesSlides/notesSlide7.xml" ContentType="application/vnd.openxmlformats-officedocument.presentationml.notesSlide+xml"/>
  <Override PartName="/ppt/ink/ink2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ink/ink23.xml" ContentType="application/inkml+xml"/>
  <Override PartName="/ppt/notesSlides/notesSlide11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3"/>
  </p:notesMasterIdLst>
  <p:sldIdLst>
    <p:sldId id="758" r:id="rId2"/>
    <p:sldId id="328" r:id="rId3"/>
    <p:sldId id="560" r:id="rId4"/>
    <p:sldId id="329" r:id="rId5"/>
    <p:sldId id="571" r:id="rId6"/>
    <p:sldId id="510" r:id="rId7"/>
    <p:sldId id="513" r:id="rId8"/>
    <p:sldId id="511" r:id="rId9"/>
    <p:sldId id="557" r:id="rId10"/>
    <p:sldId id="515" r:id="rId11"/>
    <p:sldId id="516" r:id="rId12"/>
    <p:sldId id="572" r:id="rId13"/>
    <p:sldId id="561" r:id="rId14"/>
    <p:sldId id="517" r:id="rId15"/>
    <p:sldId id="520" r:id="rId16"/>
    <p:sldId id="521" r:id="rId17"/>
    <p:sldId id="522" r:id="rId18"/>
    <p:sldId id="523" r:id="rId19"/>
    <p:sldId id="524" r:id="rId20"/>
    <p:sldId id="562" r:id="rId21"/>
    <p:sldId id="527" r:id="rId22"/>
    <p:sldId id="526" r:id="rId23"/>
    <p:sldId id="565" r:id="rId24"/>
    <p:sldId id="564" r:id="rId25"/>
    <p:sldId id="528" r:id="rId26"/>
    <p:sldId id="567" r:id="rId27"/>
    <p:sldId id="569" r:id="rId28"/>
    <p:sldId id="566" r:id="rId29"/>
    <p:sldId id="530" r:id="rId30"/>
    <p:sldId id="529" r:id="rId31"/>
    <p:sldId id="531" r:id="rId32"/>
    <p:sldId id="533" r:id="rId33"/>
    <p:sldId id="535" r:id="rId34"/>
    <p:sldId id="536" r:id="rId35"/>
    <p:sldId id="534" r:id="rId36"/>
    <p:sldId id="559" r:id="rId37"/>
    <p:sldId id="554" r:id="rId38"/>
    <p:sldId id="538" r:id="rId39"/>
    <p:sldId id="485" r:id="rId40"/>
    <p:sldId id="543" r:id="rId41"/>
    <p:sldId id="544" r:id="rId42"/>
    <p:sldId id="573" r:id="rId43"/>
    <p:sldId id="542" r:id="rId44"/>
    <p:sldId id="548" r:id="rId45"/>
    <p:sldId id="759" r:id="rId46"/>
    <p:sldId id="549" r:id="rId47"/>
    <p:sldId id="550" r:id="rId48"/>
    <p:sldId id="551" r:id="rId49"/>
    <p:sldId id="552" r:id="rId50"/>
    <p:sldId id="553" r:id="rId51"/>
    <p:sldId id="555" r:id="rId52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B2EC"/>
    <a:srgbClr val="F3DCDB"/>
    <a:srgbClr val="74AAEB"/>
    <a:srgbClr val="FF7E79"/>
    <a:srgbClr val="F0B8C0"/>
    <a:srgbClr val="F0CCD3"/>
    <a:srgbClr val="FAC090"/>
    <a:srgbClr val="EF7B74"/>
    <a:srgbClr val="F74745"/>
    <a:srgbClr val="E31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5"/>
    <p:restoredTop sz="89645"/>
  </p:normalViewPr>
  <p:slideViewPr>
    <p:cSldViewPr snapToGrid="0" snapToObjects="1">
      <p:cViewPr varScale="1">
        <p:scale>
          <a:sx n="156" d="100"/>
          <a:sy n="15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49401295252"/>
          <c:y val="0.112759643916914"/>
          <c:w val="0.77958906024320895"/>
          <c:h val="0.60854599406528198"/>
        </c:manualLayout>
      </c:layout>
      <c:barChart>
        <c:barDir val="col"/>
        <c:grouping val="clustered"/>
        <c:varyColors val="0"/>
        <c:ser>
          <c:idx val="1"/>
          <c:order val="0"/>
          <c:tx>
            <c:v>Failure in the 6th Iteration</c:v>
          </c:tx>
          <c:spPr>
            <a:solidFill>
              <a:srgbClr val="FF7E79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118.84012353599999</c:v>
                </c:pt>
                <c:pt idx="1">
                  <c:v>57.482512749999998</c:v>
                </c:pt>
                <c:pt idx="2">
                  <c:v>56.488576379000001</c:v>
                </c:pt>
                <c:pt idx="3">
                  <c:v>58.410185257000002</c:v>
                </c:pt>
                <c:pt idx="4">
                  <c:v>58.282009991999999</c:v>
                </c:pt>
                <c:pt idx="5">
                  <c:v>80.58479724599998</c:v>
                </c:pt>
                <c:pt idx="6">
                  <c:v>56.952982059</c:v>
                </c:pt>
                <c:pt idx="7">
                  <c:v>58.836493967999999</c:v>
                </c:pt>
                <c:pt idx="8">
                  <c:v>57.0317729</c:v>
                </c:pt>
                <c:pt idx="9">
                  <c:v>58.680599745000002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F6-9B4C-98C9-E90C143E8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498872"/>
        <c:axId val="208391064"/>
      </c:barChart>
      <c:catAx>
        <c:axId val="208498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overlay val="0"/>
        </c:title>
        <c:majorTickMark val="none"/>
        <c:minorTickMark val="none"/>
        <c:tickLblPos val="nextTo"/>
        <c:crossAx val="208391064"/>
        <c:crosses val="autoZero"/>
        <c:auto val="1"/>
        <c:lblAlgn val="ctr"/>
        <c:lblOffset val="100"/>
        <c:noMultiLvlLbl val="0"/>
      </c:catAx>
      <c:valAx>
        <c:axId val="20839106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Iteratrion time (s)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0849887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5898960654601"/>
          <c:y val="0.14444693919326601"/>
          <c:w val="0.497424524215483"/>
          <c:h val="0.770411362050691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results'!$A$6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6026099943320399E-3"/>
                  <c:y val="-5.29541696183892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FA0-1041-8CBB-0A8E3B3601AD}"/>
                </c:ext>
              </c:extLst>
            </c:dLbl>
            <c:dLbl>
              <c:idx val="1"/>
              <c:layout>
                <c:manualLayout>
                  <c:x val="-4.8076923076923097E-3"/>
                  <c:y val="-9.0909090909091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FA0-1041-8CBB-0A8E3B3601A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minus>
          </c:errBars>
          <c:val>
            <c:numRef>
              <c:f>'New results'!$B$6:$B$6</c:f>
              <c:numCache>
                <c:formatCode>General</c:formatCode>
                <c:ptCount val="1"/>
                <c:pt idx="0">
                  <c:v>170.75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A0-1041-8CBB-0A8E3B3601AD}"/>
            </c:ext>
          </c:extLst>
        </c:ser>
        <c:ser>
          <c:idx val="1"/>
          <c:order val="1"/>
          <c:tx>
            <c:strRef>
              <c:f>'New results'!$A$7</c:f>
              <c:strCache>
                <c:ptCount val="1"/>
                <c:pt idx="0">
                  <c:v>Basic Spark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4243415612858301E-3"/>
                  <c:y val="-4.12565067395729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FA0-1041-8CBB-0A8E3B3601A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val>
            <c:numRef>
              <c:f>'New results'!$B$7</c:f>
              <c:numCache>
                <c:formatCode>General</c:formatCode>
                <c:ptCount val="1"/>
                <c:pt idx="0">
                  <c:v>72.028685714285686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A0-1041-8CBB-0A8E3B3601AD}"/>
            </c:ext>
          </c:extLst>
        </c:ser>
        <c:ser>
          <c:idx val="2"/>
          <c:order val="2"/>
          <c:tx>
            <c:strRef>
              <c:f>'New results'!$A$8</c:f>
              <c:strCache>
                <c:ptCount val="1"/>
                <c:pt idx="0">
                  <c:v>Spark + Controlled Partitioning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-1.70137106393834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A0-1041-8CBB-0A8E3B3601A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1.1399999999999999</c:v>
                  </c:pt>
                </c:numCache>
              </c:numRef>
            </c:plus>
            <c:min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1.1399999999999999</c:v>
                  </c:pt>
                </c:numCache>
              </c:numRef>
            </c:minus>
          </c:errBars>
          <c:val>
            <c:numRef>
              <c:f>'New results'!$B$8</c:f>
              <c:numCache>
                <c:formatCode>General</c:formatCode>
                <c:ptCount val="1"/>
                <c:pt idx="0">
                  <c:v>23.01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A0-1041-8CBB-0A8E3B360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643928"/>
        <c:axId val="207640744"/>
      </c:barChart>
      <c:catAx>
        <c:axId val="207643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207640744"/>
        <c:crosses val="autoZero"/>
        <c:auto val="1"/>
        <c:lblAlgn val="ctr"/>
        <c:lblOffset val="100"/>
        <c:noMultiLvlLbl val="0"/>
      </c:catAx>
      <c:valAx>
        <c:axId val="2076407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Time</a:t>
                </a:r>
                <a:r>
                  <a:rPr lang="en-US" baseline="0" dirty="0"/>
                  <a:t> per iteration</a:t>
                </a:r>
                <a:r>
                  <a:rPr lang="en-US" dirty="0"/>
                  <a:t> (s)</a:t>
                </a:r>
              </a:p>
            </c:rich>
          </c:tx>
          <c:layout>
            <c:manualLayout>
              <c:xMode val="edge"/>
              <c:yMode val="edge"/>
              <c:x val="6.1556786493495996E-3"/>
              <c:y val="0.159882834192392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7643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725435912756303"/>
          <c:y val="0.21392592609145999"/>
          <c:w val="0.33110742878872701"/>
          <c:h val="0.5932262050949139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1713 16080 17476,'-8'-9'-3277,"2"-1"2772,3 1 1,2 0 1101,1-1 1,4 4 540,2 0 1,7 4-766,6-1 0,7-1-285,5 0 1,5 1 25,1 3 1,6-3-170,6 0 0,-21 1 1,-1 1 316,2 1 1,1 0-1,2-1 1,-1-1-289,0 1 0,0-1 0,-1-1 0,0 0 29,0 1 1,-1 1 0,1-3 0,-1 0-176,-1 1 1,0 0-1,-1 1 1,-1 0 3,17-1 1,-1-1 233,-5 1 0,-2-1-183,-4 4 0,-5 0-57,-10 0 438,-3 5-688,-8-4 1228,-1 3-335,-12-4 0,-1 0-385,-7 0 1,-4-3-407,1 0 0,-6-5 145,0 2 1,-2-6-374,-1-4 1,2-1 61,1-2 1,-1 0 95,4 1 0,0-1 92,4 1 0,3 2-517,3 0 0,6 8 19,3-1 757,2 2 0,9 1 379,4 3 0,5 6-235,1 4 1,5-2 280,2 1 1,2 3-168,1 4 1,3 0 41,0 0 1,3-2-116,-3 5 1,-1-2-87,-5 2 0,-2 1-284,-5-1 1,0 0-302,-3 0 0,-5 0 495,-7-3 0,-2 3 194,-1 0 1,-4-2-3,-2 2 1,-4-2-55,-2 2 0,-3 1-211,-3-1 1,0-2 411,3 2 1,-7-1-1,2 4 1</inkml:trace>
  <inkml:trace contextRef="#ctx0" brushRef="#br0">3929 16545 13827,'11'1'-562,"1"3"1,6 0 241,3 2 0,9 2 243,1-2 0,9 0 162,3 0 0,-17-5 0,1 0-233,1 0 1,0 1 0,1-1 0,0-1 225,-1 0 1,-1 0 0,1 0 0,0 0 0,0 0 0,0 0 0,2 0 0,-1-1-51,1 0 1,-1-1 0,1 0 0,-1-1 139,-1-2 0,0 0 0,-2 1 0,1-1 38,-1 0 1,1 1 0,24-6-10,-24 6 0,-1-1 1,25-1 21,-5 0 0,2 4-55,1-2 0,-2 0-22,0 1 0,-1 0 14,-2 3 1,1 3-45,2 0 1,-1 4-34,1-4 0,-2 3-351,-1-3 0,-2 0 175,-1-3 1,0 0 31,2 0 0,-1 0 70,-5 0 1,0-3 28,0 0 0,0-3-84,-3 3 1,-3-4-180,-6 4 0,-3 0-467,-3 3 0,-1 0 103,-3 0 593,-1 0 0,-9 4 0,-1 1 0</inkml:trace>
  <inkml:trace contextRef="#ctx0" brushRef="#br1">7188 16797 8041,'-5'0'-907,"2"0"731,6 0 0,6 0 331,7 0 0,2 0-35,4 0 1,2-1 127,4-2 0,1 2-181,2-3 0,0 0 8,6 1 1,-2-3-191,6 3 1,-2 0 151,1 3 1,-1 0-67,5 0 0,-4 0 84,4 0 0,-5 1-130,1 2 1,-1 1 161,-2 2 0,-1 2-3,-2-5 0,-2 1-68,-4-1 0,1-1-5,2 4 0,-5-3 8,2 3 0,-3 0 26,0 0 1,2 2 29,-3-2 0,0 2 47,1-2 0,0 2 258,3-2 0,0-1 745,0 2 0,-3-5-456,-1 1 0,4-2-287,3-1 0,4 0-211,0 0 1,-2-1-208,1-2 0,-3-6 165,3-3 0,3-4-517,4 0 0,-1-1-13,-3 2 0,4-3-700,-1 3 0,4-5 290,0 2 0,-2-2 811,2 7 0,-2-1 0,2 3 0,-4 1 0,-2 2 0,-1 2 0</inkml:trace>
  <inkml:trace contextRef="#ctx0" brushRef="#br1">11853 16806 8544,'15'0'-42,"1"0"0,3 0 14,6 0 1,6 0-313,3 0 0,8 0 187,4 0 0,7-1-163,-22 0 1,0-1 0,-1 0 0,-1-1 349,4-2 1,-1 0 0,-2 1 0,-1-2 57,1 0 1,-1 0 0,0 1-1,0-1-65,1 0 1,-1 0 0,23-1 247,-2 0 0,-7 5-245,-6-1 1,-3 6-45,1 4 0,-5 1-7,1 1 1,1 1 126,-1-1 1,3 1-31,-3 3 1,3-3 1,-3 2 0,1-1 46,-1-2 0,-1 3-124,4 1 0,0-1-9,4-2 1,-4-2 17,0-2 0,0 2 1,3-1 0,0-2 79,-3 1 0,-2-3-42,-4 3 0,-4-1-3,1 2 1,-4 0-8,1-4 1,-6 3 497,0-3 0,1 3-450,2-2 0,3-1 302,-4-3 0,1 0-242,3 0 1,0 0 36,0 0 0,4-4-176,-1-3 1,1-1 75,-1-1 1,5-1-95,-2 1 0,2-1 87,-3-3 1,6 3-235,1-2 0,2-2-193,1 2 1,-4 0-230,-2 6 1,-2-1 83,-1 4 371,4 0 0,-7 7 1,2 1-1</inkml:trace>
  <inkml:trace contextRef="#ctx0" brushRef="#br1">16071 16834 8344,'-9'-1'-88,"3"-2"1,1 2 278,2-2-310,2 2 0,1-2 134,6-1 0,2 0 203,2 1 0,3 1-83,2-4 1,3 0 14,1-4 1,0-2-18,3 0 0,2-4-4,4 4 0,1-1-42,2 4 1,-1 0 27,4-1 1,-4 5-208,1 2 0,-5 3 53,-1 3 0,0 5 38,2 5 1,-3 0 54,-2 0 0,-2-2 2,-2 5 0,2-2 22,2 2 0,-4 0-1,1-3 1,-1 0 155,-2-1 0,1 0-95,-2 3 1,2-3 143,-5 0 1,4-3-63,-4-2 1,5 1-62,-2-2 1,3 2-75,0 2 0,1-2-130,0-2 1,3 3 134,3-3 1,-1-2-125,1-1 1,0 1-216,2-1 0,1 0 110,0-3 1,0-4-225,0-2 0,0-2 110,0-2 0,0 0 104,0-2 0,-3 1 90,0-1 0,-5 2 132,2 0 0,-2 2-128,-2 2 0,-2-2 140,-1 5 1,0-3 130,0 3 0,2-3-40,-5 3 1,4-1 39,-4 1 0,2 1 47,-2-1 1,-1 2-10,5 1 1,-4-3-76,4 0 0,-4 0 151,4 3 0,-2 1-123,2 2 0,1-1-47,-1 4 0,2-2-39,0 2 0,0-3 51,-3 3 0,2-3-270,-5 3-1,4-4-132,-4 2 0,5-3-207,-2-1 1,2 0 123,-2 0 0,3 0-251,-3 0 1,3-5-1692,1-1 2256,-1-2 0,1-5 0,-1-2 0</inkml:trace>
  <inkml:trace contextRef="#ctx0" brushRef="#br1">18249 16722 7759,'-5'0'-193,"-3"0"554,7 0-175,-3 0 1,14 0-99,2 0 0,6 0 16,-6 0 0,8 0-26,-1 0 1,2 0 0,1 0 0,1-3 114,2 0 0,2 0-100,-3 3 0,3 0-46,1 0 1,0 0 51,0 0 1,0 0-169,0 0 0,-3 0 47,0 0 1,-5 0-49,2 0 1,1 0 48,-1 0 1,-1 0-21,-2 0 1,-4 0 69,1 0 1,-1 0-27,4 0 0,-3 0-4,-1 0 0,0 0 7,0 0 1,2 0 7,-5 0 0,4 0 9,-4 0 1,4 1 15,-4 2 0,3-2 23,-2 2 1,2-1 45,-2 1 0,3-2 48,0 3 0,1-3 81,2-1 0,0 0-209,-1 0 1,5 0 59,2 0 1,2 0-123,1 0 1,-3 0 9,-1 0 1,-2-4-72,3 1 1,-4 0 28,0 3 1,-1-3-166,-1 0 0,-5 0-257,-1 3 1,0 0 208,-1 0 0,1 0-115,-4 0 1,4 0 393,-1 0 0,0-4 0,-2-1 0</inkml:trace>
  <inkml:trace contextRef="#ctx0" brushRef="#br1">20605 16853 8037,'6'0'0,"0"0"0,5 0 0,3-3 0,5-1 0,8-3 0,4 1 0,12-2 0,7-2 0,-22 6 0,2 0-319,1 1 1,0 0-1,1-1 1,1 1 903,1 1 1,0 1-1,1-1 1,0 1-306,0 3 0,1 0 1,1 0-1,-1 1-143,0 1 1,0 1 0,0 0 0,1 0-113,0 2 1,1-1 0,0-1 0,1 0 23,0 1 0,0 1 0,0-2 0,0-1-231,-2-1 1,0 0 0,-1 1 0,-1-1 199,1-1 1,0-1 0,-1 3 0,0-1-70,1-2 0,0 1 1,-4 0-1,1-1-106,-4-1 0,1 0 0,-2 0 0,0 0 107,24 0 0,-3 3 78,-9 0 1,-4 0 20,-8-3 0,-4 1 463,-2 2 1,0-2-516,-4 2 0,0-1 416,-6-2 0,-1 0-550,1 0 1,1 0 42,0 0 1,2 0-358,-2 0 1,0-4-178,0 1 1,-3-4 627,2 1 0,-1-7 0,-2-1 0</inkml:trace>
  <inkml:trace contextRef="#ctx0" brushRef="#br1">3687 17681 8422,'-5'-4'295,"1"3"1,9-6-27,4 4 0,7-3-171,9 2 0,5 1 231,10 3 1,8-1-505,-21 0 1,1-1 0,4 2 0,1-1 329,2 0 0,1-1 0,4 2 0,2 0-229,1 2 1,1-1 0,4 0 0,1 0 178,0 2 0,1 0 0,2-1 0,0 0-318,-3 1 0,1 0 1,-15-1-1,0-1 0,0 1 202,1 0 1,1 0-1,-1 0 1,2 1-1,-1-1 1,1 0 28,-1 0 0,0-1 0,1 0 0,-1 0 0,0 0 0,-1 0-67,17-1 0,0 0 1,-2 0-1,0 0-218,0 0 1,1 0-1,-2 0 1,0 0 288,-3-1 1,-1 2-1,-1 0 1,0 2-10,-4 0 0,-1 0 1,-1 1-1,-1 0 2,-2 1 1,0 0 0,-2 0-1,-1 1 102,-3-1 0,-1-1 1,-1 2-1,-1 0-65,19 0 1,0 2 404,-3 1 0,-2 0-375,-7-3 1,-3 2-299,-6-2 1,2-1 623,-3-2 1,-1-2-1034,-1-1 0,-2 0 1673,-2 0-1048,-3 0 0,2-4 0,-2-2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596 8650 8543,'0'-10'0,"0"1"0,0 0-488,0 4 0,0-4 136,0 3 391,0 2 0,1-3 65,2 4 0,-1 0 11,4 3 1,1-1-28,2-3 1,1 3-16,3-2 1,-2 2 7,4 1 0,2-3 9,5 0 1,2 0-59,3 3 1,1 0 51,0 0 0,1 0-68,2 0 0,1 4 60,3 2 0,0 3-111,-4 0 0,3 3 46,-3 1 0,2 2-12,-5-2 0,2-1 49,-5-3 1,-1 0-1,0-3 0,0 1 56,1-4 0,-2 0-68,-5-3 0,1-1 15,0-2 0,1 1-3,-1-4 0,-2 1-66,-8-1 1,0-2 94,0 5-23,-3-4 12,2 2 0,-7-1-1,2-1 0,-5 4-29,-1-3 0,-5 0 0,-2-3 0,0-2-80,-6-1 1,4 0 80,-3-3 1,-4-1-99,-3-2 1,0-1 161,4 0 1,0 1-4,3-1 1,1 2-15,5 1 0,0 0 6,-1 3 1,4 2 134,0 5-155,4 1 0,2 5-274,6 0 0,3 5 167,4 1 1,2 5-46,7 2 0,-1 3 79,4 0 0,-1 1-25,4 2 0,0 3-12,0-1 0,3 2 23,0-1 0,-1-4 195,-5 1 1,-2-1-102,-5-6 1,1 4 39,0-4 0,-9-3-77,-4-2 0,-4-4 140,-2 3 1,-5-3-106,-4 3 1,-7 0-44,-8 4 1,-7 2-224,-9 0 1,-4 6-1298,17-9 1,1 1 1487,0 3 0,-1 1 0,-3 1 0,0 1 0,2-1 0,0 1 0,0-3 0,0 1 0</inkml:trace>
  <inkml:trace contextRef="#ctx0" brushRef="#br0">4451 9153 8206,'12'3'0,"1"0"270,2-1-226,0-1 1,4 0-149,0 2 0,-1-2 119,1 2 1,0-2-34,-1-1 1,4 0 26,0 0 0,-1 0 42,-2 0 1,1 0-39,1 0 0,-1 0-4,2 0 1,-3-1 47,0-2 0,0 2 8,-1-2 0,4-1 58,0 1 1,-1-4-89,-2 4 1,0-1 28,-1 1 0,1 2-18,0-2 1,-4 2 30,1 1 1,-4 0 9,4 0 1,-2 0-5,2 0 0,0 0-17,-4 0 0,2 1 12,-2 2 0,-1-1-86,1 4 0,-1-3 67,2 4 1,-3-4-102,3 3 0,-3-3 92,-1 3 1,1-3-70,-1 4 1,3-4 9,1 3 0,-1-3-11,-3 3 0,4-3 39,-1 4 0,1-5 5,-4 1 0,3 1-1,1-1 1,0 0-11,0-3 0,-2 0-50,5 0 0,-5-1 49,1-2 1,2-1-21,-2-2 1,2-3 58,-2 3 1,-1-1 2,1 1 0,-2-3 8,0 3 0,0 1 4,2-1 1,-3 3-67,3-4 1,-4 5 32,5-1 1,-5 2 195,1 1-187,-1 0 0,5 1 102,-4 2 1,2-1-55,1 5 0,-2-2 5,3 1 0,-3 2-85,-1-1 0,2-2 1,1 1 1,-1-4-75,1 1 0,1 1 115,0-1 1,2 0-144,-2-3 0,3-1 110,0-2 0,-2 1-50,2-4 1,-1 0-10,4-4 1,-1 1-7,-3 0 0,3 3 37,-3-1 1,0 1-1,0-3 1,0 3 11,0 0 0,2 3-13,-5 0 0,5 2 117,-2 1 1,0 0-68,0 0 0,-3 0 43,0 0 1,2 0-11,-2 0 0,3 1 128,-2 2 0,2 0-87,-2 3 1,2-4 13,-2 1 0,2 1-95,-2-1 0,0 1 58,0-1 1,-3-2-82,2 3 0,2-2 64,-2 1 1,1-2-162,-4 2 1,0-2 34,0-1 0,1 1-66,-1 2 0,0-2 68,1 2 0,-1-2-18,0-1 1,1 0-166,-1 0 0,1 0 63,3 0 0,-2-3-34,5 0 0,-4-4 73,4 1 0,-2-3 131,2 0 0,1 0 0,-2-1 0</inkml:trace>
  <inkml:trace contextRef="#ctx0" brushRef="#br0">7775 8287 8136,'-10'-10'0,"1"2"426,0 2 1,-1-1-191,1 4 0,3-1-372,0 4 0,2 5 174,-2 1 1,0 6-85,-3 4 0,0 1 142,3 2 1,-4 3-6,4-1 1,-5 5-42,5-1 0,1 2 30,-1 1 0,4-1-278,-1-2 0,2 4 59,1-5 0,4 1-105,2-6 0,3-1-129,4 1 0,0-5-126,3-5 1,1-4 136,-1-5 0,4 0 362,2 0 0,4-12 0,-2-4 0</inkml:trace>
  <inkml:trace contextRef="#ctx0" brushRef="#br0">7979 8296 8136,'-3'-6'0,"0"0"0,-4 3 56,1 0 0,1 2 149,-2 1 1,5 1 15,-1 2 0,-2 3-2,-1 3 1,2 0-16,1 1 0,-2 2-161,2 0 1,0 5 121,3-2 1,0 0-368,0 0 0,0-2 185,0 2 1,4-3-353,3 0 0,1-2 188,1-4 1,0 1 18,1-4 0,2 0 88,1-3 1,-1-1 6,-3-2 1,0-2 147,-3-4 1,2-1-145,-2 1 1,-2-3 244,0-1 0,-3 0-103,-1 0 0,0 3 40,0-3 0,-1 3-103,-3 1 0,-1 0 1,-4-1 0,3 2-96,0 2 0,0 1-515,0 1-877,-2 3 1471,3-3 0,-5 0 0,1-1 0</inkml:trace>
  <inkml:trace contextRef="#ctx0" brushRef="#br0">8212 8249 8136,'-5'0'489,"-3"0"0,7 1-360,-2 3 0,2 2 64,1 6 0,0 0-104,0 3 0,0 1 117,0 2 1,0 2-187,0 2 1,0-3-29,0 3 1,3-5-157,0-2 1,3-4 13,-3 2-420,4-3 388,-2-5 0,5-2 167,-1-6 1,-3-2-23,1-4 0,-4-5-3,3-1 0,-4 0 37,1 0 0,-1-1 13,1-2 1,-1-1 99,4 1 0,-3 2-44,0 0 1,1 5 13,-1-1 1,3 1 275,-3 2-278,4 4 138,-1 1 1,0 9-90,0 4 0,-4 5-70,1 4 1,-2 2-19,-1 2 1,0-3-5,0 3 1,0-2-19,0-2 1,0-2-136,0-1 1,0-3-234,0 0 227,4-2-32,-3-4 114,8-2 0,-4-5-147,4-2 1,-3-6 69,1-3 1,-1-1-14,3 0 1,0 0 128,1-3 1,-4 0 2,0 3 1,0 1 366,4 2-144,-1 1 42,0 0-197,1 4 0,-2 5 120,-2 6 0,-2 6-145,-4 4 1,0-2-176,0 2 0,0-1-20,0 4 0,0-4-317,0 1 1,0-5-995,0 2 1463,0-3 0,0 4 0,0 0 0</inkml:trace>
  <inkml:trace contextRef="#ctx0" brushRef="#br0">8687 8324 8035,'0'9'421,"0"1"1,0 3-256,0 2 1,0 7 184,0 3 0,0 3-94,0 3 0,3 5-134,0 5 0,4 2-390,0-3 1,-2 1-26,1-4 1,-3-1 35,3-2 1,-3-6 159,4-6 0,-5-2-292,1-2 0,-2-3 125,-1-3 0,1-6-733,2-3 618,-2-2 0,3-2 378,-4-2 0,0-2 177,0-4 1,-3-5-178,0-1 0,-3-7 0,3-3 0,-4 1 0,4-4 0,-4 1 0,1-7 0,1 0 0,-1 0 0,2-1-7,-2 4 0,4-3 310,-1 3 1,2 0 128,1 3 1,1 4-72,2 2 1,0 4 55,7 2 1,-3 4-51,5 6 1,-1 2-59,-2 4 0,0 0-181,1 0 1,-1 1 64,0 2 1,0 3-112,1 6 0,-4 0-16,0 3 0,-4-3-147,1 0 0,1 1 83,0 0 1,-1 2-128,-3-2 0,0-1 139,0-3 0,-3 2 27,-1 1 0,-2-5 2,3 3 14,-4-3-206,2 2 1,-1-3 42,-1-3 106,5-2 0,-6-10 0,3-1 0</inkml:trace>
  <inkml:trace contextRef="#ctx0" brushRef="#br0">8948 8296 8036,'0'-5'612,"0"1"1,0 3-209,0-2 27,0 1-98,0 7 0,0 1-212,0 6 1,0 3-178,0 0 1,1 0 107,2 0 0,-2 0-162,2 0 0,1 0-317,-1-3 0,3-5 236,-2 3 0,3-4-619,-1 0 542,2-2 1,2-4-102,-1 0 0,0-5 176,1-4 0,-2-2 220,-2-4 1,1 2-98,-4-2 0,4 4 199,-4-2 0,0 3 336,-3 1 0,1 2 14,2 1 434,-2 4-612,3-2 1,-4 8-110,0 2 0,0 6-144,0 0 0,3 4-262,0-4 1,0 3 153,-3-2 0,5 2-170,1-2 0,-1-2-1344,1-5 1123,0 3 0,4-8-426,-1 2 877,0-2 0,1-9 0,-1-3 0</inkml:trace>
  <inkml:trace contextRef="#ctx0" brushRef="#br0">9246 8147 8036,'0'-19'0,"0"2"768,0 1-1,4 3-225,-3 8 121,3 1-217,-4 16 0,0-3 31,0 13 0,0-3-119,0 5 0,0 0-253,0 1 0,-3 5 98,0-2 0,0 2-586,3-2 0,0 0 115,0 0 0,0-3-127,0-1 1,0-2-149,0 3 1,0-7-578,0 0 1,0-2 1119,0-1 0,-4-1 0,-2-5 0</inkml:trace>
  <inkml:trace contextRef="#ctx0" brushRef="#br0">9162 8296 8036,'0'-9'190,"0"-1"1,0 4-22,0 0 1,4 4 30,2-1 0,2-1-167,2 1 0,0-1-214,3 4 0,0 0-27,3 0 1,1 0 117,-1 0 1,1 4-337,2-1 1,-1 3 182,1-3 0,0 3-46,-1-3 0,0 1-74,-3-1 363,3-1 0,-3 2 0,3-4 0</inkml:trace>
  <inkml:trace contextRef="#ctx0" brushRef="#br0">9478 8305 8036,'0'5'0,"-1"1"594,-2-3-148,2-2-195,-3 7 1,7-6-47,0 4 1,1-4 254,0 1-390,1 3 1,4-5 96,0 2 1,1-2-160,-1-1 0,0-1 34,1-2 1,-2 1-81,-2-5 1,2 1 19,-1-3 0,-2 0-69,1-1 1,-4 1 82,1 0 0,-2-2 2,-1-1 1,0 2 5,0-3 0,-4 4-35,-2 3 0,-2-2-41,-2 5 0,1 0-22,0 3 1,-1 0 149,1 0 0,0 5 670,-1 5 1,2 0-203,2 6 0,-1-1-195,4 4 0,-1-1-113,4 1 1,1 0-344,3-1 0,2 0 99,6-3 1,0-1-499,3-5 1,2-1 250,4-2 1,0-1-1011,4-5 1285,-4-5 0,10-8 0,-2-7 0</inkml:trace>
  <inkml:trace contextRef="#ctx0" brushRef="#br1">10344 8436 8728,'-13'-15'-885,"3"5"339,-3 4 2255,3 4-535,5-3-1699,0 5 360,14 5 1,1-4 1,9 2 0,3-2 245,3-1 1,7 0-6,6 0 1,1-4 2,8-3 1,-1-5-248,-18 4 1,0 0 0,1 0 0,1-1 51,4 0 0,0-1 0,0 1 0,-1-1-276,3-1 1,0 0-1,-1 1 1,1 0 411,1-1 1,1 0 0,0 0 0,0 1 310,0 0 1,-1 1-1,0 0 1,-1 2-100,-2 1 1,0 2 0,0 1-1,-1 1-273,1 0 0,0 1 1,0 0-1,0 1 116,-1 0 0,-1 0 0,2 2 1,0 0 9,-3 1 1,0 0 0,1 3 0,0 0-10,0 0 0,1 0 1,1 1-1,-1 0-90,0-1 0,-1 0 0,4-1 0,-1 0-188,-3 1 1,1 1 0,2-2 0,0 0 150,-1 0 0,1-1 1,1 0-1,0-1 66,0 0 0,-1 0 0,1-2 0,-1 0-52,0 0 0,1 1 0,0-1 1,0-1 18,1 0 1,0 0-1,-2 0 1,0 0 21,0 0 1,-1 0 0,-1-1 0,0-1-20,0 1 1,-1-1 0,-1-1 0,0 0 65,1 1 0,-2 0 0,21-4-70,-1 3 0,-9-3 74,-1 3 0,-3-3 486,-2 3 1,-7-5-480,-7 2 1,-2-1 421,-4 1 1,-1-4-306,-5 1 0,-1-1 374,-1-6 1,0 1-331,-4-4 1,0-1 227,-3-1 1,0-4-290,0-6 0,-4 1-104,-2-4 1,-3-6-495,0-6 0,0-5 453,4 23 1,1 0 0,-1-2 0,0-1-295,0-1 1,1-1-1,1-2 1,0 0 187,-1-4 0,2 0 0,0 1 0,0 1-246,-1-2 1,0 0-1,2 1 1,0 0 271,0 1 0,-1 0 1,1-2-1,1-1 32,0 0 0,0 0 0,1 0 0,1 1 23,-1 0 0,1 0 1,2 3-1,-1 0 12,1 0 1,-1 1-1,-1-1 1,1 0 10,0-1 0,0 0 1,0 1-1,-1 1-12,1 1 0,0 0 1,1 1-1,0 0-151,-3 0 1,1 1-1,1-3 1,0 0 182,-2 0 1,1-1-1,1 3 1,1 0-32,-1 0 1,1 1-1,-1 2 1,1 1 42,-1-1 0,0 1 0,1 1 0,1 0 46,0 1 0,0 1 1,4-19 138,3 7 0,-1 6 185,-2 7 1,3 1-432,1 5 1,3-1 556,0 8 1,2 0-679,4 6 1,2 2-128,4 4 0,4 0 77,2 0 0,3 1 342,4 2 1,1 2-249,5 5 1,0-1-56,3 0 1,-1-2 89,-23-4 0,0 0 0,26-1 19,-26-1 1,1 1-1,24-1 30,-5-1 0,-7 0 124,-1 0 1,-5-3 153,-2 0 1,-4-3-75,-9 2 1,0 1 177,-3 3 133,-1 0-596,-9 0 1124,-1 0-743,-4 0 0,-5-3-250,-4 0 1,-5-4-144,-4 1 0,-1-4-17,0-2 1,-2 1 91,-1-5 1,-3 1-55,3-4 1,-2 0 99,2 1 1,3 3 169,4 3 0,3-1-185,0 4 1,3-2-27,2 5-168,3 1 1,5 2-315,2 6 0,6 4 158,3 5 1,5 4 95,-2 5 0,6-1-43,1 2 0,2 0 106,-2 0 1,3 0 78,-3-4-1,2 1-59,-2 0 1,0-2 38,-3-1 0,-5-2-132,-2-1 1,-2-2-483,-4 5 740,-2-1 0,-16 8 0,-4 1 0</inkml:trace>
  <inkml:trace contextRef="#ctx0" brushRef="#br1">14516 5642 12488,'-7'0'-523,"1"0"0,3-3-49,-3 0 0,4-1 747,-1 1-530,-2 2 162,4-7 1,-4 6 103,5-5 87,-4 5-178,3-2 1,-7 4 114,2 0 1,-3 4 301,0 2 1,-4 4-55,-3 2 1,-2 4 128,-4 5 1,-2 3-46,-4 4 0,0 1-146,0 2 1,-3-2-79,0 2 1,1-3 231,5-3 1,4-2-994,5-5 709,7-3 1,5-2-1,4-3 1</inkml:trace>
  <inkml:trace contextRef="#ctx0" brushRef="#br0">14990 3678 8133,'-9'0'0,"0"0"0,0 0-661,3 0 484,2 4 0,8-3 193,3 2 0,2 1 10,3-1 0,0 0 81,3-3 1,1 0-44,2 0 1,1 0-1,0 0 0,2 0-13,1 0 1,1 0 6,-1 0 1,1-3 15,5 0 0,0 0-3,0 3 1,0 0-23,0 0 1,0 0 3,0 0 1,-1 3-76,-2 0 1,1 5 61,-1-2 1,-1-1-8,1 1 0,-4-1 15,0 2 0,3-2 1,1-2 1,-2-2 70,-2 2 1,0-2-76,1-1 1,-1 0-53,3 0 1,-2 0 54,3 0 1,-4 0 11,0 0 0,2 0 7,-1 0 0,1 0-7,-2 0 0,-1 0-7,2 0 0,-2 0-29,2 0 0,-2 0-71,1 0 1,2 0-79,-1 0 0,3 0 186,-3 0 0,2 0-27,-2 0 0,0 0 11,-4 0 0,4 0 4,0 0 0,0 0-3,-4 0 1,1 0 12,-1 0 1,2 0 4,2 0 1,-6 0 42,3 0 0,-3 0-52,-1 0 0,0 0-52,-3 0 1,-2 0 6,3 0 0,-3-1-99,-1-2 0,1 2 79,-1-2 0,0-1-110,1 0 1,-4-2-211,0 3 0,-1-4 114,1 1 1,2-4-501,-5-2 0,4 1 716,-1-5 0,2 1 0,2-4 0</inkml:trace>
  <inkml:trace contextRef="#ctx0" brushRef="#br1">14255 736 11459,'9'9'301,"2"0"-1139,1 0 0,-1 1 348,5-1 0,0 5 601,6 1 1,5 3-135,4 0 0,4 1 74,-1 0 0,3-5-107,0-2 0,-1 2 51,-2-2 0,-2 1-105,-4-4 0,-1 0 58,-2 1 1,-2-1-64,-5 0 1,0 1 141,-3-1 0,-1 3 102,-5 1 1,-1-1 160,-1-3 1,-3-2 470,-4-1-154,0 0 0,-4 2 4,-3-1 0,-1 0-242,-1-4 0,-1 1-141,-3-1 1,-1-2-177,-5 2 1,0-2-97,1-1 0,-2 0-88,-2 0 1,2-1-57,-5-2 0,4 1-258,-1-4 0,3 1-12,0-1 1,4-3 266,-1 3 1,8 1 46,-1-1 0,5 3 249,1-4-19,2 5 1,10-2 44,3 4 0,6 0 1,3 0 0,3 0-29,4 0 0,1 1-15,2 2 1,-1-1-64,4 5 1,-3-4-72,3 3 0,-4-4-7,1 1 1,-5-2 11,-1-1 0,-8 0 305,-2 0-149,-3 0 1,-7-1 358,-2-2 1,-3-2-11,-3-5 0,-2 1-294,-5 0 0,1-4 16,0 1 1,-4-4-267,1 4 0,-1-3-82,4 2 1,0-3-470,-1 0 1,2 2 710,2-2 1,-2 1 0,2-4-1</inkml:trace>
  <inkml:trace contextRef="#ctx0" brushRef="#br1">14786 6974 16043,'9'-9'1638,"-4"-1"0,2 4 1415,-4 0-2615,5 4 0,-4 3-1098,2 8 1,2 5 637,-1 4 0,-2 1 124,1-1 0,1 4-150,6 0 0,-2 1 94,4-2 0,1-2-1043,3 0 1,-1-2 180,1-4 1,4-1-304,1-3 0,0-4 1034,1-1 1,-3-3-234,3-1 0,-5 0-142,2 0 1,-3-4 276,-4 1 0,-1-3 303,-5 3 0,0-1 162,1 1 1,-4 2 308,0-2 117,-4 2 0,6 1-190,-1 0-531,1 0 1,2 1-105,3 2 0,-2-2-183,4 2 0,-2-2-93,2-1 1,1 3-123,3 0 1,2 0 285,1-3 0,0 0-272,-4 0 1,2 1 367,2 2 0,-2-2-99,5 3 1,-4-3 270,1-1 1,-2 0-55,2 0 1,-1 0-83,4 0 1,-5 0 92,2 0 0,-1 0-70,0 0 0,-1 0-14,2 0 0,-3 0 131,0 0 1,0 0-81,-1 0 1,4 3-20,0 0 1,-4 0-56,-2-3 1,-2 0 117,2 0 0,1 0 27,-1 0 1,-2 1-48,2 2 0,-2-2-13,2 2 1,2 1-30,-3-1 1,0 4 26,0-4 0,-2 3-16,2-3 1,0 3 28,0-3 0,3 0-9,-3-3 1,0 0 49,0 0 0,4 0 1,3 0 0,2 0-7,-2 0 1,4-3 78,-1 0 0,2-3 32,1 3 1,-2-1 12,-1 1 1,-1 2 4,-2-2 1,-3 2-59,3 1 0,-6-2-9,-4-1 1,-2 2 27,0-2 1,-1 2-128,0 1 0,1-1-90,-1-2 1,0 1-9,1-4 1,2 4-384,0-1 1,5-2 507,-1 2 1,1 0 0,2 3-1</inkml:trace>
  <inkml:trace contextRef="#ctx0" brushRef="#br0">6992 6108 7866,'-5'0'-1607,"1"-4"1575,4 3 85,0-8 0,0 7 10,0-4 0,1 3-37,2-3 1,-1 1 35,5-1-32,-1-3 1,3 5-3,0-2 0,-2 1 56,-1 2 0,-1 1-46,1-5 0,2 5 188,-1-1-196,1 2 0,1 1 3,1 0 0,-1 0-14,0 0 0,0 0 0,1 0 0,2 0-15,1 0 1,-1 0 29,-3 0 1,1 0-13,-1 0 0,0 0 0,1 0 0,-1 3 52,0 0 1,1 4 10,-1-4 1,-1 4 7,-2-1 0,3-1-13,-3 1-28,2 1 0,0 2-54,-1 0 1,1-2 53,-2-1 1,-1-3-115,1 3 0,0-3 93,0 3 0,2-4-71,-2 2 0,-1-3 67,2-1-15,-1 0-14,3 0 1,1 0 1,-1 0 1,-3 0-1,0 0 0,-3 0 10,4 0 0,-4 0-1,3 0 8,0-5 20,3 0 1,1-3-7,-1 2 1,-3-3 2,0 3 1,0 1-15,0-1 1,2 0 10,-2-4 1,2 4-50,-2 0 1,2 3 37,-2-3 0,-1 3 7,2-4 0,-4 5-10,3-1 0,-3 2 36,3 1 1,-3 0 21,4 0 3,-1 0-48,3 4 1,0 1 11,1 5 1,-2-4-5,-2 0 0,2-3-3,-1 3 1,-2-2-73,1 2 0,0-4 65,4 1 0,-4-2-7,0-1 1,0 0 1,3 0 0,1 0-10,-1 0 1,0 0-19,1 0 0,-1 0-26,0 0-11,1-4 1,-1 0-34,0-2 0,1-2 75,-1 5 0,-3-3-43,0 3 184,0 0 1,4 0-24,-1 0 1,-3-1-35,1 4 1,-2 1-56,1 3 1,2-2 5,-2 4 0,3-3-81,0 3 0,0-4 93,1 1 0,2 1-132,0 0 0,4-1 63,-4-3 1,2 0-74,-2 0 1,0 0 70,3 0 0,0 0 1,0 0 1,2-3 8,-5-1 1,2-3 2,-2 1 1,-1 1 32,5-1 0,-5 0-34,2 0 0,-2-2 32,1 2 1,-1 1-22,1-2 1,-1 5 104,-2-1 0,3-1-70,1 1 0,0 0 5,0 3 1,-2 0-13,4 0 0,-2 0-1,2 0 1,1 0-72,3 0 1,-2 0 70,-1 0 0,3 0-113,-3 0 1,3-1 57,-3-2 0,2 2-70,0-2 1,0-2 80,-3 2 0,2-4-4,-5 1 0,4 1 41,-4-1 1,1 2 16,-4-2 0,0 4 80,1-1 0,-1 2-68,0 1 1,0 0 88,1 0 0,-1 0-62,0 0 41,1 4 1,-1 1-68,0 5 0,1-4 1,-1 0 0,0-3-23,1 3 0,2-4-99,0 2 1,2-3-54,-2-1 0,2 0 87,1 0 0,3-4-53,-3 1 1,0-4 72,0 1 0,0-1 11,0 0 0,2-1 19,-5 2 0,1 1 6,-4-1 1,0 2 26,1-2 0,-1 4 21,0-1 1,1 2-19,-1 1 1,0 0-25,1 0 1,-1 3-6,0 0 1,4 5 4,-1-2 1,0 2 4,-2 1 1,3 0 0,3-3 1,-2 1-4,2-4 0,-4 3-10,4-3 0,-2 4 3,2-4 1,1 0-38,-1-3 0,1 0 40,2 0 1,0 0-57,-1 0 0,0-1 36,-3-2 0,3 2-5,-3-2 1,0-2-3,0 2 0,-3 0 0,0 3 1,-1 0-143,-2 0 1,1-1 87,3-2 0,-3 2-714,2-2 1,3-2 39,0-1 732,3 1 0,5-7 0,0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14283 8845 11498,'18'0'0,"1"0"0,1 0-437,1 0 0,0-3 380,4 0 0,0-3 269,3 3 1,1-4-7,2 0 0,1 2-78,2-1 1,-2 3-21,-4-3 1,0 4 23,0-2 0,-4 0 36,-3 1 1,-1-1 26,-1 1 1,-1 2-95,1-2 1,-1 2-338,1 1 0,3 0-143,0 0 1,2 0 303,-2 0 1,0 0 83,-4 0 1,1 0-19,0 0 0,2 0-43,1 0 1,-3 4-106,-4 2 1,-2-1 68,2 2 1,0-1 163,0 3 0,2-3-78,-5 0 0,4-3-98,-4 0 0,5 1 22,-2-1 1,3 0 71,0-3 1,1 0 16,0 0 1,2 0 116,1 0 0,0 0-21,-4 0 1,1 3-156,0 0 0,-1 4 20,1 0 1,0 1 135,-1 1 0,-2 1 22,-1-1 0,1-3-173,2 0 0,-2-3-82,-1 4 1,1-5 23,3 1 0,2-2 64,1-1 1,0 0 80,-4 0 1,4-3 108,0 0 1,4-5-13,-2 2 1,0-1-27,1 1 0,-3-3 116,3 3 1,-4-1-18,4 1 1,-4 1-70,1 1 0,-2 3-36,2-2 1,-2-1 1,1 1 1,-1 0-68,-1 3 1,-4 0-222,1 0 0,-2 0 179,2 0 0,-2 0-120,-1 0 0,-2 0 182,5 0 0,-5 0-72,1 0 1,2 0 123,-2 0 1,4-3-3,-4 0 0,4-3 96,-4 2 1,5 1-50,-2 3 1,0-1 1,0-2 1,-2 2-88,2-2 0,-4 2 72,2 1 0,-2 0-258,2 0 0,-3 0 22,2 0 0,-1 0-159,-2 0 1,0 0-194,1 0 1,-1 0-366,0 0 1,1 0-1393,-1 0 2172,0 0 0,5 0 0,0 0 0</inkml:trace>
  <inkml:trace contextRef="#ctx0" brushRef="#br0">14125 7365 14629,'-7'1'972,"1"2"0,1 2 517,-1 5 1,-1 3 95,3 2 0,1 8-897,3 5 0,0 6-81,0 10 1,0 0-700,0 9 0,0-26 0,0 0 332,0 2 1,0 1 0,0 1-1,-1 1 301,0 3 0,-1 1 0,2-2 0,-1 1-207,0 2 0,-1 0 0,1-1 1,1-1-304,0 1 0,0 0 1,0 1-1,0-1-280,0 0 0,0 0 0,0-5 0,0-1 84,0-2 1,0 0 0,1 17-416,2-5 0,2-5-365,5-4 0,2-9-45,0-6 0,2-7 990,-2-9 0,4 1 0,-1-4 0,-3-4 0</inkml:trace>
  <inkml:trace contextRef="#ctx0" brushRef="#br0">14208 7328 13108,'11'1'-1068,"1"2"0,4 2 485,5 4 1,4 2 559,6 1 1,3-2 79,7 3 1,2-4-179,7-3 1,2 3 237,-25-6 0,1 0 0,0-1 1,0 0-217,0 0 1,0-1 0,2-1 0,-1 0 140,0-1 1,1-1-1,3 0 1,-1 0-33,-1-1 0,0 0 1,2 0-1,0 1 151,-4 2 1,0 0-1,1-1 1,-2-1-70,-1 1 0,-1-1 0,3 1 0,0 0-23,-1 2 1,0 1-1,-1 0 1,0 0-114,22 5 0,-1 1-162,-1-2 0,-2 1 101,-1 0 0,1 0 105,-1-4 0,-3 3-94,-1-3 1,1 3 56,-4-2 0,-2 2-34,-7-3 0,-3 4 119,0-1 1,-2 3 70,2 0 1,1-1-157,-4-2 0,4 2 302,-2-5 1,5 3-242,-1-3 1,1 0 0,-7-3 1,3 0-5,-3 0 1,-1 0-14,-2 0 0,-3-4 316,-1-2 0,1-3 134,2 0 0,1 0-178,-1 0 1,4-1 13,0 1 0,1 0-239,-2-1 1,-1 1 46,2 0 0,-4 4-191,-2 1 0,-3 3 67,-3 1 0,-2 1-253,-2 3-11,-2 1 0,-3 4 958,2 0-427,-2 1 1,4-1-193,-5 0 1,0 2 180,0 1 0,0-2 40,0 3 0,3-3-191,0-1 1,4 2 83,-1 1 0,-1 0-153,2 3 0,-1-3-261,3 4 1,0 1 57,1 4 0,-2 2 74,-2 2 1,1 5-5,-3-2 0,0 3 205,-1 0 1,-2 1-9,2 2 0,-2 1 314,-1-4 0,0 0-198,0-3 0,3-1-52,0-2 1,1 2-23,-1-2 1,-2 2-161,3 1 0,-2-2 57,1-1 0,-2 1 24,2-4 1,-2 4-107,-1-1 1,0 0 63,0 0 0,0 1 11,0-4 1,0 1 81,0-2 0,-1-1 169,-2 2 0,2-3-153,-2 0 1,-2-3 55,2-1 1,0-4-129,3 2 0,0-3 107,0-1-409,0 1 215,0-5-344,0-1-364,0-4-873,-4 0 239,3 0 1283,-7 0 0,3 4 0,-5 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1667 7663 23349,'1'5'-3277,"2"-2"128,-2-2 1567,3-1 1681,0 0 1,-2 0-59,4 0 0,-3 1-124,4 2 1,-1-2 65,3 2 1,1-2-514,-1-1 0,4 0 891,3 0 1,4 0-53,2 0 1,4-3 116,-1 0 0,1-3-428,-1 3 1,5-1-11,-2 1 0,-2 2 247,-1-2 0,-1 0-47,1 0 1,1 2-112,-5-2 1,1 2-46,-3 1 1,-1 3-127,1 0 1,3 2-32,0-2 1,0-2 4,0 2 1,-2-1 4,1 1 0,2-2 24,-1 2 1,0-2 119,-4-1 0,1 3-133,-1 0 1,1 0 185,0-3 0,-1 1-23,1 3 1,0-3 21,-1 2 1,0 1-89,-3-1 0,3 3-13,-3-3 0,4 1 31,3 0 0,0-3 2,3 2 0,1 1-69,-4-1 0,4 0 103,-1-3 1,-2 1-11,2 2 1,-1-2-4,1 2 1,3-2-117,0-1 0,-3 0 159,2 0 1,-1 0-53,2 0 1,0 0 55,0 0 0,-1 0 51,-2 0 1,2 0 3,-2 0 1,-2 0-83,2 0 0,0 0 5,3 0 1,-3 0-18,0 0 0,0 0-37,7 0 1,-4 0-12,4 0 0,-3-3 42,-2 0 0,1 0-24,0 3 0,0 0-32,0 0 1,0 0 8,0 0 0,0-3 60,0 0 1,-3 0 15,0 3 1,-2 0-65,2 0 1,3 0 2,0 0 0,0 0-55,3 0 0,-1 0 27,1 0 1,2 0-2,4 0 1,1 0-6,-1 0 0,-1 0-32,-2 0 1,5 0 27,-5 0 1,4 0 93,-4 0 0,-1-1-38,1-2 1,0 2 45,4-3 0,-2 2-9,-2-1 1,2 2 7,-2-2 0,6 2-58,0 1 1,-3 0 1,-3 0 0,-4 0-55,1 0 0,2 0 63,-2 0 1,0 0-57,-3 0 1,-1 0 19,1 0 0,2 0-1,-2 0 0,2 0 34,-5 0 1,2 0 28,1 0 1,3 0-23,0 0 0,0 0 5,-3 0 1,0 0-22,0 0 1,3 0 18,0 0 1,-3 0-36,-3 0 1,-1 4-69,0 2 0,5 0-131,-4 0 0,3-1 100,-6 1 0,4 1 4,-1-3 0,1-1 136,2-3 0,0 0 31,0 0 1,3-1 96,0-3 0,7 2-83,-4-4 0,4 1 0,-4-1 1,2-1 136,2 3 0,1-2-202,-2 3 0,2 0-38,-4 3 1,-2 0-254,1 0 0,-4 4 46,1 2 1,-2 3-317,-1 0 1,1 0-31,2 1 1,-5 2-345,2 0 923,-3 1 0,1-3 0,0 3 0,0 2 0,-3 3 0,-3 0 0</inkml:trace>
  <inkml:trace contextRef="#ctx0" brushRef="#br0">717 10419 22739,'-9'-15'-3277,"-1"-2"1638,1 1 1,4 0-1,2 0 1,2 3 1991,1 3 0,0 4 332,0 0-559,0 4 1,1-2 729,2 4 1,5 0-634,5 0 1,3 0 620,0 0 0,5 0-150,4 0 1,2 3-255,1 0 0,7 3-204,2-3 1,10 5-354,0-2 1,-21-3-1,0 1 148,1-1 0,-1 0 1,1 1-1,1-1-400,0-1 0,0 0 0,23 4 327,-1-3 1,-3 0-39,-4-3 0,2 0 4,-5 0 1,-5 0 122,-7 0 0,-4-1 81,-6-2 0,0 1 91,-2-4 1,-4-1 169,-6-2 1,-2-1-562,-4-3 0,-1 3-32,-2-2 0,-2-3-447,-4 0 1,-6 0-72,-3 0 1,-2 2 158,-5-2 0,0 3 5,-3 0 0,0 0-16,0 0 1,2 2-73,1-3 1,2 4 503,4 3 1,5-3 650,1 3-458,3 2 1,6 0-103,4 4 0,4 4 18,5 2 0,6 3 26,4 0 1,0 3-69,6 1 1,3 3 9,3 0 0,3 2-79,-3 4 0,4-2 25,0 2 1,1 1 91,1 2 1,-4-2 180,-2-1 0,-7-3-160,-5 0 1,-6 0 8,-7-1 1,-7 1 296,-8-1 0,-10 1 442,-9 0 1,-6 1-204,-9 5 0,-2 1-687,19-10 0,-1 2 1,1 1-1,-1 1 148,-3 3 0,1 1 0,-3 1 0,1 1 0,-2 1 0,0 2 0,2-1 0,-1-1 0</inkml:trace>
  <inkml:trace contextRef="#ctx0" brushRef="#br0">7849 11564 9704,'-5'0'-1522,"1"0"1551,12 0 1,2 3-52,9 0 1,0 3 37,-1-2 1,5-1 41,2-3 0,3 1 17,3 2 0,2-2-20,4 2 0,3-2-133,1-1 1,3-1 83,0-2 0,-3 2-8,-1-2 1,-1 2 68,-2 1 1,-2-1 2,2-2 1,-6 2-21,4-3 0,-2 2-11,-2-1 0,0 2-31,-3-2 0,-1 2-47,-3 1 1,-1 0-55,-4 0 0,3 0 126,-1 0 1,1 0 272,-3 0 1,-1 1-189,1 2 0,-3-1 158,3 4 0,-2-2-152,4 2 0,-1-4-19,-1 1 0,2-2-41,1-1 1,1 0 42,-1 0 0,-2-1-139,5-2 1,-1 1 76,1-4 1,2-1-109,-3-2 1,0 3-50,1 0 0,2 3-308,1-4 0,2 5-298,-5-1 717,2 2 0,1 5 1,-1 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10884 11545 11716,'0'-9'-260,"0"0"0,1 0 242,3-1 0,-1 4 91,6 0 0,-2 4-33,6-1 1,0 2-234,-1 1 1,5 0 371,-1 0 1,4 0-129,2 0 1,4 0-20,-1 0 0,2 0 69,0 0 1,6 0-160,1 0 0,2 0-153,1 0 1,1 0-17,3 0 1,0 0 182,3 0 1,0 0-131,-4 0 1,4 1 15,-4 2 0,7-1 108,-4 4 0,5-3-318,-5 3 0,3 1 299,0 2 1,4-3 53,0 0 1,-1 0 27,-2 4 1,0-4 17,3 0 0,1-4-15,-25 0 0,1-1 1,0 0-1,-1-1 123,24 0 0,-23 0 0,1 0-23,0 1 0,0-2 1,0 0-1,0-1-60,1 1 1,1-1-1,-1-1 1,-1-1 62,2 1 1,-1 0-1,-1 0 1,-1 2-19,3-1 1,-1 0 0,22-2-68,-24 3 0,-1-1 0,18-1 0,-3 3 1,-7 4-150,-3 2 0,-3 0-30,-4 0 0,-4 0-246,-4 3 1,-4 4-447,4-1 1,-5 2 330,1-2 506,-1 3 0,2 7 0,2 2 0</inkml:trace>
  <inkml:trace contextRef="#ctx0" brushRef="#br0">11369 9562 21001,'3'6'-1639,"0"1"1,0-1-1,-3 3 1,3 4 414,0-1 0,1 9 1289,-1 0 0,-1 7 75,5 6 0,-4 3 41,3 9 1,0 2-268,-1-22 0,-1 1 1,3 23-412,-1-3 0,-1-2 725,1-1 0,1 0 1407,-3-3 1,-1-2-1515,-3-5 1,0 1 4,0-4 1,0-1-52,0-5 0,0 1 32,0-4 1,-1-4 165,-2-2 410,1-5 477,-6-1-75,3-6 1,-4-5-793,-1-2 1,1-3-679,0-3 1,-2-4-129,-1-3 1,2-3 79,-3-2 1,2-2-239,-2-2 1,3-2-13,-2 2 0,1-1 138,2-2 1,3 4-313,0 2 1,3 7 561,-4 2 0,5 3 228,-1 1 0,2 4 236,1 5 0,3 5 112,0 4 1,8 5-316,-2 5 1,5 0 204,-1 2 1,3 2-159,0-1 1,2-1 51,0-2 1,1-4 201,-1-3 1,1-2 227,0 0 1,-2-5 32,-1-2 1,0-7 745,-3-6 1,0 0-265,0-5 1,-2-4-9,4-3 0,-3 0-1108,0 0 1,2 2 530,-2-2 0,5 3 0,-3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17057 6071 8333,'-9'-4'-952,"1"-3"559,2-1 1676,2-1-987,4-1 1,2 1-424,4 0 1,1 3 269,9-1 0,0 2 66,6-1 1,-1 1 97,3 2 1,2 2-145,5-2 1,0 2-9,7 1 0,-2 0-140,7 0 0,4 0 94,2 0 1,1 0-334,-3 0 1,0 1 177,3 2 1,-4 2 115,1 4 1,-1-3-174,-6 1 1,-1-1 72,-5 3 1,5 0 88,-5 1 1,4-4 40,-4 0 1,2-4-40,2 1 1,1-1-16,-2 2 1,2-3-53,-4 2 1,-2 1 8,1-1 1,-1 4 62,1-1 0,1 3-10,-4 0 1,4 0 11,0 1 0,1 2-24,1 0 1,-3 1 12,0-4 0,0-1-9,4-1 0,-1 0-35,0-4 1,4 3 9,-1-3 1,4 0-3,0-3 0,-2-3-193,2 0 0,-4-3 190,4 3 1,-4-3-5,3 3 0,-3-1 13,0 4 1,-3 4 147,-3-1 0,3 4-144,-3-1 0,1 1 163,-1 0 0,2 0-184,-2-4 1,7 3 3,2-3 1,0 0 89,0-3 0,-1 0-200,2 0 1,2-1-8,1-2 1,0-2 112,2-4 1,-1 0-58,-2 3 0,2-1 19,2 4 0,-7 0-67,1 3 0,-5 0 124,-2 0 1,1 0 6,3 0 0,-3 0-1,2 0 1,0 3 13,0 0 1,-1 0-117,5-3 1,-4 0 70,4 0 0,-2-3-82,1 0 1,3-3 72,-3 3 0,-1-4-43,-2 4 0,-2-3 95,0 3 0,-1 0-4,0 3 0,0-3 9,1 0 1,-4-1 64,0 4 0,-3 2-119,3 1 0,-4-1 21,1 4 1,-2-4 245,-1 1 1,3 1-229,0-1 0,3 0 15,-3-3 0,3 0-20,-3 0 0,4 0-8,-4 0 0,0 0 31,-3 0 1,-1-1 47,1-2 0,3-1-108,1-2 1,3-2 42,-1 1 0,2-1-129,1-1 0,3-4 64,-3 1 1,1 0-92,-7 2 0,1 1 102,-1 0 1,-3 2 206,0 1 0,0 4-149,-3-1 1,-2 2 3,-2 1 0,2 0 94,-1 0 1,3 0-131,-4 0 0,5 0 92,-1 0 1,2-1-59,1-2 1,0 2-186,0-2 0,3-1 39,0 1 1,3-1 35,-3 4 0,0 0 75,-3 0 0,-3 0-19,0 0 1,-2 0 108,2 0 0,-2 1-84,-4 3 0,-1-2 199,1 4 0,3-1-38,-1 1 0,5 3-129,-1-3 0,3-1-72,3 1 0,1-4-174,2 1 0,-1-2 118,-2-1 0,-2 0-127,2 0 1,1 0 155,-1 0 1,1-3-28,-5 0 0,-2 0 54,0 3 1,0 0-51,3 0 1,-1 0 184,-2 0 1,5 0-62,-2 0 0,2 0-41,-3 0 0,1-3-42,0 0 0,4 0-108,3 3 0,-2 0 88,1 0 0,-1 0 22,1 0 0,2 0-50,-2 0 0,2 1 37,-2 2 0,1-1 66,-4 4 1,1 0 1,-1 4 1,-1-4 159,4 0 1,-3-3-173,3 3 1,2-3 24,4 4 1,1-5-618,3 1 1,5-2 462,1-1 0,-22-2 1,0 1-777,3-1 0,0 1 894,2-3 0,0 0 0,3 2 0,0 0 0,0-2 0,1 0 0,2-1 0,1 1 0,2-2 0</inkml:trace>
  <inkml:trace contextRef="#ctx0" brushRef="#br0">12523 7086 8190,'-4'18'0,"2"2"224,-4 2 1,4 7-66,-1 8 1,1 2-108,2 8 1,-1-2-222,0-19 1,-1 1-1,2 0 1,-1 1 169,0 0 1,-1 0 0,0-1-1,0-1 118,-1 21-334,0 0 268,3-5 1,1-3-182,2-8 1,-1-5-173,4-10 1,-3-7-250,4-6 0,-4-3 23,3-3 526,-4-6 0,2-10 0,-4-5 0</inkml:trace>
  <inkml:trace contextRef="#ctx0" brushRef="#br0">12430 7244 8190,'0'-36'0,"0"1"0,0 4 64,0 7 0,1 0 151,2 2 1,5 7-108,5-1 0,3 6 33,0 4 0,1 0-196,2 3 1,0 3-69,-1 0 0,1 7 137,0 6 0,-2 3-76,-1 0-87,1 2 228,-6 4 0,-1-2 2,-4 2 0,-4 0-10,1 0 262,-2 4-288,-1-6 1,-5 2 98,-4-3 0,0 0 25,-4-1 1,2-2-347,-2-1 0,3-3 119,-2 0 0,1-3-558,2-2 1,0 0-80,-1-4-451,5 0 1146,1-3 0,0-4 0,-1-1 0</inkml:trace>
  <inkml:trace contextRef="#ctx0" brushRef="#br0">12737 7235 8190,'5'0'-257,"4"0"-1,-8 0 258,7 0 670,-3 0-255,4 0-1,5 0-291,-4 0 1,7 0 83,-5 0-47,5 0-236,-3 0 1,2 0 189,-1 0 18,1 0-332,2-5 0,1 0 272,0-4 0,-5-4-149,-1 1-66,-3-4 168,-1 1-115,-4 1 142,0-4-77,-5 8 0,-5-7 134,-1 5-112,-6-1 1,0 5 150,-3 2 0,-1 2-73,-2 4 1,0 0 204,3 0-14,-3 4-215,8 1 39,-8 8-19,8 2 0,-4 3 56,9-3-345,-3 3 0,7-4 299,-3 5 5,4-1-804,0 1 335,0 0 193,8-1-600,-2-3 324,12-2 100,-4-4 27,5-3-49,0-2 110,3-4 1,-2 0-120,2 0 397,-3 0 0,4 0 0,-4-4 0,-1-3 0,1-1 0,-5-1 0</inkml:trace>
  <inkml:trace contextRef="#ctx0" brushRef="#br0">13100 7011 8190,'-1'-9'-133,"-2"-1"1,2 4 170,-2 0-429,2 4 159,1-2 183,0 4 0,0 7 28,0 2 1,0 0 84,0-3 0,0 0-45,0 3-7,4 1 422,-3-1-253,3 4 1,-1-1-33,1 3 317,-1-3-248,1 5 0,-3-5 106,2 3 74,2 1-203,-4 2-65,3-3 237,-4 2-215,0-6 1,3 5-15,1-3 1,-1-1-158,-3-3 0,1-2-84,2-1 64,-2-4 121,3 2-125,-4-4 11,0-4 1,3-2 88,0-7-540,0-1 276,1-5 1,-3-3-590,3 1 552,-3-5 1,2 5-176,0-4 0,1 5-162,-1-2 0,-1 2-223,4 2 804,-4 3 0,7-2 0,-4 2 0</inkml:trace>
  <inkml:trace contextRef="#ctx0" brushRef="#br0">13352 7048 7901,'-5'-5'357,"0"-3"587,5 7-455,0-3 0,0 11-534,0 2 1,-3 3 48,0-3 0,0 0 80,3 1 0,0-1-103,0 0 1,0 0 75,0 1 0,0 2-74,0 1 1,0-1 79,0-3 0,0 1-442,0-1 217,4 0 0,1 1 23,5-1 1,-4 0 98,0 1 0,-3-4-35,3 0 0,-2-3-137,2 3-43,-4-4-6,2 7 208,-4-8 1,-1 6 111,-2-4 0,1 0-54,-4-3 1,-1 0 185,-2 0 1,0 1-270,-1 2 0,4-2-965,0 2 275,0-2 768,-3-1 0,-1 0 0,1 0 0</inkml:trace>
  <inkml:trace contextRef="#ctx0" brushRef="#br0">13510 7123 9061,'-5'1'465,"2"2"0,2-1-212,1 4 1,0 0-70,0 4 1,0-1-237,0 0 0,0 2 79,0 1 1,0-2-594,0 3 1,1 0 25,2 0 0,-1-1-772,4-3 1312,-4 1 0,6-1 0,-2 0 0</inkml:trace>
  <inkml:trace contextRef="#ctx0" brushRef="#br0">13501 6937 8190,'-1'-13'398,"-2"1"0,2 2 235,-3 4-1209,3 4 487,1-2-1257,5 4 1017,0 0 1,4 3 210,0 0 118,-3 4 0,6-1 0,-2 3 0</inkml:trace>
  <inkml:trace contextRef="#ctx0" brushRef="#br0">13659 7011 11990,'0'9'-221,"-3"1"28,0-1 1,-1 0-170,1 1 0,1 0 189,-5 2 1,5 0-93,-1 3 0,-1-3-40,1 0 1,0-2 94,3 0 0,0-1 275,0 0 1,0 1-130,0-1 1,0-3 220,0 0 0,1 0 1,2 0 0,-2 2 10,2-2 0,-2-1 6,-1 2 0,0-4 90,0 3-402,0 0 1,0 3 136,0 1 1,0-4-839,0 0 348,0-4-618,0 7 543,0-8 566,-4 3 0,3-4 0,-3 0 0</inkml:trace>
  <inkml:trace contextRef="#ctx0" brushRef="#br0">13836 6899 8190,'0'-9'0,"0"0"0,4-1 788,-3 5-311,7-3-155,-7 7-1,4-3 353,-5 8-251,4-3-83,-3 11 1,3-3 109,-4 9 1,0 0-284,0 7 1,0 0 77,0 2 1,0 1-450,0 0 0,0 0 242,0 0 0,0 2-830,0-2 0,0 1 462,0-7 1,0 2-614,0-6 1,3 3-489,0-6 249,4-1 1182,-6-1 0,8-7 0,-4-2 0</inkml:trace>
  <inkml:trace contextRef="#ctx0" brushRef="#br0">13789 7132 8190,'-4'-9'-690,"3"-1"0,-2 4 985,6 0 0,2 4-110,5-1 0,-1 1-146,0-1 1,4 2-157,-1-2 1,2 2-299,-2 1 287,-2 0 0,5 0-554,-3 0 682,-1 0 0,2 4 0,-4 1 0</inkml:trace>
  <inkml:trace contextRef="#ctx0" brushRef="#br0">13957 7169 7959,'3'7'143,"0"-1"0,3-3 261,-3 3 1,5-4-345,-2 1 0,2-2 121,2-1 1,-1 0 29,0 0 0,4 0-25,-1 0 1,3-3-47,-2 0 1,2-7-38,-2 0 0,-1-1-136,-2 2 1,-4-2 146,0-1 0,-4 2 10,1-3 0,-2 3-16,-1 1 1,-5-1 8,-4 1 0,-2 1-13,-4 1 1,2 3-34,-2 4 0,0 1 0,0 2 0,-2 3-105,5 3 0,3 1-226,2 3 1,2-2-497,-1 5 0,2-2 389,4 2 0,0 1-430,0-1 0,4-2 298,2 2 1,4-5 498,2 1 0,2-1 0,5-2 0</inkml:trace>
  <inkml:trace contextRef="#ctx0" brushRef="#br0">14246 7160 8190,'0'-9'0,"0"-1"0,0-2 411,0 0 0,0-1 229,0 4-325,0 0-7,-5-1-63,4 1 243,-3 0 0,4 3-242,-4 2-1,3 4-127,-7 0-29,7 0 1,-6 1 116,3 2 0,-2 4-64,3 5 0,-3 4-341,3 5 128,-4-1 92,6 3 1,-4-8-802,5 1 572,0-1 1,4 0-190,-1-3 0,4-3 156,-1-2 1,2 0 89,2-4 0,-1-1 42,0-5 1,2-6 95,1-7 1,-1-6-49,5-2 1,-4-4 160,4-3 1,-5-2-75,2-5 0,0 0 59,0-2 1,-2-1 85,-5 1 1,-2 1-146,-4 8 1,0 3 231,0 3 0,-1 8 114,-2 2 316,-2 8-354,-4 2 0,2 10-132,1 1 0,4 7-27,-1 6 0,2 1 141,1 4 0,-3 2-472,0 5 1,0-2 126,3 2 1,0-1-810,0 1 1,3-5 421,0 2 1,4-2-272,-1 2 1,6-4 231,0-3 1,4-1 454,-4-1 0,9-5 0,-2 0 0</inkml:trace>
  <inkml:trace contextRef="#ctx0" brushRef="#br0">14739 7225 8085,'0'-9'709,"4"4"-634,2 2 0,6 2 24,0 1 0,6 4 46,0 2 0,2-1 25,5 1 0,0 1-41,3 2 1,0-1-86,0-2 0,3 2 156,0-5 1,-1 0-106,-6-3 0,2 0 46,-4 0 1,-3 0-79,-4 0-7,-3 0 53,1 0 76,-8 0 0,-5-3-8,-6 0 0,-2-5-192,-2 2 0,-2 1 134,0-1 0,-5 0-204,1-4 1,-1 1 108,-2 0 0,1-1-188,-1 1 1,1-3 8,3-1 0,0 4 123,3 3 0,3-1-53,-1-2 12,1 4-53,8-3 1,-2 7 92,6-2 0,3 1 122,7 2 1,1 4-71,5-1 1,-1 4 117,1-1 0,3 1-39,-1 0 1,1 1 52,-3-2 1,-1 2-46,1 2 1,-1-4 153,-3 0 0,-1 0-119,-5 4 1,-3-4 337,0 0-343,-4 0 0,-3 4 13,-8-1 0,-1 0-832,-6 0 1,1 4 682,-4-1 0,-4 5 0,0-3 0</inkml:trace>
  <inkml:trace contextRef="#ctx0" brushRef="#br1">1574 7086 8599,'-10'-5'-3,"4"1"1,0-2-705,4 2 0,0 4 393,8 0 0,2 0 495,11 0 1,-2 0-134,8 0 1,4 0 227,5 0 1,5 0-52,4 0 1,0 0-518,7 0 1,-1 0 370,0 0 0,3 4-65,-24-1 1,0 0-1,0 1 1,-1 1 76,-1-1 1,1 1 0,0 1 0,0 0-70,0 0 1,-1 1 0,0-1-1,0 0 20,0-1 1,1-1 0,-1 1 0,0-1 22,2-1 0,0 0 0,0 1 0,0-1 9,0-1 0,0-1 0,2 1 0,0-1-12,1 0 0,0-2 0,0 1 1,-1 0 65,1 0 0,0 0 0,1 0 0,-1 0-236,3 1 1,1-2-1,-1 0 1,0-1 172,3 1 0,0-1 0,-2 0 1,-1 0-171,1 0 1,1 1-1,0 0 1,-1 1 170,1-2 0,0 1 0,-1 0 0,1 1 2,2-1 0,-1 2 0,-3 0 1,0 2-30,2 0 0,-1 0 0,1 0 0,0-1-75,-1 1 0,1 0 0,2 0 0,0 0-17,-1 0 1,0 0 0,1 0 0,1-1 57,-4 0 1,1-1-1,2 0 1,1-1-50,-1 2 1,1-1 0,2 0 0,0-1 53,-1 0 0,1 0 0,-2 0 0,1 0-96,1 0 1,-1 0 0,0-1 0,0-1 75,0 1 0,0-1 0,3-1 0,-1-1-4,-1 1 0,-1 0 1,2 0-1,0 0-227,-3 0 0,-1 0 0,2 2 0,-1-1 257,0-1 0,-1 0 0,1 2 0,0 0 72,0-1 1,0 1-1,-2 0 1,0 1-84,-3 0 0,0 0 0,0 0 1,0 0 15,1 0 1,1 0 0,-1 0-1,0 0 1,1 0 1,0 0-1,-1 0 1,-1 0-12,-1 0 0,-1 0 1,3 0-1,0 0-8,0 0 0,1 0 1,0 0-1,0 0-5,0 0 1,0 0-1,-1 1 1,-1 1-2,-1-1 0,-1 1 0,1 0 0,0-1-6,2-1 0,-1 0 1,-1 1-1,0 1 17,1 0 0,0-1 1,-2 1-1,-2 0-7,0 0 0,-1-1 0,0 1 1,-1 1 71,0-1 1,0 2 0,1 0 0,0 0 15,-1-1 0,0 0 1,0 1-1,0 1 193,18 4 0,2-3 231,-8 0 1,4 1-275,-4 2 0,0-1-181,-2-2 0,-2 3-84,-2-3 0,1-1 437,-4 1 0,-3-3-485,-3 3 0,-5 0-458,-2 0 0,0 2-314,-6-2 846,1 7 0,-8-3 0,-1 4 0</inkml:trace>
  <inkml:trace contextRef="#ctx0" brushRef="#br1">1592 7188 12695,'-13'-4'-1259,"2"-3"-434,-1-3 2127,6-1 0,3 10 443,6-2 1,6 2-965,7 1 1,2 0 66,4 0 0,6 0-2,6 0 0,3 4-110,4 2 1,2-1-114,7 1 0,-24-3 0,0 1 336,4 0 1,-1 1 0,4-1 0,0 0-14,2-1 0,1 0 1,1 1-1,-1 0-179,2-2 1,-1-1 0,2 1 0,1-1-188,0-1 0,0 0 0,3 0 0,0 0 297,1 0 0,-1 0 0,-1 0 0,0 0-310,-2 0 1,0 0-1,1 0 1,0 0 449,2 0 1,1 0 0,1 0 0,0 0-16,0 0 1,0 0-1,1 0 1,-1 0 63,-3 0 0,0 0 0,0 1 0,1 1-60,2-1 0,0 1 0,1 1 0,1 0-24,1-1 0,0-1 0,1 3 0,-1-1-9,1-2 0,-1 1 0,-1 1 0,1 0-301,1-1 0,1-1 0,3 1 1,0-1 196,-17-1 0,0 0 0,0 0 0,1 0 0,-1 0 1,1 0 52,16 0 1,-1 0-1,-15 0 1,1 0 0,-1 0-65,2 0 0,1 0 0,-1 0 0,0 0 0,-1 0 1,1 0-142,-1 0 1,0 0 0,1 0 0,-1 0 0,1 0 0,0 0 158,-1 0 0,0 0 0,0 0 1,2-1-1,0 0 0,0 0-17,1 0 1,-1 0 0,1 0 0,-3 0 0,-1-1 0,1 1-6,1 0 0,-1 0 1,0 0-1,-1 0 1,0 1-1,0 0 9,0-1 0,0 0 0,1 0 0,-2-1 1,1 1-1,-1-1-74,2 1 0,-1 0 0,0 0 0,14 0 0,0-1 87,2 2 0,0 0 0,-3 0 0,0 0-15,0 0 1,0 0 0,0 0 0,1 0-109,-1 0 1,-1 0-1,-3 1 1,-2-1 31,0 2 1,-1-1 0,-2 1-1,0 0 29,-1 1 1,1 1-1,-2 1 1,-1 1-161,-2-2 1,0 1 0,-3 3 0,-1 0-595,-2-1 1,-1 1 807,-1 3 0,1 0 0,-1 0 0,1 0 0,-2 2 0,0 2 0,-1 0 0,0 2 0,-1 0 0,1 1 0</inkml:trace>
  <inkml:trace contextRef="#ctx0" brushRef="#br0">4413 5894 7960,'-9'0'230,"0"0"0,-1 0-258,1 0 0,0 3-347,-1 0 1,1 3 159,0-3 0,0 3 128,-1-2 1,-3 3 341,-3-1 1,-1-1-131,-2 1 1,0 1 103,1 2 0,-5 0-51,-2 1 1,-6 0-91,-3 2 1,-3 0 134,-4 3 1,1-2-263,-6 2 1,-2-2 100,22-6 0,-1 1 0,0-2 1,-1 1 16,2 0 0,0 1 1,-2-2-1,0 0-48,-2 2 0,1 0 0,0-2 0,1-1-149,-2 1 1,1 1 0,0-1-1,1 1 136,0-1 0,0 1 1,0-1-1,-1 0 50,0-1 1,-1-1 0,2 1-1,0 0-5,0-1 1,1 1 0,0 0 0,1-1-5,-24 6 0,0-5-92,23-3 1,-1-1 0,-23 0-12,23-1 1,0 0-1,2-2 1,-1 0 47,1-1 1,0 0-1,-2-1 1,0-1-77,0 1 1,0-1 0,0-1-1,0 0 49,-2 0 1,1-1 0,0-1 0,0 0-36,0 0 1,-1 0 0,1-1 0,0 0 22,-2 0 0,0 0 0,3 1 0,1 0 17,-1 0 0,0 1 0,2 1 0,0 0 11,-1 0 0,1 0 1,-26-4 7,2 0 0,6 2 63,-3 2 0,7-1-156,0 4 1,1-4 161,2 4 0,4-4-63,2 1 0,3-3 8,3 0 1,3-4-29,3-3 0,1-1 117,3-2 0,-2-5-160,5-4 0,-1-1-21,4-5 0,3 1-27,0-1 1,4 2 60,-1 4 0,3 0 353,3 0 0,2 4-360,4 3 1,4-2 84,-1 1 1,1 0-48,0 4 0,1 0 7,5 3 1,-4-3 16,1 3 1,3 0 5,2 0 1,4-1 78,-3-3 1,4 4-67,-1-1 1,1 1 100,2-4 0,0 5-70,0 1 1,0 0 16,0 0 1,4 1-30,2 3 0,-1-1 15,2 1 0,2 0-232,3-1 1,7-2 140,-4 0 0,5-1-313,-5 4 0,0 0 358,0-1 1,3-2-59,0-1 1,2 2 35,-8 5 0,1-2-10,0 1 0,-3 2-72,2-1 0,-4 4 113,-2-1 0,-3-1 21,3 1 0,0-1 14,3 4 0,1 0 13,-1 0 1,0 0-48,0 0 0,4 2 28,-1 1 1,0-2-24,-2 2 0,-1-2-30,0-1 1,3 1-9,1 2 1,2-2-8,-2 2 1,0-2 8,-1-1 1,2 3-12,1 0 1,-2 4 3,-3-4 1,-1 0 15,0-3 0,0 3 4,1 0 1,-2 0-11,-2-3 0,2 0-28,-2 0 1,2 0-17,-2 0 1,-2 0-7,-4 0 0,0 3 37,0 0 0,-2 4-6,-1 0 1,1 4 276,-4 1 1,1 5-270,-2-1 0,-1 2 373,2 4 1,-6 1-316,0 1 0,-2 3 87,2-2 1,0 2-125,-3 1 0,0-3 126,0 0 0,-3-4-135,2 4 0,-1-3-14,-2 3 1,-3-4 32,0 0 0,-3 3-2,0 1 1,-2-2 22,-1-2 1,-1-1-35,-2-1 0,0 0 9,-3 3 0,-1-3-74,-5-1 1,1 1-120,-1-4 1,-3 3-113,0 1 0,0-4-327,0 1 1,-2-4 614,-4 4 0,1-1 0,-3 4 0</inkml:trace>
  <inkml:trace contextRef="#ctx0" brushRef="#br0">11126 3324 8040,'-1'-18'0,"-2"3"0,-2 1 77,-4 5 1,3 4 92,-1 2 0,1 2-110,-3 1 1,0 1 111,-1 2 0,1 5-148,0 5 1,-2 6-23,-1 0 1,1 7 99,-5 2 1,5 4 48,-2 5 0,6 5-259,1 5 1,4 2 104,0-22 0,1 1 1,0 0-1,1-1-178,-1 4 0,2 0 0,-1-2 0,0 0 140,-1 1 0,2-1 0,0 0 0,1-1 42,-1 0 0,1 0 1,4 20-200,-3-5 0,1-8 34,-1-4 1,-2-5 35,2-1 1,-3-8-57,-3-2 0,-2-5 286,-4-3 1,-1-3-499,-3-4 1,2-1 370,-5-2 1,1-7-361,-4-5 0,0-7 385,1-3 0,-1-2 0,1-1 0</inkml:trace>
  <inkml:trace contextRef="#ctx0" brushRef="#br0">10726 3901 8040,'0'-25'0,"0"1"0,1 3-48,2-1 0,3 7 110,7 2 0,5 3 160,7 1 1,3 0-61,3 3 0,-1-1-14,4 4 1,4 0-168,2 3 1,0 0 55,-2 0 0,-2 0-111,-2 0 1,-1 0 92,-2 0 1,-2 0-112,2 0 1,-6 0-20,-3 0 1,-4 0 97,-2 0 0,-6 1 90,-4 2 0,-4-1-63,2 4 1,-4 0 170,-4 4 1,3-1-93,-2 0 0,-1 4-95,1-1 1,-3 4 73,3-4 1,0 3-211,3-2 0,0-1 20,0-2 0,0-1-8,0 0 0,4-3 54,2 1 1,2-5-135,2 1 0,-1-3 289,0-3 1,0-1-153,1-3 1,-1-1 159,0 2 1,-2-2-83,-1-2 1,-1 1 60,1 0 0,1 2-50,-3 1-2,-1 0 1,0-3-28,0-1 0,0 4-25,-3 0 0,-1 0-79,-2-3 0,1 2 54,-4 1 0,0 0-100,0-3 0,-2-1 69,2 1 1,-2 0-138,2-1 1,-1 1 30,4 0 0,0-1 40,3 1 1,0 3-17,0 0 1,0 3 171,0-4 0,4 5 0,2-1 0,2 2 0,2-3 0,-1-1 0</inkml:trace>
  <inkml:trace contextRef="#ctx0" brushRef="#br0">11592 3631 8040,'5'-5'-618,"3"1"776,-7 4 0,4 4-80,-5 2 1,0 3 22,0 0 1,0 4-96,0 3 1,0 0 27,0 0 0,-3 1-10,-1-1 0,1 2-8,3 0 0,0 1-4,0-1 0,3-2-96,1-1 1,3-4 133,-1-2 82,2 0 1,2-8-102,-1 3 0,0-4 121,0-4 1,0-1 34,-3-4 0,1-4 127,-4-3 0,0 2-132,-3-2 1,0 2-21,0-2 1,-1-2-249,-2 3 1,1 0 89,-4 0 0,0 4-510,-4-2 1,1 3 230,0 0 1,3 4-214,-1 0 1,5 3-120,-1-3 607,2 4 0,-3-2 0,-1 4 0</inkml:trace>
  <inkml:trace contextRef="#ctx0" brushRef="#br0">11927 3836 7956,'-5'0'0,"-3"0"0,7 0 0,-3 0 0,4-4 0,0-1 0</inkml:trace>
  <inkml:trace contextRef="#ctx0" brushRef="#br0">12216 3315 8101,'-5'4'-252,"1"-2"216,4 4 0,0 1 286,0 6 1,0 5 4,0 7 1,-4 3-108,1 3 0,0 3-176,3 7 0,0-6-216,0 2 0,0-6-356,0 0 0,1-2 294,2-1 1,-1-8-2,5-5 0,-1-4 307,3-5 0,0-2 0,1-4 0,-1 0 0</inkml:trace>
  <inkml:trace contextRef="#ctx0" brushRef="#br0">12402 3557 8101,'0'-10'0,"-4"1"0,2 4 0,-4 2 0,3 3 0,-4 3 0,5 3 0,-1 7 0,-1 1 0,1 5 0,0-1 0,3 1 0,0 0 0,0-1 0,0 1-108,0-1 0,1 1-47,2 0 0,2-5-204,4-1 1,4-7 138,-1-3 0,1-2 49,-4-1 1,1-2 376,3-4 1,-6-1-108,2-5 1,-2-2 478,-1-2 0,-2 2-258,-4-2 1,0 2 257,0-2 0,-4-1-262,-2 5 1,-3 0-137,0 2 0,0 1-392,-1 0 0,1 2 156,0 1 1,-1 4-454,1-1 153,4 2-489,-3 1 1,7 1 31,-3 2 813,8-2 0,1 8 0,4-4 0</inkml:trace>
  <inkml:trace contextRef="#ctx0" brushRef="#br0">12653 3557 8059,'0'-6'-513,"0"-1"898,5 5 1,-4-3 334,2 2-105,-2 2-131,-1-3-134,-4 4 1,-1 1-178,-1 2 0,-2 2-112,2 4 0,-2 1-80,-2-1 1,2 3-249,2 1 0,-2 0 166,5 0 0,-3-3-63,3 3 0,0-2-296,3 1 1,0-1-88,0 1 231,0-2 1,0-3 114,0-1 0,1-4 248,2 1 0,1-6-50,2-3 0,3-3 213,-3 0 1,-1-1-2,1-3 1,-3 2-75,4-5 0,-4 5 183,3-1 0,-4 1-43,1 2 0,-1 0 8,1-1 1,-2 4 141,2 0-392,-2 4 34,-1-2-109,5 12 1,-4-1 5,2 9 0,-2-1 98,-1 4 1,0 1-156,0 1 1,0 2 65,0 2 0,0 5-24,0-2 1,0 5 63,0-2 1,-3 4-8,0-1 1,-4-2 66,4-1 1,-3-3 149,3-3 0,-4 1 13,0-4 0,-1-4-118,-1-2 1,-1-6 151,-3 0 1,3-1-104,-3-3 0,0-2-232,1-1 1,2-2-47,4-1 0,0-1-246,-4-2 1,1-2-23,0-4 1,3-2-290,-1-1 1,4 1 2,-3-5 0,4-1 201,-1-4 0,2 0-250,1-4 1,1-3 713,2-3 0,2 0 0,5 3 0</inkml:trace>
  <inkml:trace contextRef="#ctx0" brushRef="#br0">12942 3333 7937,'-5'-9'-10,"-2"0"106,4-1 0,-1 4 19,4 0 0,0 3 92,0-3 1,5 4-60,1-2 1,0 2-46,3-1 1,-1 2 1,4-2 1,1 2-10,0 1 1,3 3-9,0 0 1,-2 8-9,2-2 0,-5 3 11,2 1 0,-3 4-11,-1 5 0,-3 4-145,-3-1 0,-4 2 93,-6 1 0,-1 4-86,-10 2 0,0 1-123,-7-1 0,3 1 498,-2-4 0,3-3-61,-1-3 0,7-7-53,2 0 0,7-8-18,3-1-85,2-6 1,2 1-109,2-4 1,2 0 154,4 0 0,4-1-220,-1-2 1,4 2 278,-4-2 0,5-1-425,-2 1 1,2-4 27,-2 4 0,3-3-55,-3 3 0,2-3-54,-1 3 0,0-3-215,-3 2 0,-1-2-331,-3 3 1,1-1 291,-1 1 0,-3 2 554,0-2 0,-4 2 0,2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17532 5680 11779,'-4'-10'-536,"2"2"0,-3 1-960,1 1 1194,1 4 1,2-4 681,-2 3-320,2-2 1,-4-1 36,5 0 0,0 3 252,0-4 0,0 4-25,0-3 367,0 4-260,0-6-195,0 7 1,0-2-129,0 6 0,0 3 80,0 6 0,0 7-15,0 6 0,-3 7-80,0 5 0,-1 5-262,1 8 0,2-22 0,1 0 197,-2 3 1,1 0-1,0 1 1,1 0-257,0 1 1,0-1 0,-2 1-1,1 0 247,-1-1 1,1 1-1,-1-2 1,0 1-7,2-2 0,0-1 0,-1-1 0,-1-1-137,-1 19 1,0-7 83,3-1 0,-3-8-114,0-2 1,0-8 165,3-4 0,0-8-108,0 1-252,4-5 0,1 0 173,4-4 243,-3-4 0,2-6 0,-3-4 1</inkml:trace>
  <inkml:trace contextRef="#ctx0" brushRef="#br0">17514 5689 15643,'9'-4'1658,"0"-1"-1157,1-5 0,4 5-656,5 2 0,5 2 58,7 1 0,6 1-236,6 2 0,4-1-222,2 4 0,3-4 475,-24 0 1,0 0 0,0-2 0,-1 1 161,26-1 0,-26 0 1,-1 0-298,24 0 0,-23-1 1,1 1 14,0-2 1,0 0-1,20 0-11,2-4 1,-7 0 318,0-3 1,-3 2-25,4 1 1,-9 1-62,-1-1 0,-4 1 93,-2 2 1,-3-2-44,0-1 1,-5-1 81,2 4 1,-3 0-101,-4 3 0,0 0-73,-3 0 0,-5 0 224,3 0 0,-6 4-621,2 2 1,-4 2 408,1 2 1,1 3 64,-1 3 1,2 2-92,-2 4 1,-2 2 4,2 4 1,-1 0 60,1 0 0,-1 4-106,4 2 0,-3 5 130,4 2 1,-5-4 407,1-3 0,1-3-366,-1 3 1,0-2 50,-3-1 1,0 0-19,0-6 1,-1-1 1,-2 1 1,1-2-37,-4 2 0,1 1 14,-2-4 0,-1 3-154,2-4 1,1 4 45,-2-3 0,4 0-118,-3-4 1,0 2-38,-3 2 1,-1-3 284,1 3 1,-4 2 0,-2 0 0</inkml:trace>
  <inkml:trace contextRef="#ctx0" brushRef="#br0">17588 6629 11755,'-9'-12'-962,"0"-1"707,3 1 0,3 3 575,6-1 0,7 1 120,5 0 0,11 3-89,5-1 1,13 0-236,5-5 0,-20 6 1,1 1-316,2-1 1,1 0 0,4 1 0,0 0 273,3 0 1,1 0-1,0 1 1,1-1 41,2 0 1,-1 1 0,-3 1 0,0 1-55,-1 0 1,-1 0 0,-1 2 0,-2-1-173,-2 1 1,-1 0 0,1 0 0,-1 0-272,1 0 0,-1 0 1,-3 1-1,-1-1 221,-1 2 1,-1 0-1,18 0-329,-7 4 1,-1-4 166,-5 1 0,-1 1-193,-5-1 1,-2 3-327,-5-2 840,1-1 0,-5 1 0,0 1 0</inkml:trace>
  <inkml:trace contextRef="#ctx0" brushRef="#br0">19888 2030 18485,'13'0'-107,"0"1"0,5 2-424,5 3 385,3 7 1,11 5-585,7 7 0,-18-10 1,2 1 678,2 1 0,2 0 1,2 3-1,0 0-413,1 2 1,1 0-1,5-1 1,0-1 497,2 1 0,1-1 0,4-1 0,2-1 63,-16-6 0,0-1 0,1 0 0,2 0 0,2 0 0,-1-1-235,2 0 0,0-1 0,2 0 0,2 1 0,1-1 0,1 0 272,4 0 0,1 1 1,0-1-1,-10-1 1,0-1-1,0 1 1,1 0 5,1 0 1,0 0 0,1-1 0,-1 1 0,2 0-1,-1 0 1,1-1 0,-1 1-254,0-1 0,-1 0 0,1 0 0,-1 0 0,1 1 1,0 0-1,-1 0 0,1 0 122,0 0 0,-1 1 0,1-1 0,-1 1 1,-1 1-1,1-1 0,-1 1 0,-1 0 27,-1 0 1,0 0 0,0 1 0,-1-1 0,11 3 0,0 1 0,-1-1-87,-3 0 0,-1-1 1,0 0-1,-2 1 0,-1-1 1,0 1 90,0-1 0,0 0 1,-1 1-1,-2-1 1,-1 0-1,-1 0 66,-2-1 0,-1 1 1,0-1-1,13 6 1,-2-1-58,-6 0 0,0-1 0,-4 0 1,0-1 157,-2 2 0,-1-1 0,-2 0 0,0-2-301,-3 0 0,-1-1 0,19 11 743,-7-4 1,-5-2-1487,-5-1 0,-5-3 1419,-1-4 0,-6 1-3236,-4-1 2631,-6-4-1397,-2-1 0,-5-4 918,-2 0 0,-5-4 452,-4-2 0,-5-15 0,3-4 0</inkml:trace>
  <inkml:trace contextRef="#ctx0" brushRef="#br0">23622 1965 14540,'-41'4'-360,"1"2"0,-2 8 359,-2 8 1,18-6-1,-1 1-784,-5 5 1,-1 3 0,-4 3 0,-1 3 830,9-9 0,0 1 0,0 0 0,-4 3 0,0 0 0,-1 1-123,-3 2 1,-1 0 0,-1 0 0,-2-1 0,1 0 0,-2 0 219,10-5 1,-2-1 0,1 1 0,-1-1 0,-1 2-1,0-1 1,-1 0 0,0 1-166,-1-1 0,-1 0 0,0 0 1,-1 1-1,0 0 0,-1 0 1,0-1-1,-1 1 133,-2-1 0,-1 1 0,1-1 0,-1 0 1,2-1-1,0 1 0,1-1 0,-2 0-222,0 0 1,0 0 0,-1 0-1,1-1 1,1-1 0,0-1-1,0 0 1,0 0 223,-1 0 0,1 0 0,-1 0 0,0-1 0,3-2 1,0 0-1,0 0 0,0 0-7,1 0 0,0 0 0,0-1 0,1 0 0,-9 2 1,1 0-1,1-1 35,2-1 1,1-1 0,0 0-1,5-2 1,0-1 0,1 0 32,-13 4 1,2-2-1,7-4 1,3-1 371,3-3 0,2-1 0,-14-1-923,9 0 1,13-2 209,5-1 0,10 0 167,0 0 0,1 0 0</inkml:trace>
  <inkml:trace contextRef="#ctx0" brushRef="#br1">18501 3520 8423,'-30'2'0,"0"1"0,0-1 0,0 0-280,-1-2 1,0 0-1,-3-2 1,1 0-422,2-1 1,0-1 0,-2 1 0,-1-2 805,1 1 1,1-1 0,-1 0 0,0 1-11,-3-1 1,0 0 0,1-2 0,0-2 140,-1 0 0,1-1 0,0-4 0,0-2-144,2 0 0,1-2 1,0-2-1,0-2-280,0-4 1,2-1-1,0-3 1,2-1 204,2-4 0,2-2 1,1 1-1,1-2-190,2 0 0,2-2 0,1-1 0,1 0 105,0-3 0,1 1 1,3-2-1,2 1 116,1 2 0,2 0 1,4 1-1,3 1-240,4 4 0,4 1 0,2 3 0,3 3 218,3 2 0,2 1 0,2 2 0,1 0 7,0 2 0,1 1 0,2-2 0,2 0-24,0 2 0,1-1 0,4-1 0,2-1-55,2-1 0,1 1 1,3 0-1,2 1 94,0-1 0,1 2 1,2 2-1,-1 1-28,-1 3 0,0 1 1,3 4-1,0 2-13,5 0 0,0 2 1,-1 3-1,0 1-114,2 0 1,0 3 0,1 3 0,0 2 52,-1 2 1,0 2 0,-1 2-1,-1 3 19,-14-3 0,-1 1 0,0 0 0,12 6 0,-1 1 3,-1 0 1,-1 2-1,-3 0 1,-2 2 83,-3 0 0,-1 3 0,-3 2 0,-2 1-66,-3 3 0,-3 1 0,-4-2 0,-4 0 25,-1 2 1,-3 0 0,-3-1 0,-3 2-26,-2 0 1,-3 0-1,-3 1 1,-2-1 189,-2 1 0,-2-1 0,-1-3 0,-3 0-56,-2 0 0,-1 0 0,0-2 1,-2 0 115,-1-1 1,-2 0-1,-2 2 1,-2 0-60,-2 1 1,-2 0 0,0-1-1,-2-1 15,-1-1 1,-1 0 0,-1-1 0,-1 0-73,-1-1 1,0-2 0,-1 0-1,0-1 2,-2-1 0,0-1 0,4-5 0,-1-2-204,0-1 1,1-1-1,1-3 1,1-3 77,2-2 1,0-1 0,2-2 0,0 0-316,1-4 0,0-1 0,-21-6 101,22 2 1,1-3 0,-19-14-499,1-3 1,25 9 0,1-2 715,0 0 0,2-1 0,-2-1 0,3-1 0,2-2 0,2-2 0,0-2 0,1 0 0,2-3 0,1 0 0</inkml:trace>
  <inkml:trace contextRef="#ctx0" brushRef="#br0">4302 9218 21700,'18'0'-21,"1"-1"1659,-1-2 0,1 2-1707,0-3 1,2 3 169,1 1 0,4 0-87,-1 0 1,2 0 23,1 0 0,0 5-231,0 1 0,3 1-22,0-1 0,1 3 19,-1-3 1,-1 2-145,4 1 1,0-2 30,3-1 1,1-3 36,-1 3 1,3-4 237,0 1 0,7-2 45,-4-1 0,2 0 285,-5 0 0,0 0 20,3 0 0,0 0 22,4 0 1,-3 0 19,-1 0 0,-3 0-59,4 0 1,-2 0-40,2 0 0,-3 0-110,-4 0 0,0 0-222,1 0 1,2 3 79,0 0 0,-2 5-319,-4-2 0,-4-1 221,1 1 0,2-3 34,1 4 1,-1-2 44,1 1 1,0-2-50,4-4 0,0 0 247,2 0 1,-1 0-310,1 0 1,-2 0 134,-1 0 1,4-1 237,-1-2 1,-3 2-225,-2-2 1,-4-1 97,3 1 1,-2-1-236,-1 4 0,-1 0-236,-8 0 0,-4 0 230,-2 0 0,-5 5-1095,2 1 1,-4 3 1210,-3 4 0,-2 5 0,-4 6 0</inkml:trace>
  <inkml:trace contextRef="#ctx0" brushRef="#br0">10335 6899 23706,'9'-9'85,"1"0"1,-4 3-855,0-1 0,0 4 914,4-3 0,0 3 332,2-3 0,-1 4-262,1-1 1,2-2 33,-2 2 1,1 0-185,0 3 0,1 0 30,5 0 1,0 0-82,-1 0 0,2 4-178,2 3 0,-3-2-479,3 1 1,1 0-64,-2 3 1,5-2 237,-1-1 1,2-1-1,1 1 1,0 1 154,0-3 1,0 2 190,0-3 1,1 1 11,2-1 1,-2-2 304,2 2 1,-1-2 74,1-1 0,-2 0 39,2 0 0,-3 0-72,-3 0 0,1 0-39,-1 0 0,2 3-97,1 0 0,-3 1 30,0-4 0,0 1-94,2 2 0,-2-1-121,0 4 0,-4-3 3,1 3 1,-2-3-107,2 4 1,-2-4-20,1 3 1,-1-3-44,-1 3 0,0-1 77,3 2 1,-2 1-121,1-2 0,2-1 94,-1 1 0,3-2 151,-4 2 1,2-4 138,-1 1 0,-1 1 102,3-1 0,-2 0 1444,3-3 0,-4 3-815,0 1 0,0-1-612,1-3 0,1 3 15,1 0 0,2 1-117,-4-1 0,3-2 22,-3 2 1,3-1-90,0 1 1,-1-2 28,1 3 1,-4-3-92,0-1 0,-1 0 147,-1 0 0,-2 0-122,-1 0 1,0 0 63,-3 0 1,3 0 15,0 0 0,-2-1-24,2-3 1,-2 3 132,2-2 0,0 2-377,-3 1 1,2 0 52,-2 0 1,-1 0-195,-3 0 1,-2 0-67,-1 0 89,-4 0 1,2 1-690,-4 2 1,0-1-1468,0 5 2233,-4 3 0,-5 4 1,-6 5-1</inkml:trace>
  <inkml:trace contextRef="#ctx0" brushRef="#br0">4413 10633 20283,'0'-6'-1499,"0"0"999,0-1 250,0 2 390,4-3 1,2 7-46,3-2 1,-2-1 220,3 1 1,-2-2-39,7 2 1,-1 2-100,4-2 1,-1 1 179,5-1 0,1 2-122,2-2 1,-1 2 37,1 1 1,0 3-359,3 0 1,-4 4-267,1-1 0,0 0-152,3 0 0,0 0 72,0 3 0,1-2 177,2-1 0,1-4 101,2 1 0,-1-2 111,-2-1 0,2 0 132,5 0 0,-2 0 26,-2 0 0,1 0 183,-4 0 0,4 0-95,0 0 1,0 0 124,-1 0 0,1 0-61,-4 0 1,3 1-132,-3 2 1,3-1-107,-3 4 1,4-2-58,-4 2 0,3-4 171,-3 1 0,7 1-122,-1-1 0,2 3-35,-5-3 1,2 1 131,-2-4 1,2 3-46,1 0 1,-2 0 49,-1-3 0,-3 0 88,3 0 0,0-1 33,3-2 1,-3 1-7,1-5 0,-5 2-128,1-1 0,-3-1 119,-4 4 0,2 0-584,-4 3 0,-3-3-61,-4-1 1,-3 1-234,0 3 1,-2 4-661,0 3 979,-1 1 1,-4 10-1,-1 1 1</inkml:trace>
  <inkml:trace contextRef="#ctx0" brushRef="#br0">7113 11527 16499,'11'-6'973,"1"-1"1,3 1-936,3-3 1,2 4-224,2 2 0,5 2-29,4 1 1,8 0 184,1 0 0,6 0-553,4 0 1,-2 3 584,-22-2 1,1 1 0,0 0 0,1-1 48,3-1 0,0 0 0,-2 0 0,1 0-202,2 0 0,1 0 0,0 0 0,0-1-66,1-1 1,0 1 0,3 0-1,1 0 345,1-2 1,0-1 0,-1 3 0,0-1-330,4-1 1,0 0-1,-1 0 1,1 0 302,1-2 1,1 1-1,2 0 1,1 1-39,2 0 1,1 0 0,-3 2 0,0-1-85,0-1 1,-1 0 0,-2 2 0,-1 0-38,1-1 1,-1 1 0,-2 0 0,0 1 56,-1-1 1,0 2 0,-5 0 0,0 1-237,-1-1 0,0 1 1,-3 1-1,-1 1 189,1-1 0,0 0 1,-1 0-1,-1-1 64,2-1 1,0 1 0,-4-2 0,0 1-8,26-1 1,-2 0 202,-1 0 0,1 0-238,-2 0 0,-2 0-117,0 0 0,-8 0 126,-5 0 0,-1 0-188,1 0 1,-2 0-501,-4 0 1,-1 0 702,-2 0 0,1-3 0,-4-1 0,-2 2 0,0 1 0</inkml:trace>
  <inkml:trace contextRef="#ctx0" brushRef="#br0">11052 11639 24112,'10'-5'221,"3"-1"0,0 1-4,3-1 1,4 4-486,-1-1 1,6-1 30,0 0 1,6 1 25,3 3 0,2 0 67,1 0 1,5 1-113,1 2 0,3 0 236,0 3 1,1-4-728,-1 1 1,5 1 580,-25-2 1,1-1 0,2 1 0,0-1 102,0 0 0,1-2 1,1 1-1,1-1 43,-1 0 1,0-1 0,1 1 0,1 0 69,1-2 0,0 0 0,0 0 0,0 0-220,1-2 0,1 0 0,-2 2 0,-1 0 270,1 0 1,0 0 0,0 2 0,0 0-8,0-1 1,0 1 0,-3-1 0,0 0-15,0 0 1,0 0 0,-2 1 0,0-1-165,-1 2 0,0 0 0,24 1 32,-3 3 1,-6-3 37,-6 2 0,-2 1-98,-7-1 0,2 3 152,-5-3 0,-2 0-119,-2-3 1,-1 0 276,-1 0 0,-4 0-325,1 0 1,-1 0 337,4 0 1,-4 0-484,1 0 1,-4 0-282,4 0 580,-5 0 0,3 0 0,-5 0 0</inkml:trace>
  <inkml:trace contextRef="#ctx0" brushRef="#br1">14199 9767 8354,'-9'0'0,"-1"0"-88,1 0 0,0 0-82,-1 0 1,1 1 300,0 2 1,-4 2 14,1 5 0,0 3-30,2 3 1,0 2 44,-2 4 1,1 3 13,-1 6 1,1 2-14,2 4 1,1 5-182,2 1 0,-3 6 125,3 0 1,2 1-96,1-3 0,-1-1-55,1 1 1,-4-2 93,4-1 0,-3-4-123,3-6 0,-4-2 99,1-4 1,-3-4-130,0-2 0,0-7 0,-1-2 0,1-4-233,0-3 1,-1-2-297,1-4 0,0 0 261,0 0 1,-2-5-69,-1-4 439,1-5 0,-2-8 0,4-2 0</inkml:trace>
  <inkml:trace contextRef="#ctx0" brushRef="#br1">13715 10372 8354,'-9'-18'36,"-1"-1"1,5 4 212,2-1 1,2 5-73,1-2 0,5 3 85,4 1 0,6 2-138,7 1 0,1 3 93,5-3 1,1 1-380,2-2 0,2 2-23,5 2 0,-4 2-38,0-2 0,-4 2 31,1 1 1,-3 0-283,-3 0 0,-2 0-144,-5 0 1,0 0 617,-3 0 0,3 4 0,-4 1 0</inkml:trace>
  <inkml:trace contextRef="#ctx0" brushRef="#br1">14301 10102 7708,'0'10'527,"0"-1"0,-1 1-368,-2 3 0,1 1-194,-4 5 0,3 4 166,-3 1 1,3 0-478,-4 1 0,4-1 190,-3 1 1,4-3-417,-1-3 0,2-5 66,1-1 506,0-3 0,0 0 0,0-1 0</inkml:trace>
  <inkml:trace contextRef="#ctx0" brushRef="#br1">14348 9907 8551,'-3'-13'-566,"0"1"1,-3 3-1,3 2 264,-1 5 0,12 5 302,1 7 0,-1 0 0,-2-4 0,1 3 0,2-4 0,0 4 0</inkml:trace>
  <inkml:trace contextRef="#ctx0" brushRef="#br1">14571 9711 8464,'-5'0'-698,"-3"0"1,6 2 903,-4 4 1,3 5-35,-4 7 1,4 5 115,-3 2 1,-1 3-129,-6 3 0,2 5 28,-4 5 0,2 2-287,-2-3 0,3 0 167,0-6 1,3-2-68,2-4 0,0-2 132,4-5 0,0 1-355,3-6 0,0-3 75,0 0 1,1-3-223,2-1 0,-1-4 64,4-2 0,2-2-106,4-1 1,-2-1 321,3-2 0,0-2 89,0-4 0,3-5 0,-1 0 0</inkml:trace>
  <inkml:trace contextRef="#ctx0" brushRef="#br1">14674 9916 7412,'5'0'995,"-1"1"-876,-4 2 1,0-1 70,0 4 0,0 5 29,0 4 0,0 3 28,0 1 1,-1 3 43,-2 3 0,-1 3-1,-2 3 0,-2 1 25,5 2 1,-3-1-966,3-2 0,0-5 365,3 2 1,-3-4-130,0-2 1,0-2 188,3-7 0,0-1-266,0-2 0,0-4-242,0 0 733,0-4 0,0 2 0,0-4 0</inkml:trace>
  <inkml:trace contextRef="#ctx0" brushRef="#br1">14553 10149 8464,'-5'-19'0,"1"2"-247,4 1 1,1 4 98,2 5 0,3 0-93,6 4 0,4-3 143,6 3 0,-3-3 79,3 3 0,-2-4 16,-2 4 0,1 0 117,-1 3 0,1 1-422,0 2 0,-5 2 308,-1 5 0,-3-1 0,-1 0 0</inkml:trace>
  <inkml:trace contextRef="#ctx0" brushRef="#br1">14739 10261 7857,'-5'-6'-365,"5"2"342,6 4 0,2-1-7,2-2 1,3 1 19,3-4 1,-2 3-1,2-3 1,-4-1 0,4-2 0,-4 0-1,4-1 1,-5 1-1,1 0 1,-1-1 0,-2 1 0,-3 0-30,0 0 0,-4-1-165,2 1 0,-4 4 442,-4 2 0,-2-2 59,-6 2 1,0 1-79,-3 5 0,0 1-39,0 5 0,-2-2-87,5 5 1,-1 0 16,0 0 0,6 0-40,-2 3 0,2-2-54,1 2 0,2 1 15,4 2 1,0-2-190,0-1 1,2-3 93,4 0 1,2-2-221,7 0 1,-3-1-107,4 0 0,1-3 125,4-3 1,-1-2-461,2-1 725,-3 0 0,0 0 0,0 0 0</inkml:trace>
  <inkml:trace contextRef="#ctx0" brushRef="#br1">14990 10121 8305,'0'-9'-520,"0"-1"0,2 5 680,1 2-315,-2 2 267,3 1 0,-1 1 128,0 2 1,0 3-149,-3 7 0,0-2-4,0 5 1,1-4-92,2 4 1,-2-1 93,2 4 1,-2-1-48,-1 1 0,4-4 46,-1 1 1,0-2-95,-3 2 0,3 1 113,0-5 1,0 0-1,-3-2 1,0-4 123,0 0 240,0-4-230,0 2-130,-4-4 1,2 0-116,-4 0 1,4-4 126,-2-2 0,3-3-268,1-4 1,0 2-80,0-5 0,0 4-72,0-4 0,4 1-11,-1-4 0,4 2-160,-1 1 0,2 0-120,2 3 0,-1-2-6,0 2 591,1 1 0,-1 3 0,0-1 0</inkml:trace>
  <inkml:trace contextRef="#ctx0" brushRef="#br1">15177 10214 6953,'4'5'642,"1"-1"1,1-4-446,0 0 0,-2 0-118,2 0 0,-3 0-73,3 0 0,-3 0 37,3 0 0,0-1-149,0-2 0,1 1-15,-4-4 110,4 0 0,-3-4-179,3 1 1,-2 0 33,-2-1 0,-2 4 24,2 0 115,-2 0 5,-1-3 1,-1 3 27,-2 3 1,-2 2 123,-5 1 0,1 4-22,0 3 1,-4 1-95,1 1 0,-1 4 6,0-1 0,3 3 16,-3-2 0,6 2-216,1-2 0,4 0-17,-1 0 1,2-3-181,1 2 0,1 2 168,2-2 199,2 1 0,9-4 0,0 0 0</inkml:trace>
  <inkml:trace contextRef="#ctx0" brushRef="#br1">15465 10279 8305,'-5'-9'-644,"0"1"258,2 1 39,2-1 252,-3 3-13,4-4 107,0-1 224,0 1 248,-4 0-158,-2 4-140,-3 0 1,0 5-85,-1 0 0,1 5 163,0 1 0,3 2-81,-1 1 0,2 1-81,-1-1 1,-1 0-24,4 1 1,0-1 36,3 0-148,0 0 1,1 0 123,2-3 1,2 1-139,4-4 0,2 0 57,1-3 0,-1-1-202,5-2 0,-1-2 44,4-4 0,-3-2 68,-1-1 0,1-1 45,2-3 0,0-3-14,-3 1 0,3-2-43,-3-5 1,-1 4 38,-2-4 1,-1 3-35,-2-3 1,-3 4 33,0-4 0,0 4 99,0-1 0,-2 3-8,-4 0 0,0 3 165,0 1 0,0 4-58,0-2-132,0 3 497,0 1-109,0 3-241,-4 2 1,2 5-45,-5 2 1,4 3 38,-3 3 0,3 1 22,-3 3 1,1 1-11,-2 5 0,0-1 24,4 1 1,-3 3-48,3-1 0,-3 7-58,2-3 0,-2 4 42,3-4 0,0 3-162,3 3 0,0-2 104,0 2 0,1-5-183,2-1 1,-1-6 49,4 0 0,1-2-97,2-4 1,3-2-52,1-5 0,2-1-294,-2-5 0,3 0-928,0 0 1444,-3-5 0,5 0 0,-4-4 0</inkml:trace>
  <inkml:trace contextRef="#ctx0" brushRef="#br1">15856 10372 8317,'-9'-4'-1439,"0"3"1439,-1-3 0,5 4 0,1 0 0</inkml:trace>
  <inkml:trace contextRef="#ctx0" brushRef="#br1">16266 9609 8523,'-12'0'-661,"-1"0"1,-2 0 1309,2 0 1,-3 5-116,0 4 0,-4 5-351,-2 4 1,-1 5 117,1 2 0,0 6-152,-3 3 0,2 3-11,4 4 0,5-2-198,1 4 1,4-2-480,3 2 1,-1-1 344,4-2 1,1-1-279,5-8 0,2 0 256,4-3 1,1-1-164,3-2 1,-2-3-89,5-7 0,-3-1 467,6-5 0,-3-1 0,6-1 0,-2-3 0</inkml:trace>
  <inkml:trace contextRef="#ctx0" brushRef="#br1">16294 9804 8371,'-9'-5'-106,"2"1"73,1 4 0,3 0-37,-3 0 1,3 2 204,-3 4 0,-1 2-86,-2 7 1,3 1-22,0 2 0,0 1 138,-4-1 1,4 1-198,0 0 1,4-1 159,-1 1 1,-2-4-174,2 1 0,0-5-76,3 2-23,0-3 165,4-5 1,-2-1-29,5-4 1,-4-2-91,3-4 0,-1-1 57,1-9 0,2 3-89,-5-6 1,3 3 109,-3-6 0,3-1 5,-3 2 1,4-4 8,-4 3 0,3 0 5,-3 4 0,1-1 0,-1 0 1,-2 2 6,2 1 1,-2 6 214,-1 4-201,5 4 114,-4-2 1,3 8-110,-4 2 0,0 5 125,0 2 0,3 3-105,0 0 1,3 1 4,-3 2 1,3 0-14,-2-1 0,3-2-6,-1-1 0,-1-2-101,1 2 0,1-3 114,2 0 1,-3-2-137,0 0 1,-3-2 99,4-2 1,-5-1 56,1-2 27,-2-2 42,-1 4-121,0-14 0,3 6-302,0-6 247,0 2 0,-3-3-148,0 1 0,0 0 102,0-1 1,0 1-30,0 0 0,0-1 50,0 1 1,0 0-11,0 0 0,0-1-76,0 1 96,4 0 0,-2-1 162,5 1 0,-4 4-94,3 2 1,-3-1 251,3 0 1,-3 1-81,3 3 1,-2 1 58,2 2 0,-3 1-105,3 5 1,-4-2-45,1 6 0,1 0-50,-1-1 0,4 5-202,-4-2 0,0-1-242,-3-2 1,3 2 199,0-2 1,1 1-342,-1-4 1,-2 0-3,2 1 542,-1-1 0,2 0 0,1 0 0</inkml:trace>
  <inkml:trace contextRef="#ctx0" brushRef="#br1">16583 9823 8371,'0'-9'-1819,"1"3"2177,2 3-102,-2 2 0,3 2 162,-4 2 0,1 3-129,2 3 1,-2 4-24,2 3 0,-2 2-307,-1 0 1,3 1 64,0-1 1,2 1-259,-2 0 0,-1-1 145,4 1 0,0-1-145,3 1 0,-2-4 234,-1-3 0,4 2 0,5 1 0</inkml:trace>
  <inkml:trace contextRef="#ctx0" brushRef="#br1">16750 9842 8371,'-9'0'0,"1"1"0,1 2 0,0 3 112,4 6 0,-3 7 243,3 6 1,-3 3-69,2 3 0,-3 2-1,1 4 0,1 4-209,-1 3 0,-1 0-29,-2 0 1,0 0-253,-1-3 1,1-1-283,0-3 0,1-5 296,1-4 1,3-5-395,4-7 0,0-3-16,0-4-104,0-3 704,4-2 0,6-8 0,4-2 0</inkml:trace>
  <inkml:trace contextRef="#ctx0" brushRef="#br1">17076 9581 8435,'-5'-9'0,"-3"0"152,1 3-461,3-2 150,-4 7 1,3-3 186,-4 4 0,-1 3 247,1 0 1,0 4 24,-1-1 1,1-1-142,0 2 1,-1-1-124,1 3 1,1 0-6,2 1 0,-2-1 22,5 0 1,0 4 0,3-1 0,0 5-10,0-2 1,0 3-60,0 1 0,1-1-28,2 1 0,2-1-48,5 1 0,-1 0 100,0-1 0,-2-2-16,-1-1 0,-3 0 8,3 0 1,-4 2 106,1-5 0,-2 1-79,-1-4 1,-4 3 8,-2 1 0,-3-2-77,-4-5 1,0 2 3,-3-5 0,-1 3-180,1-3 0,3 0 135,0-3 1,0 0-1365,0 0 1444,5 0 0,0-4 0,3-1 0</inkml:trace>
  <inkml:trace contextRef="#ctx0" brushRef="#br1">17206 9739 8382,'0'-12'-888,"0"-1"666,0 1 0,0 3 419,0-1 1,0 4 78,0 0-384,0 4 1,-4-2 254,-2 4 1,-5 3 162,-2 0 0,0 7 17,0 0 1,2 5-147,-4 1 0,3 1-12,0 2 1,1 0-17,2 3 0,3-1-193,0 4 1,4-4 115,-1 4 0,5-4-183,1 1 0,7-6 114,-1 0 0,6-6 51,-3-1 0,5-3 89,-2-6 0,0 0-94,0 0 0,-2-6 22,2-3 1,-3-1 3,0-6 1,1-2-15,0-4 0,-4 0-52,-3 4 1,0-4 3,0 0 0,-2-3-129,-4 3 0,0 1-255,0 2 0,-1 1-26,-2-1 1,-2 1 134,-5 3 1,1 2-475,0 7 0,-2-1 732,-1 4 0,-3 0 0,-3 3 0</inkml:trace>
  <inkml:trace contextRef="#ctx0" brushRef="#br1">17151 9767 9261,'1'9'233,"2"1"1,2-1-173,4 0 1,1 4-189,-1-1 0,0 2 102,0-2 0,4-1 131,-1 5 1,1-5-232,-4 2 1,0-3 168,1-1 0,-1 0-583,0-3 1,-3 1 51,1-4 1,-4 0-549,3-3 1035,-4 0 0,2 4 0,-4 2 0</inkml:trace>
  <inkml:trace contextRef="#ctx0" brushRef="#br1">17430 9627 8446,'0'-9'0,"0"3"-604,0 0 208,0 4 899,0-3-210,0 14 0,0-3 36,0 6 1,0 2-30,0-2 0,0 5 243,0-2 1,0 3-217,0 1 1,0-1-127,0 1 0,0-1-247,0 1 0,0 0 91,0-1 0,0 1-137,0 0 1,1-5 123,2-2 1,1-1-87,2-2 0,4 0-88,-1 1 0,0-5 18,4-2 0,-3-2-272,-1-1 0,4-4 147,-1-2 1,1-3-438,-4 0 0,0 0 53,1-1 0,-2 1 633,-2 0 0,-2 0 0,-4-1 0</inkml:trace>
  <inkml:trace contextRef="#ctx0" brushRef="#br1">17598 9488 8483,'4'-5'-487,"-3"-4"444,7 8 1,-3 2 349,4 9 1,0 3-102,-3 6 0,2 2 238,-2 1 0,0 7 23,0-1 1,-1 2-157,1-2 1,1 1-222,-3 2 1,2-2 78,-3 2 1,0-6-232,-3-3 0,0-3 71,0 0 0,-4-2-28,-2-1 1,-3-4-134,0-5 0,1 1-385,2-2 1,-3-1-529,3 1 0,-2 0 63,-2 0 1002,1 2 0,-4-3 0,-2 5 0</inkml:trace>
  <inkml:trace contextRef="#ctx0" brushRef="#br1">17756 10037 8405,'-5'-14'-508,"2"1"508,1 7 0,11-2 0,1 3 0</inkml:trace>
  <inkml:trace contextRef="#ctx0" brushRef="#br1">15009 10540 8464,'-9'-1'-752,"-1"-2"795,5 2 0,3-3 681,8 4 0,6 0-430,10 0 0,2 4-16,7 2 0,4 1-115,5-1 1,3 3-313,7-3 1,-22-4-1,1 1 308,3 0 0,1 0 0,3-2 1,0 0-4,3 1 0,0-1 1,2 0-1,1-1-346,0 1 1,0-2-1,0 1 1,0 0 288,3 1 1,0-2-1,0 1 1,-2-1-94,1 0 0,-1-1 0,-1 2 0,-1-1-15,-3 0 0,-1-1 0,-1 1 0,0 1-90,-2 0 0,0 0 1,1 0-1,0 0 97,-6 0 1,1 0 0,-2-1 0,0-1 85,19-1 0,0-1-357,-1 1 0,-5 2 139,-3-2 0,-5-2 469,-5 2 1,0-1-384,0 1 0,-8 2 538,-1-2 0,-6 2-945,3 1 0,-4-1 526,4-2 1,-5 2-631,2-2 0,0 2 654,0 1 1,3 4 0,-1 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4711 12030 20395,'0'-7'-2783,"0"1"1633,-4 0 405,3-3 0,-2 4 765,6 1 0,5 0 483,5 1 1,6-1-215,0 1 1,7 1-87,2-4 0,8-1-162,8-2 0,-18 3 0,0 0-100,2-1 1,0 1 0,2 0-1,-1 0 185,1 1 0,-1 1 0,1 1 0,1 0 61,1 2 0,1-1 0,1 0 0,1 0-158,-1 0 0,0 1 0,0 0 0,0 0-385,-1 2 0,-1 1 1,1 0-1,0 1 246,-1 2 0,1 0 1,0-2-1,1 0-76,-1 0 0,-1 0 0,0-2 0,-2 1-93,-3 1 0,-1 0 1,25-1-122,-5 1 0,-8 0 128,-3 0 1,-8-1-648,-3 4 919,-3 0 0,2 4 0,-5 3 0,1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7654 12821 8992,'9'0'-437,"0"0"0,0 0 662,1 0 0,2 0-104,1 0 1,3 0-57,0 0 1,5-1 13,4-2 0,5 1-10,1-4 0,5-1-23,2-2 1,2 0-160,4-1 1,4 1 299,-1 0 1,1 0-108,-1-1 0,-2 4-156,-1 0 0,0 3 108,-3-3 0,0 3-14,-1 0 0,-1-1 37,1 1 1,2-3-17,2 3 1,-3-3 59,0 2 1,-3 0-55,-1 1 0,0 2 53,1-2 1,-4-1-46,0 1 1,1 0 25,5 3 1,-1-3 13,1 0 1,-2-1-3,0 4 1,-1 0-153,0 0 1,-1 0 78,-2 0 1,3 0 58,-3 0 0,2 0-19,1 0 1,-3 0-41,0 0 0,-4 0 24,2 0 0,-4 0-82,0 0 1,-1 0-13,-2 0 1,1 0-125,-4 0 1,0 0-18,0 0 0,-2-1-65,2-2 1,-6 2-1451,0-2 1708,-1 2 0,1 1 0,-1 0 0,1 0 0</inkml:trace>
  <inkml:trace contextRef="#ctx0" brushRef="#br1">6462 13622 6914,'-5'0'-633,"0"0"729,1 0-23,3 0 7,-3 0 32,4-4 3,0 3 242,0-4-302,4 5 1,1 0 119,5 0 1,-1 0-97,0 0 1,1 0 80,-1 0 0,1 0-78,3 0 1,-2 0 7,5 0 0,-1 0-17,4 0 0,-1 0-7,1 0 1,0 0-123,-1 0 0,4 0 73,0 0 0,-1 1-129,-2 3 1,0 0 149,-1 2 1,1 2-26,0-2 1,-4 2-19,1-2 1,-1 2-20,4-2 1,-4 2-19,1-2 1,-1-1-10,4-2 1,0-2 38,-1 2 1,1-2 11,-1-1 0,1-1 0,0-2 0,-1 2 0,1-2 0,-1-1 0,1 1 0,-1-1 0,-3 1 0,3 1 0,-3-1 0,2 2 0,-2 1 0,2 0 0,-5 0 0,5 3 0,-2 1 0,3 0 0,1-1 0,-1-2 0,1 2 0,1-2 0,1-1 0,-1 0 0,2 0 0,-2 0 26,2 0 1,-2-1 2,1-2 0,-1 1 48,-1-4 1,-1 3 13,1 0 1,1-1-27,1 1 0,-2 0-29,0 3 0,-1 0-11,-2 0 1,1 0 19,2 0 0,-1 0 36,-3 0 0,3 0-42,-3 0 1,0 0-6,0 0 0,1 0-20,2 0 0,-2 0 6,-1 0 1,1-1-67,2-2 1,0 1 73,-2-4 1,1 3-71,-1-4 1,0 4 57,0-3 0,0 4-21,-3-1 1,2 1 40,-2-1 0,2 2 2,-2-3 1,0 3 49,-1 1 0,-1 0 22,1 0 0,2 1-76,-2 3 1,0-3 10,-2 2 0,2-1-5,1 1 0,-1-2 8,-3 2 1,4-1-19,-1 1 1,1-2 23,-4 2 1,0-2-12,1-1 0,-1 0 10,0 0 0,0 0 19,1 0 0,-1 3 47,0 1-70,1-1 1,-1-2 47,0 2 1,1-2-44,-1 2 0,0-2-39,1-1 1,-1 3-11,0 0 1,4 0-21,-1-3 1,1 0-28,0 0 0,0 0-9,3 0 1,4 0-92,-5 0 1,6 0 76,-3 0 1,1 0-94,3 0 0,-3 0 79,0 0 0,-1 0 16,-3 0 0,0 0 50,-3 0 1,-2 0 6,3 0 1,-3 0 12,-1 0 0,1 0 29,-1 0 7,0 0 1,1 0-58,-1 0 1,0 0 34,1 0 1,-1 0-24,0 0 8,0 0 0,2 0 55,1 0-28,-1 0 1,2 0 35,-4 0 0,4 0 14,-1 0 0,1 0-53,-4 0 0,0-1 0,1-2 0,2 2-52,0-2 1,2 2 49,-2 1 1,0 0-34,3 0 1,-2-1-5,2-2 1,-3 2-8,4-2 0,-4 2 6,4 1 0,-1-1-8,4-2 1,-3 2 12,-1-3 1,-2 3 3,2 1 1,-3 0 15,4 0 1,-4 0-15,4 0 0,-5 0 24,2 0 0,-2 0-24,1 0 1,-1 0 1,1 0 0,-1 0-3,-2 0 1,3 1 0,1 3 0,-1-3 11,-3 2 1,4-2-8,-1-1 1,2 0 21,-2 0 0,0 0-23,3 0 0,-3 0 131,4 0 1,-1 0-134,4 0 1,0 0 5,-1 0 1,2 0-162,2 0 0,-2 0 167,5 0 1,-1-1-97,1-2 1,1 2 73,-5-3 0,4 0-9,-3 1 0,3 0-15,-3 3 0,-1-3 38,-2 0 1,0 0-8,-1 3 1,1 0 13,-1 0 0,1 0 12,0 0 0,-1 0 13,1 0 0,0 0 34,-1 0 1,1 0-63,-1 0 1,3 0 15,-2 0 0,4 0-9,-4 0 0,2 3 79,-3 0 0,1 0-19,0-3 0,-4 1 9,1 2 0,-2-2 7,2 2 1,1-2 5,-1-1 0,1 1-86,2 3 0,0-3 52,-1 2 1,5-2-57,2-1 1,-2 0 49,-2 0 0,2 0-60,-1 0 1,4 0 75,-1 0 1,-3 0-3,0 0 0,-2 0 35,-2 0 1,1 0 5,0 0 1,2 0-12,1 0 1,0 0-24,-4 0 1,5 0-6,2 0 1,-1 0 11,1 0 1,-2 0 13,2 0 1,4 0-16,-4 0 0,4 0-12,-4 0 1,-1 0-16,0 0 0,1 0-37,3 0 0,0 0-25,0 0 0,-3 0 53,0 0 0,-2 1-313,2 2 1,-5-1-539,-5 4 1,1-3-1504,3 3 2304,-5 1 0,0 6 0,-5 2 0</inkml:trace>
  <inkml:trace contextRef="#ctx0" brushRef="#br1">11136 13808 8409,'-22'0'23,"0"0"1,0 0 200,0 0 0,2 0-78,-2 0 1,-1-1 154,-2-2 0,-2 1-198,-1-4 0,0-2 164,0-4 1,0 0-254,0-7 0,1 1-60,3-7 1,-2 0-49,4-6 1,3-4-65,4-5 0,3-3-49,0-7 0,3-2-281,5 25 0,2-2 0,-1 0 0,1-1 345,2 1 1,0-1 0,2 1 0,2 1 68,0 1 0,1 1 1,9-22-327,8 5 1,3 3 617,6 0 1,2 3 66,4 3 0,1 3 114,-1 6 0,0 3-144,0 7 0,3 5-182,-3 7 0,2 4-96,-5 5 1,-1 5 206,2 7 0,-2 8-282,1 2 0,-1 7 74,-2 3 0,-3 4-130,-14-18 1,0 2-1,0 1 1,-1 0 117,-2 3 0,-1-1 1,1 1-1,-1 0 11,-1 0 1,-2-1 0,-2 0 0,-1 0-22,-2 2 0,-1 0 1,-1-2-1,0-1-5,-1 1 0,-1-2 1,-7 17 273,-7-10 0,-6-5-293,-2-4 0,-6-4-2,-2-5 1,-3-2 482,1-1 1,-5-3-151,-1 2 0,-1-1-227,4-2 0,0-3-1694,-1 1 1660,1-5 0,2 5 0,2-4 0,2-1 0,0-1 0</inkml:trace>
  <inkml:trace contextRef="#ctx0" brushRef="#br1">3976 14618 8519,'0'-9'-1668,"1"3"1255,2-1 0,2 5 532,4-1 1,5 2 57,1 1 1,4 0-37,3 0 1,2 0-80,8 0 0,1 0 164,4 0 1,0 0-77,0 0 0,2 0-212,1 0 1,1 0 173,3 0 1,-2 0-29,-1 0 0,-2-1-16,4-2 0,0 2-11,0-2 0,-1-1-2,-5 1 1,3-1-65,1 4 0,-1 0-13,-3 0 1,0 0 72,1 0 1,0 0-9,2 0 1,-5 2-19,3 1 0,-6-1 13,2 4 1,0-4 20,3 1 1,0 1-44,1-1 0,-4 1 5,0 0 1,0-3-47,3 2 0,-2 1 59,-1-1 1,-4 0-31,1-3 0,2 0 18,1 0 1,2 0 37,1 0 0,-2-3-39,-1 0 0,0-4 56,3 0 0,-1 0-14,-2 1 1,-2-1 15,-4 4 1,0-4 16,0 4 0,-1-3 5,-2 3 0,-1 0-168,-2 3 0,-3 0 123,3 0 1,-2 0-178,-2 0 0,4 0 151,0 0 1,2 0 154,-2 0 0,3 0-204,-3 0 1,3 0 5,-4 0 1,5 0-85,-1 0 1,1 0 9,-1 0 0,1 1 79,-5 2 1,2-2-18,-1 2 13,-3-2-157,8-1 156,-7 4 1,3-3-8,-5 2 0,3 2 3,-2-2 1,1 3 87,-4-3-80,1 0 1,5-3 137,0 0 1,0 0-123,-4 0 0,1 0 290,0 0 1,2 0-209,1 0 1,1 0 124,-2 0 0,-1 0-82,2 0 1,1 0-80,-2 0 0,1-3-35,-3 0 1,-1-1 17,1 1 0,0 2-158,-1-2 0,-3 1-283,-3 2 0,-2 0-693,0 0 1,-2 10 1097,-2 5 0,-10 7 0,-6 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10223 4702 8289,'0'-11'0,"0"1"0,0 2-342,4 4 1,2 0 195,3 4 1,5 1 378,5 2 1,4 2-180,5 4 0,5 2-40,4 1 0,5-2-258,8 3 0,-21-8 0,1 0 252,2 0 1,1 0-1,1-1 1,1 1-305,-1 0 0,0-1 0,1-1 1,1-1 285,3 0 0,0-1 0,2 2 0,0-1-2,0-1 0,1 1 0,0 1 1,-1 0 26,-2-1 0,0-1 0,1 1 0,0 0-5,4 0 0,-1-1 0,-2 0 0,-1-1-222,0 2 1,1-1 0,-1 1 0,0 1 216,1-2 0,-1 1 0,2-1 0,1 1 93,2-2 0,0 0 0,-4 0 0,1 0-45,1 0 0,1 0 0,-1-1 0,-1 1 64,2-2 1,-1 1 0,2 0 0,-1 0-65,1-2 0,0-1 0,-2 2 0,0-1 0,2 0 0,0 0 0,-2-1 0,0 1 5,-1 1 0,0 1 0,0-3 0,1 1-6,0 2 0,1-1 1,-4 1-1,-1-1-27,0 2 1,0 0 0,-2 0 0,0 0-140,-2 0 0,-1 0 0,2 0 0,0 0 102,0 0 0,-1 0 0,0 0 0,-1 0 49,-2 0 1,1 0 0,-1 0-1,0 0-69,-2 0 0,-1 0 0,2 0 1,1 1 33,-1 1 0,0-1 0,-3 0 0,0-1-113,-1 2 1,-1-1 0,18 0 449,-3-1 0,-4-1-394,-3-2 1,-6 1 640,-6-4 1,-4 4-610,-2-1 0,-3-1 1114,-3 1-1060,-5-5 1,-1 3 418,-4-4 0,0 0-470,0-1 0,-1 1-26,-2 0 1,-2-4 29,-5 1 0,-2-5-14,-1 2 1,-3 0-42,0 0 1,0 3 48,0 0 0,-1 2 239,1 0 1,3 2-159,0 2 1,3 1 95,1 2 0,2 2-39,1-3-85,4 3-2,-2 1-156,4 5 0,0 0 30,0 4 0,4 0 56,2 1 1,6-1-3,0 0 0,4 4 4,-4-1 0,8 5 167,-2-2 0,7 3-98,0 0 0,2 1 22,1 0 1,5-1-166,4 1 0,0-1 136,4 1 1,-4-3-66,-3-1 1,-2-5 64,-4 0 0,-5-2 381,-4-5-318,-9 0 1,-11-3 558,-8 0 1,-9 0-293,-7 0 0,-7 0-179,-5 0 0,-9 5-691,20-1 1,0 2 516,-6 4 0,0 1 0,0 2 0,-2 0 0,-3 4 0,0 0 0,0 1 0,-1-1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5782 16238 9738,'-6'-1'-1483,"0"-2"1437,-1 2 1271,2-7-1036,-3 7-122,7-3 0,-6 5 97,4 2 0,-1 2 107,4 4 0,-4 5-200,-2 1 0,1 7 45,-1 3 1,0 7-24,-4 5 0,1 5-323,0 8 1,-1 2 233,6-24 1,-1 0-1,0 0 1,1 1 37,-1 0 0,0 0 0,2-1 0,1-1-10,0 0 0,1-1 0,0 21-148,1-10 1,0-5 94,0-4 1,0-5-56,0-8 0,3-4-68,0-5 9,5-4 0,-6 2 137,4-4 386,0 0 0,4 0-318,3 0 0,-3-4-46,3-2 1,1 0 93,2 0 1,2 0-64,4-3 1,-2 4-94,1 1 1,3 0 114,1 1 1,5 0-183,1 3 1,3 1 64,-3 2 1,5-1-166,2 4 1,1 1 105,7 2 1,-4-3-215,4 0 0,-2-2 262,-1 2 1,0-3-12,-3 3 1,-6-4 109,0 1 0,-5-2 18,-4-1 1,-2 0 28,-5 0 1,-3 0 66,-3 0 182,-5-4 1,-3-1-45,-4-4 0,0 2 116,0 1 1,-4-1-319,-3-5 0,-2 1-7,-3-1 0,0-2 15,-3 2 0,-1-4 15,-2 4 1,-1-4 48,0 4 0,4-3 50,-1 2 0,5 1 574,-1 2-811,1 1-1739,2 0 1443,4 4 0,2 0 306,6 5 1,5 1 98,4 3 1,6 1-70,1 4 0,0 1-40,6 3 1,-4-2-3,0 5 1,2-4 3,-1 4 1,-1-4-84,-6 4 1,-2-4 116,-7 4 0,-2-1-76,-4 4 1,-2-1 153,-4 1 0,-6 4-442,-9 2 0,-6 1-138,-4 2 1,-4 0-522,4 0 0,-3-3 1004,3 0 0,-2-2 0,3 2 0,0 1 0,-1-1 0</inkml:trace>
  <inkml:trace contextRef="#ctx0" brushRef="#br0">7542 16713 11805,'-10'-6'-2896,"1"0"3174,0 3 1,0 0 330,-1 6 1,1 4 340,0 5 1,-1 4-278,1 5 0,-3 0-207,-1 4 0,0 1-134,0 5 0,3 2-158,-2 4 1,-2 2 74,2 5 0,-1-5-92,4 5 0,1-3-456,1-4 1,3-2-6,4-7 0,0-8-176,0-4 0,6-9-235,3-4 1,0-3-90,4-3 0,-3-3 397,-1-7 1,1-5 51,-1-7 0,-3-4 336,0-5 1,-4-1-16,1-5 0,-2-1 89,-1 0 1,0-3-56,0 0 0,0 0 276,0 1 0,0-1-227,0 7 0,0-1 78,0 7 1,0 5 104,0 7 0,1 6 234,3 6 0,-2 8-322,4 9 0,0 7 195,3 8 0,-2 6 1,-1 3 0,1 3-161,5 0 1,-1 3-280,1 0 1,2 4 272,-2-4 0,5 5-438,-2-2 1,3-2-199,0-4 0,0-1 181,-3-5 1,2-3 169,-5-3 1,0-9-277,-6 0 0,1-8 173,-4-2 1,-1-4 269,-5 2 0,-3-3-277,-6-1 0,-3-1 78,-3-3 0,-1-1-169,0-4 0,-2-5-226,-1-1 1,-3-3 419,3 0 1,-2-2-89,2-2 0,-3 2 23,3-5 0,4 3 289,2-3 1,5 5-3,-2-2 0,7 5 120,3 2 0,3 3 226,3 0 0,3 3 141,7 3 1,1-2-347,5 5 1,4-1-259,1 1 0,6 2 321,1-2-281,-4 6 0,4 2 0,-2 4 0</inkml:trace>
  <inkml:trace contextRef="#ctx0" brushRef="#br1">7989 17030 8570,'-4'-10'-947,"-1"1"1019,-1 0 0,-1 2 659,4 1 1,-4 4-427,0-1 1,2-1-209,-1 1 1,-1 0-79,-6 3 0,3 4 116,-2 2 0,1 5-278,2 2 0,1 3 107,1 0 0,3 1 177,4 2 0,0 0-75,0-1 1,4 1-82,3 0 0,2-2-123,3-1 0,4 0-63,6-3 1,-2 0-10,5 0 1,-1-7-270,1 0 0,2-4 479,-2-2 0,1 0 0,2 0 0</inkml:trace>
  <inkml:trace contextRef="#ctx0" brushRef="#br1">8296 16834 8570,'-3'-14'-142,"0"1"1,-1 6 541,1 1 224,1 4-457,-2-3 0,4 10 116,0 1 1,0 6 62,0 4 1,0 2-64,0 4 1,0 2-165,0 4 0,0 0-54,0 0 0,3 0-248,1 0 0,3 3 37,-1 0 0,-1 0-101,1-3 0,1-2-576,2-1 0,-1-3 401,-2-6 0,2 0-884,-5-3 1306,0-5 0,-3 0 0,0-3 0</inkml:trace>
  <inkml:trace contextRef="#ctx0" brushRef="#br1">8240 17076 8570,'-9'-4'-670,"3"0"269,-1-2 755,5 1 1,-1 5 8,6 0 1,2 0-157,5 0 1,0 0-150,3 0 1,1 2-191,5 1 0,2-1 243,1 4 0,1-3 0,-1 3 1,-2-3 13,5 4 0,-3-4-14,3 3 0,-4-1-151,4 1 1,-4 1 58,1-3 1,-4 2-348,-2-3 0,-4 1-1938,-6-1 1296,3-2 1435,-4 3-222,0-4 0,-2 0 2396,-6 0-2164,-2 0-307,0 4 0,1 2-31,4 3 0,0 0-258,0 1 1,-1 0-610,-3 2 1,3 0 414,-2 3 0,2-2 315,1 2 0,0 1 0,0 2 0</inkml:trace>
  <inkml:trace contextRef="#ctx0" brushRef="#br1">8585 16974 8516,'-9'-15'0,"3"3"0,2 1-717,4 2-813,0 4 1346,0-3 1,4 7 183,2-2 0,3 2 0,0 5 0,0 1 0</inkml:trace>
  <inkml:trace contextRef="#ctx0" brushRef="#br1">8836 17057 8516,'-5'-1'775,"2"-2"-588,-2 2 64,-1-3 1,0 5-149,0 2 0,4 2 43,-1 5 1,2 0-65,1 3 1,0-2 0,0 4 0,0 0-283,0 0 0,4 3-220,2-2 1,2-2 180,2 2 0,2-6-37,1-1 0,2-1 55,-3-4 0,2-1 130,-2-3 1,-1 0 49,1 0 1,-3-8-42,-2-1 1,0-5 45,-4 1 1,0-3 157,-3 0 0,0 2 76,0-2 0,-1 1-42,-2-4 0,1 1 73,-4 3 1,-1-2-93,-2 5 1,3 0 82,0 2 1,4 1-83,-1 0 0,1-1 43,2 1 1,0 3-123,0 0 0,2 2 12,1-2 1,2 4-98,4-1 0,0 2 121,1 1 0,3 0-170,3 0 1,-2 0 142,2 0 0,-1 0 9,4 0 0,-2 1-36,-1 2 1,0 1-154,-3 3 0,2 1 96,-2-2 0,-4 5 42,-3 2 0,0 2 200,0-2 1,-2 3-124,-4 0 1,0 1 206,0 2 0,0 0-140,0-1 0,0 1-12,0 0 0,-3-5-89,0-2 1,-1-1 97,0-2-31,3-4-294,-3-1-69,4-4 0,0-4 78,0-2 0,0-3-36,0-4 1,4-1 12,3-5 0,-2 1-152,1-1 1,0 3 82,3 1 0,2 0 130,1 0 0,-1-2 60,1 5 1,-2 3 163,0 2 0,-1 4 50,0-3 1,1 4-51,-1-1 0,0 6 76,1 3 0,-1 0-82,0 4 0,-3-3 179,1 5 0,-4 2-171,3-2 0,-4 4-68,1-4 1,-1 2-63,1-2 1,-2-1-179,2 5 1,-2-5-603,-1 2 0,0 0 406,0 0 1,0-1-322,0-3 0,1 4 710,3-1 0,1 5 0,4-3 0</inkml:trace>
  <inkml:trace contextRef="#ctx0" brushRef="#br0">9665 17234 10884,'-10'0'-662,"1"0"654,4 0 0,-3 0 0,2 0 0</inkml:trace>
  <inkml:trace contextRef="#ctx0" brushRef="#br1">10214 17151 8576,'12'0'-64,"1"0"1,5-1 63,4-3 0,7 0-162,11-2 1,9-1-267,-20 5 1,1 1 0,3-1 0,0 1 560,6 0 1,0 2 0,-3 0 0,0 2-323,2-1 1,-1 2 0,-2 1 0,-1 1 187,2 1 1,-1-1 0,1 0 0,1 0 101,2-1 0,-1 0 0,-2-3 0,0 1-83,0-1 1,-1-1 0,1 0-1,0-1 59,-1 0 0,1 0 0,1-2 0,1 0-46,0-1 0,1-1 1,-3 1-1,-1-2 134,1 1 0,0-1 0,-1 0 1,0 1-57,-1-1 1,1 0 0,1 1-1,0 0-110,0 1 0,-1 0 0,-2 0 0,-1 2 60,0 1 0,-1 0 0,0-2 0,0 1 5,0-1 1,0 0 0,1 1 0,0-1-88,1 2 0,-1 0 0,-3 0 0,-1 0 147,25 0 1,-4 1 7,1 2 1,-2-1-25,1 1 0,-2-2-58,-4-1 1,-1 0 300,-5 0 1,3 0-405,1 0 1,-4 0 52,-3 0 0,-3-1-179,3-2 1,-4-3 396,1-3 0,-6 0-304,-3-1 1,-3 0 468,0-2 0,-1-3-444,-3-3 1,-1-2 603,-5-2 0,0-2-323,0-4 1,1-3 54,-1 0 1,-1-4-113,-1 1 0,1-2-19,-2-1 0,-1-5-111,1-1 0,-3-3-203,0 0 1,-2-2 94,-1-2 0,0-1 78,0 23 1,0 0-1,0-1 1,0 1-89,0-1 1,0-1-1,-1 0 1,1-1 32,-2-1 0,1-1 1,0-1-1,0 1-41,0 0 0,-1 0 0,0-2 0,0 0-181,1 2 1,-1 1 0,-1-4 0,0 0 246,1 1 1,1-1 0,-2-2 0,0 1 44,1-1 0,1 1 0,-2-1 0,1-1-38,1 4 1,-1-1 0,2-1-1,-1 0 47,0-2 1,-1 0 0,0-1 0,0 0-68,1-1 0,-1-1 0,-1 1 1,0 1-348,1 0 1,1-1 0,-3 1 0,0-1 360,1 0 1,0-1 0,-1-1 0,-1 0-6,-1 1 0,-1 0 1,2-1-1,0 0 36,-1 3 1,0-1-1,0-2 1,1-1 55,1-3 0,-1 0 0,0 0 0,1-2-65,-1 0 1,0-1 0,2-1 0,1 1-285,0 0 1,1 0-1,0-2 1,1-1 248,0 17 1,0-1 0,0 1 0,0 0 0,0-1-1,0 0-118,0 1 0,0 0 1,0 0-1,0-1 0,0-1 1,0 1 72,0 0 0,0 0 0,0-1 0,0 0 0,0-1 0,0-1 24,0-1 0,0-1 0,0 1 1,0 3-1,0 0 0,0 0 37,0 1 0,0 0 1,0 0-1,-1 0 0,0 1 1,-1 0 31,0 1 0,0 0 0,0 0 0,-2-2 1,0 0-1,0 0 61,0 0 0,0-1 1,0 1-1,-1 2 0,-1 0 1,0 1-20,1-1 0,0-1 1,0 1-1,0 0 0,0 0 1,0 0-40,0-1 0,0-1 0,0 1 0,0-1 0,0 0 0,-1-1 66,0 0 1,0 0-1,0-1 1,0 2-1,2-1 1,-1 0-4,1-2 0,0 1 1,0 0-1,0 0 1,1 1-1,-1-1-70,1-1 0,0-1 1,0 1-1,1 0 1,0-1-1,0 1 0,0-3 1,-1-1 0,2 0-1,0 3 1,0-1 0,1 0-52,-1-1 1,-1-1 0,2 1 0,-1 1 0,1 0 0,0 1 37,-1-2 0,1 1 1,1-1-1,-1 1 1,0-1-1,0 0-26,0-1 1,0-1-1,0 1 1,0 2-1,0 1 1,0 0-134,0-1 1,0 1 0,0-1-1,0 1 1,0 0 0,0 0 152,0 0 0,0 0 1,0-1-1,0 0 1,0 0-1,0 0 43,-1-1 1,1 1-1,1 0 1,-1 2-1,0 2 1,1-1-17,-1-1 0,1-1 0,1 1 1,-1 1-1,0 0 0,1 0 46,0-1 0,0-1 0,0 1 1,1-1-1,-1 1 0,0-1-49,-1-1 0,0 1 1,0 0-1,2 1 0,-1 1 1,1 0 7,-1-1 0,0 1 0,0 0 0,-1-1 0,1 1 0,-1 0-8,0-1 0,0 1 0,0 0 0,0 0 0,1-1 0,-1 1-65,0-1 0,0-1 0,0 1 0,0 1 0,1 1 1,-2 0 20,1-1 0,-1-1 0,-1 1 0,1 0 0,0 0 0,0 0 42,0 1 0,0 0 0,0-1 0,0 0 0,0-1 0,0 0-46,0 1 0,0-1 0,0 1 0,0 3 1,0-1-1,0 1 56,0-1 0,0 1 1,0 0-1,0-15 1,0 0 34,0-2 1,0 0 0,2 1 0,-1-1-23,0 16 0,0 1 0,1 0 0,1-15 0,1 1 6,-2 15 1,0-1-1,0 1 1,1-16 0,0 1-43,2-1 1,0-1 0,-2 1-1,0 0 4,1-1 1,1 1-1,0 4 1,-1-1-45,0 2 0,-1-1 0,1 2 0,0 0 47,0 0 1,1 0 0,0-2-1,0 0-131,-1 2 0,1 0 0,-1-2 0,1 1-3,0 2 0,-1 1 0,1-1 0,0 1 105,-1 1 1,1 0 0,-1-1-1,0 0-32,-1 1 0,1 1 0,-1 0 0,1 0 13,-3 4 0,1-1 0,1 0 0,0-1 4,-1 0 1,-1 0 0,1-1 0,-1 1 13,-1 1 0,0 1 0,0-1 0,0 0 22,0 2 1,0 0 0,0 0 0,-1-1-37,0-1 1,-1 1 0,2 1-1,-1 0 268,0 2 0,-1 0 0,0 0 0,0 0-232,0 5 0,1-1 0,-1 1 1,1-1 79,0 2 0,2 1 1,-1-1-1,0 0 383,0 0 0,0 0 1,0-24-328,0 2 0,0 0-90,0 0 0,3-2 14,0 6 1,4-3-80,-1 6 1,0 0 80,0 0 1,0 0-235,3 0 1,1-2 42,-1 5 0,0 0-98,0 3 1,2 0 746,1 3 1,0 2-629,3 4 0,-2 3-16,2 1 0,4 0 550,2-1 1,-1 5-369,-1 5 0,-3 2 333,6-2 1,2 3-310,1 0 0,1 2-97,2 0 1,4 1 1,3 0 0,1-1 6,1 1 0,1 0 6,3-1 0,2-2-6,7 0 1,-3-2-10,3 2 1,1 1 86,-2-1 1,-22 7 0,0 0-77,0 0 1,-1 0 0,1 1 0,1 0 66,0 1 1,0 0 0,0-1 0,0 1-25,-1 1 1,1 1-1,2-3 1,0 1-17,1 2 0,0-1 0,1 0 0,0 1-195,-1 1 1,0 0-1,1 0 1,1-1 190,-1 0 0,1-1 0,0 1 0,1 1-22,3-1 0,1-1 1,-4 0-1,0 0-11,2 0 0,-1 1 0,1-1 0,0-1-32,-1 2 0,1-1 0,1 2 1,1-1 47,0 0 0,1-1 0,-1 2 0,-1-1-256,0 1 0,0 0 1,1 0-1,-1 0 250,-2 0 0,1 0 1,1 2-1,1-1 18,0 1 0,1-1 1,-1 1-1,0 1-10,0-2 1,1 1-1,-1-2 1,0 2 1,-1 1 0,0 0 0,1-2 0,1 0-20,1 1 0,1-1 1,-5 0-1,1 0-4,2 1 0,0-1 0,-3 0 0,1-1 29,0 2 1,1-1 0,1 0 0,0-1-12,2 0 0,-1 0 0,-2 2 0,-1 0 13,1-1 1,-1 1 0,-1 1 0,-1 1-11,1-1 1,0 0-1,0 0 1,1-1 0,-1 1 1,-1 0-1,0 0 1,0 0 4,-1 0 0,0 0 1,-1 1-1,0 0-141,0-1 1,-1 0 0,1 1 0,0 0 71,-1-1 0,1 0 0,-3 1 0,0 0 61,-2-1 1,0 0 0,0 1 0,0 1-26,-2-1 0,0 1 0,26 1 12,-25-3 1,-1 0 0,18 3 40,0 4 1,-2-1 55,-2 0 0,2-2-76,-2-1 0,-5 0 4,3 3 0,-6 0 10,2-3 0,-4 2 288,1-2 1,-3 3-310,-3 0 0,-3 0 504,-3 1 1,0 0-519,-1 2 0,-3 0 399,-3 3 0,-2-2-337,0 2 1,-2 1 288,-2 2 1,-1 2-249,-1 2 1,-3-2 24,2 5 1,-2 3-76,-1 3 0,0 1-6,0-1 1,-3 6-251,0 7 0,-5 5 251,2 0 1,2-22-1,-1 0-222,-1-1 1,-1 1 0,2 3 0,-1 2 212,-2 0 1,0 1 0,1 4 0,0-1-2,-1 0 0,0 0 0,0 2 1,-1-1-277,1-1 0,0 0 0,0 2 0,-1 1 308,-1 1 1,1 1 0,0 1 0,0 1-25,-1-1 0,1 0 0,0 1 0,-1 0 1,1-3 0,0 0 0,-1 2 1,1-1-29,0 1 1,-1 0 0,0 3 0,0 0 26,0 0 1,1 0-1,-2 0 1,0 1-370,2-3 0,0 1 1,0 0-1,-1 2 364,-1 2 0,0 0 0,0 0 0,0 1-9,0 1 1,0 0-1,0-2 1,-1 1-10,1-3 1,0 1 0,2 0-1,-1 0-15,-1 1 1,0 0 0,1 2 0,0 0 9,1-1 0,0 1 0,-1 1 0,1 0-12,0-4 0,0-1 1,-1 4-1,1 0-2,0-1 1,-1 1 0,4-15 0,0 1 0,0 0-28,-1-1 0,1 0 0,0 0 1,-2 18-1,2-1 191,-1-4 0,1 0 0,-1 1 0,1 1-78,2-15 1,0 0 0,-1 1 0,0-1 0,-1 0 0,1 0-98,-1 0 0,1 1 1,0-1-1,0 0 0,1 0 1,-1 0 26,-3 15 1,0 0-1,2 1 1,0 1-56,1-16 1,-1 0 0,1 1 0,1-2 0,0 0 0,0 0 42,-1 2 1,-1 1 0,1-1-1,1-1 1,0 1 0,0 0 3,-1 0 1,0 0-1,-1 0 1,2 1-1,-1-1 1,0 1 28,0 0 0,0 1 0,-1-1 0,1-1 0,1-1 0,-1 1-213,1 0 0,-1 0 1,2 0-1,-1 0 0,1-1 1,-1 1 198,0 0 0,0 0 0,0 1 0,0-1 0,1 1 0,-1-1-13,1 2 0,0-1 0,0 0 1,0-1-1,0-1 0,0 0 0,0 0 1,0 0 0,-1 0 0,1 1 0,0-1 0,0 0-13,0 0 0,0 0 0,0 1 0,0 0 0,-1 1 0,0 0-4,0 1 1,0 0 0,0 0 0,1-1 0,-1-2 0,1 1-6,-1 1 0,-1 1 1,1-1-1,1-1 0,-1 0 1,0 1 16,0 0 1,0 0 0,0 1-1,0-2 1,0 1 0,0 0 19,-1 2 0,0-1 0,0 0 0,0-2 0,1 0 0,0 0-20,-1 0 0,0 1 0,0-1 1,0-1-1,0 1 0,0-1 36,0 1 1,0 1 0,0-1 0,-1 1 0,0 0 0,1 0-19,1 1 1,0 1 0,0-1-1,-1-2 1,-1-1 0,1 0 30,1 2 0,0-1 1,0 0-1,0 0 1,-1-1-1,1 1-27,1-1 1,0 0 0,0 1 0,0 0 0,0 0 0,0 0 6,0 2 1,-1-1 0,1 0 0,1-2 0,0 1 0,0-1-32,0 0 1,0 0 0,0 0 0,0 1 0,0-1 0,0 0 22,-1 0 0,0 0 0,0 1 1,0 0-1,1 0 0,0 1-25,0 2 1,0-1 0,0 0 0,0-2 0,0 0 0,0 0 19,-1 1 0,0 1 0,0-1 0,-1-1 0,1 0 0,0 1-10,0 0 0,0 0 1,0 0-1,0 1 0,0-1 1,0 0-2,0 2 1,-1 1 0,1-1 0,0-2 0,1-1 0,-1 0-2,1 1 1,0 1-1,0-1 1,-1-1 0,0 0-1,1 0 3,-1 0 1,2 0-1,-2 0 1,1 2-1,-1-1 1,0 1-2,0 0 0,0 1 0,0-1 0,0-2 0,0-1 0,-1 1 0,1-1 0,0 0 1,0 0-1,-1 16 0,-1-1 2,2-16 0,0 0 0,0 0 0,-2 18 1,0-1-2,2-17 0,0 0 1,0 0-1,0 17 1,0-1-1,0 0 1,0 0-1,0 0 1,-1 1-1,0-3 0,-1 1 0,0 1 0,1 0-124,-1-1 0,0 0 0,1 1 0,0 0 140,1-4 1,0-1 0,-1 1 0,1 0 14,1-2 0,1 0 0,-3 2 0,1-1-18,2-2 0,-1-1 1,0 2-1,1-1 18,1-3 1,0-1 0,0 1-1,0 1 7,0 0 1,0-1 0,2 1 0,0-1 29,1 0 1,0-1 0,0-1 0,0 1-46,0-3 1,0 0 0,0 0-1,0 0-42,2-2 0,-1 1 0,1 1 0,0 0 159,-1-2 0,1-1 1,-1 1-1,0 0-245,-1-4 0,0 0 0,2 0 0,-1-1 66,-1 1 1,0 0 0,1-2 0,-1 0 132,0 1 1,0-1 0,2-2 0,-1-1-316,2 24 0,-1-3 89,1 0 0,-4 1 399,1-1 1,2-4-389,-2-9 0,0 3 133,-3-3 1,0-2 474,0-1 0,0-3-387,0-3 1,-1 2 341,-2-3 0,1-1-321,-5-1 1,1-2 282,-3-2 0,0-3-409,-1-3 0,0 1 273,-3 0 0,-1-4-244,-5-3 0,1 0 79,-1 0 0,-7 1-49,-2-4 0,-3 0 7,0-3 0,-3 0-85,-6 0 0,-3 0 133,-3 0 0,-1 0-338,1 0 1,-5 0 275,-2 0 0,24-1 1,0-1-11,0 1 0,-1-1 0,0-1 0,0-1 2,1 1 0,-1 0 0,0 0 1,-2 0 12,-2 0 1,0 0 0,1 0 0,0 0-276,-1-2 1,0 1-1,-2 0 1,1 1 252,0 0 1,-1 0 0,-3 0 0,0 0 3,-1-1 1,0-1-1,0 0 1,1 0-6,0 1 1,0-1-1,0 1 1,-1 0-10,-1 1 1,1 0-1,-2-1 1,0 0 14,-1 3 0,-1-1 0,4-1 0,0 0-269,-1 2 0,1-1 0,0-1 0,-1 0 268,1 1 1,-1 1-1,2-1 1,-1 0 3,-1 0 1,1 0-1,4 2 1,0-2-156,0 0 0,0-2 1,3 1-1,0 0 92,2-1 0,0-1 1,-1-1-1,1-1 18,1 1 0,1 0 0,1-3 1,1 0-92,2 0 1,0 0 0,-21-11-23,2-5 1,2-1 108,2-5 1,6-1-206,-1-2 0,5-2 93,2 2 0,1-7 8,-1-2 0,4 0 94,2 0 0,2 3 1,2-4 1,-2 0 0,9 19 0,0 0 1,-5-24 51,6 23 1,1 0 0,3-1 0,0 1 10,0-2 0,-1 0 0,1-1 0,-1 0-50,1-2 1,0 0 0,0 2 0,0-1 110,3-2 1,0-1-1,-1 1 1,1 0-26,1-2 0,1-1 0,-1 1 1,1-2-26,0-1 1,2 0-1,-1 1 1,0 0-47,0 0 1,0 1 0,0 1 0,0 0 2,0-2 0,0 0 0,0 0 1,0-1-5,0-4 1,0 1 0,0 3 0,0 0-53,0-4 1,0 1 0,0 1 0,0-1 1,-1-1 0,2-2 0,0 0 0,1 0 42,-1-1 1,1 1 0,1-1-1,0 1-83,-1 1 1,-1 0-1,1 0 1,0-1 68,0 0 0,-1-1 0,0-1 1,0-1-33,2 0 0,1-1 1,-3-1-1,0 1 44,0 2 1,1 0 0,0-1 0,0 0-3,0-1 0,-1 1 1,1-3-1,-1-1-1,-1 2 0,0 0 0,0-1 0,0 0 2,0 4 0,0 0 0,0-1 0,0-1-24,0-1 0,0 0 0,0-2 1,0 0 18,0 1 1,0-1-1,0-1 1,-1 0 15,0 4 1,-1 0 0,1-2 0,0-1-16,-2 1 0,0-1 0,1-2 0,2 0-5,-2 1 0,0 0 1,0-1-1,0-1-160,1 4 0,-1-1 1,-1 0-1,0-1 169,1 0 0,1-1 0,-1 16 0,0 0 1,0 0-5,1 0 0,0-1 0,0 1 0,-1 0 0,1-1 1,-1 0-5,1-15 1,-1-1-1,2 1 1,-2-1 20,1 17 1,-2 0 0,1 0-1,0-1 1,1 0 0,-1 0-13,0 0 0,0 0 1,0-1-1,-1 1 1,1 0-1,-1 1 23,2-17 0,-1 0 1,0 18-1,0-1 0,0 1-22,1-1 0,0-1 0,0 1 1,-1-2-1,0 1 0,0-1 31,1 2 1,0 0 0,0 0 0,-1 0 0,0 0 0,0 1-19,0-16 0,0 0 0,1-1 0,-1 0-2,2 16 0,0 0 0,0 0 0,0-1 0,-2 0 0,1 1 2,0-17 0,-1 0 0,0 0 0,1 1 1,1 1 0,0-1 0,0 0 1,0-1-19,0 0 1,0 0-1,0 17 1,0 0-1,0 1 15,0-17 0,0 1 0,0-1 0,0 0-10,0 2 0,0 1 0,0-2 0,0 0 8,0 0 1,0 0 0,0 0 0,0 0-19,0 2 0,0-1 0,0 1 1,0 0-7,0 1 1,0 0 0,0 0 0,1 0-2,1-1 0,-1-1 0,0 1 0,-1 0 2,2-1 0,-1 0 0,1 2 0,0-1-4,0 3 1,0-1 0,1 0 0,0-1-174,-2-2 1,1 1-1,1 2 1,1 2 181,-1-4 0,0 1 0,0 2 0,-1 0-7,2 0 0,-1-1 0,0 1 1,0-1 1,1 0 1,1 1 0,0 1-1,0 1 3,-1 0 0,1 1 0,-2 1 0,0 0-37,0 2 1,0 0-1,0-2 1,0 0 16,2 0 1,0 0-1,-1 2 1,1 1-7,0 1 0,-1-1 0,1 0 0,-1 0-5,-1 3 1,0 1 0,1-3 0,-1-1 10,-1 2 0,-1 0 1,2 1-1,0 1 6,-1 0 1,0-1 0,1 1 0,0 0 5,-2 1 0,1-1 1,0-1-1,0-1-12,0-1 0,-1 1 1,0 4-1,-1-1 65,1 0 1,1 0 0,0 0-1,0 1 88,0-1 1,-1-1 0,2-1 0,-1 0-105,-1 0 0,1 1 0,-1 1 0,0 1 11,2 1 0,0-1 0,-2 0 0,0 0 58,1-1 1,-1 0 0,0-1 0,-1 1-15,0 2 1,0-1 0,2 1 0,-1 0-29,1 1 1,-1 0 0,1-1 0,0 0-27,-2 1 0,0 0 0,0-2 0,0 1 15,0-3 1,0 1 0,0 3-1,0-1-71,0 0 0,0-1 1,0 3-1,0 0 48,0-1 1,0 0 0,0 0 0,0 0-7,-1-2 1,2 1 0,0-1 0,1 1-14,-1-1 1,1 0 0,1 2-1,0 0-3,-1 0 1,-1 0 0,1 0 0,0-1-8,0-2 1,-1 0 0,0 1 0,0 0 15,2-2 0,1 1 0,-3 3 0,1-1-67,1 1 1,0 0-1,-1-2 1,1 0 40,0-3 0,0 1 1,1 1-1,-1 1-134,-1 1 0,0-1 0,0 0 0,0 0-8,-1-1 1,1 0 0,-2-1-1,1-1 0,0 1 0,1-1 0,-1 2 0,-1-1 173,0-4 0,0 0 0,1 2 0,1 1 0,0-3 0,-1 0 0,0 1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15493 7896 25936,'4'-28'-3277,"-2"1"1638,5 2 1,-4 2 608,3 5 1,0 3 963,3 3 1,-2 4 563,-1 2 0,-3 4 257,3-1 1,-4 7-1190,1 5 0,-2 5-178,-1 5 1,-1 3 756,-2 3 1,-1 6 47,-2 3 1,-1 7-507,4 2 1,-5 7-33,5-24 0,0 1 0,1 0 1,0 1-119,0 2 0,1-1 0,-1 3 0,0 1 23,0 0 1,1 2 0,-1 0 0,1 1 607,0-1 1,2-2 0,-1-2 0,0-2-150,0 24 1,0-9 82,0-7-178,0-4 256,-5-17 0,3-5 772,-4-14 1,3-2-647,-3-5 0,1 0-300,-2-2 1,-1-3-36,2-4 0,-1 0-364,1-3 1,-3-1-137,3-2 0,-2-1 113,-2 1 1,4 2 11,0 1 0,1 6-436,-1 0 0,0 5 541,3-2 110,2 7 0,-3 4 900,4 8 0,0 2-274,0 7 0,0 1-120,0 2 0,4 1-273,3-1 1,2 1 146,3 0 1,0-5 180,3-1 1,4-4 121,3-3 0,4-2 35,2-4 0,0 0-783,3 0 1,1 0 655,-1 0 0,5 0 0,-3 0 0</inkml:trace>
  <inkml:trace contextRef="#ctx0" brushRef="#br0">15512 10279 20237,'-6'-3'-1302,"-1"0"0,5 1 2071,-1 5 1,-2 6-1235,-1 7 0,1 10 4,-1 5 1,-1 10 337,-2 9 0,1 2-270,4-23 0,2 0 0,-1 2 0,0 0 352,2 0 1,-1 0-1,2-1 1,-1 0-219,0-1 1,-1 1 0,1 21 232,1-4 1,4-9-688,2-7 0,0-3 299,0-3 0,-4-6 69,1-7 159,2-6 267,-4-2 0,3-8 751,-4-2 0,0-3-754,0-4 1,-3-1-343,0-5 0,-1 0 81,1 1 1,1-4-139,-4 0 0,0 1-23,0 2 0,-2 5 188,2 1 0,-3 3 122,0 1 1,0 3-389,0 3 0,-1 3 530,1 3 1,0 7 400,-1 5 0,4 6-217,0 1 1,4 0-107,-1 0 1,2-2 317,1 1 1,1-1 638,2-1 1,3-5-797,6-1 0,0-7-194,3-3 1,1-3-327,2-3 1,4-2 82,0-5 1,3 0 632,-4-2-244,5 5 1,-6-5-1,3 7 1</inkml:trace>
  <inkml:trace contextRef="#ctx0" brushRef="#br0">15540 12542 22953,'-10'0'-274,"1"0"1,0 2 817,0 4 1,2 10-869,1 11 1,4 7-84,-1 6 0,-1 2 183,1 5 0,0 3-198,3-1 0,1 3 93,2-6 1,-1 2-74,4-8 1,-1 0-16,1-6 0,2-2-297,-5-4 0,0-5 284,-3-5 0,0 0 446,0-6 0,-1 0 104,-2-6 442,-2-2 0,-5-4-114,1 0 0,-3 0 146,-1 0 1,1-4-544,2-2 1,0-3-379,-2 0 1,1-4-131,-1-3 1,2 2-239,0-2 1,1 5 339,0-2 0,0 3-1677,3 1 1524,-2 3 1,6 2 145,-4 4 1,2 9 885,-2 3 1,4 5 17,-1 1 1,2 5 228,1 2 0,1 5-149,2 1 1,2 0-280,5-3 1,-1-3-310,0-1 0,4-4-85,-1-1 0,2-5-132,-2-5 0,-1-3 67,5-3 0,-1-4 607,4-5 0,0-5 126,-1-7 1,1-5-376,-1-2 1,1 2 1113,0 1-932,-5 7 1,0-3 0,-5 4 0</inkml:trace>
  <inkml:trace contextRef="#ctx0" brushRef="#br0">7942 11499 17128,'-1'9'-205,"-2"1"0,1-1 424,-4 0 1,4 5-372,-1 1 1,0 5 7,0 5 0,2 1 11,-2 12 1,2 2-176,1 10 1,0-22 0,0 1 99,0 3 1,0 1 0,1 0 0,-1 0 194,2 2 0,-1 1 0,0 2 1,-1 0-251,2 2 1,-1 1 0,0 1-1,0 0 238,-1 4 1,0-2 0,0-2 0,1-1 90,0 3 0,1-1 0,0-3 0,1 0-111,1 0 1,1 0 0,-1 1 0,0-1 90,0 2 0,-1 0 1,1-2-1,0 0-75,-1-1 1,0-1 0,0 0-1,-1 0 51,1-1 1,1 0 0,-2 1 0,1 0-57,0 1 0,0-1 1,0-2-1,-1 0 13,0 0 1,-1-1 0,0-1 0,-1-2-98,2-1 1,-1 0-1,0 1 1,-1-2 101,0-1 0,0-2 0,0 1 0,0-2 21,0 21 0,0-5-138,0-2 1,0-2 207,0-4 1,0-7 148,0-9 0,0-3-312,0-6 98,4-4 0,2-2-320,3-6 1,4-8 610,3-11-301,2-6 0,4-9 0,2 0 0</inkml:trace>
  <inkml:trace contextRef="#ctx0" brushRef="#br0">7951 11285 24339,'6'-4'3265,"6"-5"-3527,0-3 1,5 1 501,2 4 1,8 3-19,4 4 1,5 1-462,4 2 0,7 3-265,-21-2 1,0 1 0,2 0 0,0-1 483,2 1 0,-1-1 1,2 1-1,-1-1-168,3-1 1,-1 0-1,4 1 1,1-1 91,0-1 1,0-1 0,6 2 0,0 0-39,2-1 0,0 0 0,1 0 0,0 0-424,2-1 0,1 1 1,0-1-1,0 0 518,0 2 1,1 0-1,2 0 1,0 0 53,-16 0 0,0 1 1,0-1-1,15 0 0,0 0 52,-16-1 1,0 0 0,0 0-1,14 1 1,0 0-84,1 2 0,0 0 1,-3-1-1,1 1-65,0-1 1,0 1 0,-5 1 0,-1 1-196,-3-1 0,0 0 0,-2 2 1,0 0 83,-3-2 0,0 0 1,-1 1-1,-1-1-14,0 1 0,-1-1 1,-1-3-1,1 0 167,0 0 1,0 0 0,0-1 0,1-2-1,-3 0 1,1 0-1,0 1 1,0-1 15,-1 2 1,1-1 0,-4 0 0,0 0-168,1 3 1,-1-1 0,22-1 330,-5 1 1,-1 2-749,-5 1 1,-5 3-376,-4 0 983,-8 0 0,-5 3 0,-6-3 0,-1-2 0</inkml:trace>
  <inkml:trace contextRef="#ctx0" brushRef="#br0">11136 11666 15126,'-4'19'-929,"0"-4"741,-3-3 1,0 3 258,4 0 1,-1 6-174,1 0 0,2 6 141,-2 1 0,2 5 28,1 8 0,0 0 59,0 3 1,-4 5-483,1 1 1,0-23-1,-1 2 420,1 1 0,0 2 1,-1 0-1,1 1-45,0 2 1,-1 1-1,1 0 1,-1-1 21,2-1 1,1 0-1,-1 0 1,1-1 29,1 3 1,0 0-1,0-2 1,0 1-10,0-1 0,0 0 0,1 0 0,1-1 9,-1-3 1,1-1-1,2 3 1,-1 0-2,1-1 0,-1 0 0,-1 0 0,1 1-3,0-1 0,0 0 1,0-1-1,-1 0 9,1-2 0,0 0 0,1-2 0,0 0-143,-3 1 1,1-1 0,-1 1-1,1 1 16,-2 0 0,0 0 0,0-1 0,0 0 82,0 19 0,0-3-212,0-3 0,-4 0-503,-3-2 0,-1-3 469,-1-7 0,-1 0-169,-3 0 1,2-2 242,-5-1 1,1 2-1224,-4-2 1364,0-2 0,-2 2 0,-1-3 0,-1 3 0,-3-2 0,-3-2 0</inkml:trace>
  <inkml:trace contextRef="#ctx0" brushRef="#br0">8361 14208 13244,'-4'-9'-941,"-2"0"0,-1-4-104,0 1 921,-1-1 1,7 4 467,-2 0 1,2 3-249,1-1 0,0 4 125,0-3 1,4 4 168,2-1 1,7-1-171,2 1 1,4 0 131,3 3 0,5 1 2,8 2 1,6 5-174,6 4 1,-22-3-1,2-1-456,4 0 1,0 0 0,3 1 0,1 0 331,4 2 1,2 0 0,2 0 0,1 1-36,2 0 1,1 0 0,2 2-1,1-2-481,-4-1 1,1 0-1,1 0 1,0 0 481,0-2 0,0 0 0,0 0 0,0 0 32,1-1 1,-1 0 0,-2-2 0,0 0-169,-4-3 0,-1 0 0,1 1 0,0-1 227,0-1 0,0-1 0,0 3 0,-1-1-185,-1-2 0,1 1 0,-4 0 1,0 0 123,-2-1 1,-2 1 0,-2 0 0,-1 0 302,-1 1 0,-2 0 0,23 5-438,-10-5 0,-5 3 60,-10-3 1,-3 0 434,-7-3 0,-4 1-1302,-5 2 635,-4-2 1,1 3-702,-6-4 1363,-2 5 0,-9 4 1,0 5-1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9125 4367 7939,'-10'0'240,"5"4"0,-2 5-27,4 7 1,0 8-79,3 7 1,4 7-43,2 12 0,-2-23 1,0 0-286,1 3 1,0-1 0,-1 2 0,1 0 196,0-1 1,-1-1 0,1 2 0,0 0 20,-1-1 0,1-1 1,-1 2-1,0-2-109,-1-2 1,0-1-1,5 23 150,-5-12 1,0-4-200,-3-2 0,0-7 190,0-5 1,-1-5-47,-2-5 0,-3-3 171,-3-3 1,0-2-98,0-1 0,-2-1 401,-1-2 0,0-3-445,-3-3 0,2-3 51,-2-1 0,4-4-54,-2-2 0,3 0-12,1-2 0,0 4 232,3 2-204,2 3 1,4-1 175,0 3-177,0 5 1,4 1 144,2 4 0,3 1-73,0 2 1,1-1 107,3 5 0,-3-4-146,2 3 0,2-4 5,-2 1 1,5-2-114,-2-1 0,3 0-190,0 0 1,5-7-728,2-2 1,2-10 472,1 0 0,3-7-2154,0-1 2618,4-1 0,-5-9 0,4 3 0,1-2 0,2-1 0</inkml:trace>
  <inkml:trace contextRef="#ctx0" brushRef="#br0">12067 5419 7915,'-9'-9'0,"0"2"0,3 1-299,-2 4 1,7-1 221,-2 6 1,2 3 389,1 7 1,0 5-91,0 7 1,4 6 98,2 3 1,2 5-76,2 4 1,2 6-458,-6-20 1,0 1 0,2 0 0,0 1 229,-2 1 0,0 1 0,2 0 0,0 0 56,-2 1 1,0 0-1,0-1 1,0 0-152,-3-1 0,0 1 1,1-3-1,-1 0-155,-1-3 0,-1-1 0,2 20 52,-3-6 1,0-2 99,0-4 0,0-6 33,0-7 1,-4-4 17,-2-1 0,1-5-25,-1 1 0,-1-2 653,-2-4 1,0-2-558,-1-4 0,0 0 199,-2 0 0,0-4-252,-3-2 1,0-6-8,0 0 0,-3-5 45,3 2 1,1-2-4,2 2 0,-1-2 217,4 5-225,-2-5 379,10 7-293,-3 1 1,5 5 146,2 8 1,5 4-77,4 4 1,5 8-45,-2-2 1,3 4-55,1 0 0,-1-2-104,1 1 1,-1-4 120,1-2 1,3-3-9,0 0 1,-1-6 99,-2-3 0,0-7-83,-1-5 1,1-5-119,-1-8 1,1-3-223,0-6 1,-4-3-598,1-7 0,-1-1-658,4-4 1492,-1 3 0,-1-3 0,-3 1 0,-1 0 0,-1 0 0</inkml:trace>
  <inkml:trace contextRef="#ctx0" brushRef="#br0">2235 3426 8497,'-10'-6'-914,"1"0"1,3 3 1170,0-3 0,3 3-2,0-4 1,-1 4-63,1-3 0,-1 4 63,1-1 1,2 1 82,-2-1-321,2 2 393,1-3 1,0 15-262,0 4 0,0 9 54,0 1 0,-1 11-72,-2 8 0,2 6-402,-1-21 0,0 1 0,1 5 0,0 2 296,0 4 1,-1 2 0,2 6 0,-1 2-335,0-14 1,0 2-1,0 0 1,1 2-1,-1 0 1,1 1 313,0 1 1,0 0-1,0 1 1,0 1-1,0 0 1,0 1 43,0 1 1,0 1 0,0 0 0,0 1 0,1 1 0,-1 1-32,1-1 1,0 1 0,0 0-1,0-1 1,-1 0 0,0 0-290,1-3 1,0-1 0,0 0 0,0 1 0,-1 0-1,0 0 315,1 0 0,-1 1 0,-1 0 0,1-1 0,0 1 0,-1 0 8,0-1 0,0 1 1,0-1-1,1 0 1,0-1-1,-1 0 37,0-2 0,0-1 1,0 0-1,1 2 1,-1-1-1,1 1-232,0-1 0,0 1 1,0-1-1,0 1 1,0 0-1,0 0 186,0-3 0,0 1 0,0-1 0,1 1 0,0 1 0,0-1-57,0-2 1,0-1 0,0 0 0,1 2-1,1 0 1,-1 1 60,-1-2 0,-1 0 0,2 1 1,0 1-1,0 0 0,1 0-59,-1-1 0,0-1 0,0 0 0,0 0 0,-1 1 0,1-2 27,0-1 0,0-1 0,0 0 0,0 2 0,0 0 1,1 0-19,0 1 1,0 1-1,0-1 1,0 2-1,0 1 1,-1 0 6,0-2 0,0 1 1,0-1-1,1-1 1,0 1-1,0-1-41,-1-2 1,0 1 0,0-1 0,0 0 0,-1 0 0,1 1 12,0 0 0,0 1 0,0-1 0,0 0 0,0 0 0,1 0 28,-1-1 1,2 1 0,-1-1 0,0 0 0,0-1 0,0 1-19,0-2 1,0 0-1,0 0 1,1 2 0,-1 0-1,0-1 15,0 2 1,0-1 0,0 0 0,0 1 0,0 0 0,0-1-52,1 1 0,-1-1 1,0 0-1,0 0 1,0 0-1,0 0 45,0-1 1,0 1 0,0-1-1,0 0 1,1 0 0,-1 0-2,0 1 1,0 0-1,0 1 1,0 0 0,0 0-1,0 0-7,0 0 0,0 0 1,1 1-1,-1 0 1,0 0-1,0 1-1,0-2 0,0 1 0,0-1 0,0 0 0,0 0 0,1 1-4,-1 0 1,0 0 0,0 1 0,0 0 0,0 1 0,0-1 6,0 0 1,0-1-1,0 0 1,1 1-1,1-1 1,-1 0-18,0-3 0,0 0 1,0 0-1,2 1 1,-1 0-1,1 0 16,-1 2 0,0-1 0,0 0 0,1-2 1,-1 0-1,1-1-50,-1 0 0,0-1 0,0 0 1,1-1-1,0 0 0,0-1 16,2 18 0,0-1 1,0-2-1,1 1-136,1 0 1,-1-1 0,-1-3-1,-1-2-69,1 0 1,0-1 0,-2-4-1,-1-1-83,1-4 0,1 0 0,-2-3 1,0 0-326,0-1 0,-1-1 658,6 16 0,0 2 0,0-12 0,0-3 0,-3-4 0</inkml:trace>
  <inkml:trace contextRef="#ctx0" brushRef="#br1">3296 3454 7809,'9'-5'-467,"2"-2"625,1 4 0,7-4-140,6 0 1,6 2-86,3-1 1,2 4 50,1-1 1,0 2 5,1 1 0,2 1 184,0 2 1,1 5-372,-4 5 1,1 2 292,3-2 0,1 3-62,5 0 1,-4-2 93,0 2 1,2-2-67,5 2 1,-25-9 0,1-1-19,2-1 1,0-1 0,1 1 0,-1-1-162,2-1 0,-1 0 0,0 1 0,1-1 181,2-1 0,1-1 0,0 1 1,0-1 7,3 0 0,0-2 0,1 1 1,-1 0-24,0 0 1,0 0 0,1 0 0,0 0-28,2 0 1,0 0 0,-1 0 0,0 0-272,3 0 0,-1 0 0,-1-1 1,0-1 233,1 1 1,0-1 0,1 0 0,0 1 19,2 1 1,1 0 0,-2 0-1,1 0-10,0 0 0,1 0 1,-1 0-1,-1-1 6,2-1 1,-1 1-1,3 0 1,-1 1-10,5-2 0,0 1 1,-4-1-1,0 0-275,2 0 0,0 0 0,0 1 0,0-1 300,2 2 0,0 0 0,1 0 0,0-1 26,2 0 0,-1-1 1,-1 2-1,-1-1-22,1 0 1,0-1 0,-2 1-1,1 1-27,1 0 0,0 0 0,-1 0 1,1-1 26,-15 0 0,1 0 1,-1 0-1,14 0 1,0 1-63,0-2 0,0 1 0,-1 0 1,0 1 36,-1 0 1,0 0 0,1 0 0,0 0-8,1 0 0,0 0 1,-3 0-1,0 0 2,1 0 0,0 0 0,-1 0 0,0 0 10,-2 0 0,0 0 0,2 0 0,-1 0-210,3 0 0,-1 0 0,-3 0 0,0 0 206,0 0 1,0 0 0,0 0-1,0 0 31,0 0 1,0 0-1,1 0 1,0 0 1,0 0 0,1 0 1,-3 0-1,1 0 57,-2 0 1,1 0-1,-2 0 1,0 0-68,0 0 0,0 0 1,1 0-1,-1 0-77,2 0 0,-1 0 0,-2 0 0,-1 1 79,0 0 0,0 1 0,-1-2 0,-1 1 29,-1 0 1,0 1-1,1 0 1,0 0 42,1 0 0,0-1 0,-4 1 0,1-1-37,0-1 0,-1 0 0,-2 1 0,-1-1 103,1 2 1,0 0 0,-1-2 0,0 2-91,4 1 1,-1 0 0,-3-2 0,-1 1-151,0 1 0,0 0 0,-1-1 0,-1-1 78,1 2 0,-1 0 1,2-1-1,-1 0-5,3 1 1,0 0 0,-3-2 0,1 0 0,-2 0 0,1 1 0,-2-1 1,0-1 214,0 0 1,0 0-1,0 0 1,0 0-269,0 0 1,0 0-1,0 0 1,-1 0 56,26 0 1,-26-1 0,-1-1-89,24-1 1,-24 1 0,1 1 74,22 1 0,2 0 10,-1 0 0,-2-3-40,-21 1 1,-1 0 0,25-1-17,-1 3 1,-1 0-2,-5 0 1,0 0 23,0 0 1,2-3 68,-5 0 1,1 0-62,-8 3 0,1-3 588,-1 0 0,3 0-565,-3 3 0,-1-3 6,1-1 1,0 1-56,3 3 1,4-1 1,-1-2 0,-3 2 22,-3-2 1,-4 1 15,1-1 0,2 2 465,-2-2 1,-3 2-481,-4 1 0,-2 0 489,3 0 1,-4 1-429,0 2 0,-2-1 262,-4 4 0,2-3-300,-5 3 0,4 1 35,-4 2 1,5 0 11,-2 1 0,0-1-30,0 0 1,-2 1 10,2-1 0,-3 4-11,0 3 1,2 2 183,-2 4 0,0 2-28,-2 4 0,-1 3-40,0 0 0,1 5-57,-1 1 1,-3 1-143,0 2 1,1-2 88,2 0 1,0 3 70,1 2 0,-1 3-114,0 0 0,-3 1-159,1 0 0,-4 1 226,0-21 1,0-1-1,-1 23 8,-1-23 1,1 0 0,0 1 0,0-1 76,0 0 1,-1 1 0,1 2-1,-1 1-38,0 1 1,-2 0-1,1-1 1,0 0-214,0-1 0,0 1 0,0-2 0,0 1 185,0-1 1,0 0 0,0 2 0,0 1 1,0 1 1,0 1-1,0-2 1,0 0-51,0 2 0,0-1 0,2-2 0,-1 0 49,1 1 0,0 0 0,0-1 0,0 0-105,-1 3 1,1-1 0,-2-2 0,1 0 19,0 3 0,1 0 1,0-2-1,0 1-35,0 0 0,-1 1 1,1 0-1,-1 0 85,0 1 0,-2 0 1,1-2-1,0-2-4,0 1 1,0 0-1,0 0 1,0 1 3,0-1 0,0 0 1,0 0-1,-1 0-17,0 1 0,-1 1 1,1-2-1,0 0 47,-2 1 0,0 1 1,2 0-1,0 0-38,-1 0 1,1-1 0,0 1 0,1 1 5,0 1 0,0 1 0,-1-4 0,1 0-211,-2 1 0,1-1 0,0 0 0,1 1 213,-2 1 1,0 0 0,1 0-1,0 0 17,0 3 0,-1 1 0,2-4 0,-1 1-5,0 2 1,-1 0 0,1 0-1,1-1-39,0 1 1,0 0 0,0 1 0,-1 1 24,-1 1 1,1 1 0,0-4 0,1 0-220,-2 3 0,1 1 1,0-4-1,1 0 222,0 2 0,0 0 0,0 0 0,0 0-40,0 0 1,0 0 0,-2 1-1,1 1 28,-1-2 0,1-1 0,-2 2 0,1-1 3,1 0 1,-1-1-1,1 2 1,0-1 0,-2 1 0,0 1 0,0-1 0,1-1 1,-1 0 1,0 0 0,-1 0 0,0 0-26,3 2 1,-1 1-1,-1 0 1,-1 0 18,1 2 0,0-1 0,0-1 0,1 0 59,-2-3 0,1 0 1,2-1-1,0 1-47,0 3 1,-1 0 0,0-2 0,0 1-70,1 1 1,-1-1 0,0-2 0,1-1 57,1-2 1,0-1-1,0-1 1,0 1-17,0 0 1,0 1 0,0 1-1,0-1-103,0 2 1,0-1 0,0-1 0,0 0 104,0-3 0,0 0 0,0 1 0,0 0 65,0 0 1,0 0 0,1 3-1,1 1-58,0-3 1,-1 1-1,1 1 1,-1 0 77,0-2 1,-2-1 0,1 2 0,-1 0-39,0 0 0,-1 0 0,2 3 1,-1 1 43,0 1 0,-1-1 1,1 0-1,0 0-56,-1-5 1,1 1 0,0 0 0,0 0 9,-2-1 0,0-1 0,1 1 0,1 0-67,0-2 0,-1-1 1,0 0-1,0-1-110,1-3 0,-1 0 0,0 0 0,1-1-446,1 26 0,-1-26 1,-1 0 357,-1 22 0,0 0-2800,3-6 3021,0 3 0,-2-8 0,-2 2 0,-3-1 0,3-2 0,2 0 0</inkml:trace>
  <inkml:trace contextRef="#ctx0" brushRef="#br0">13566 3007 8340,'-4'-9'35,"-1"1"231,-5 2-178,5 1 0,-2 8 84,4 3 0,0 2 88,3 11 1,1 1-157,2 8 1,-1 4 64,4 2 0,-1 8-9,1 4 0,-2-18 0,0 1-306,-3 5 1,1 1 0,1 2 0,0 1 177,-1 5 1,-1 1 0,2-1 0,0 1-413,-1 2 0,-1 1 1,1-3-1,0 0 337,-2 3 0,0-1 1,-1-2-1,0 0-27,0-2 0,-1 0 1,2-4-1,-1-1-36,0-7 1,-1-1-1,0-1 1,0-1-200,-1 20 0,0-6 118,3-4 0,0-8-926,0-7 1159,0-6 1,1-7-1100,2-6 1439,2-6 1,5-6-1,-1-6 1</inkml:trace>
  <inkml:trace contextRef="#ctx0" brushRef="#br0">13734 3147 8506,'0'5'-497,"0"-1"1,5-1 780,4 1 1,5 3-103,8-1 0,3 2 21,6 2 0,7-1-28,9 0 1,2 1-413,-22-6 0,1 1 0,0 0 0,-1-1 291,4 1 1,0-1 0,-1 1 0,0 0 66,3 0 1,-1-1 0,-2-1-1,-1 0 43,2 1 1,1-1 0,-1-2 0,0 0-11,-1 0 1,2 1-1,1-2 1,2 1 4,1-1 1,-1 0-1,0 0 1,1 0-51,-1 0 0,1 0 0,0 0 0,0 0-178,3 0 0,0 0 0,0 0 0,0 0 145,3 0 1,-1 0 0,-2 0 0,0 0-295,1 0 0,1 0 1,-1 0-1,0 0 300,1 0 0,-1 0 1,2 1-1,0 1 4,1-1 1,1 1 0,-2 0-1,1 0-83,0 0 1,1-1-1,-2 0 1,0 0 80,0 2 1,0 0 0,3-1 0,0 0-118,0 0 0,0 2 0,1-1 0,-1 0 54,-1 2 1,-1-1 0,2 0 0,0-2-328,3 2 1,0-1 0,2-2-1,1 1 316,0 1 1,0 0 0,1-2-1,1 0-126,-4 1 1,1-1 0,2 0 0,1-1 141,-17 0 1,1 0-1,-1 0 1,2-1 0,-1 0-1,1 0 0,-1 0 1,0 0 0,1 0 0,-1 0 0,1 0 0,-1 0-34,16 1 0,0 0 0,-18 0 0,1 0 1,-1 0 43,18 0 1,0 0-1,-2 0 1,0 0-195,1 0 1,-1 0 0,-2 0 0,0 0 156,-2 0 1,-1 0-1,0 0 1,0 0-58,-1 0 1,0 0 0,2 1 0,-1 1 44,-2-1 1,-1 1-1,2 1 1,-1 0-14,-3-1 1,-1-1 0,0 3 0,0 0 2,0-1 0,0 0 1,0 0-1,0 1 50,0-1 0,1 0 0,-3 1 0,-1 0-65,-1-3 1,0 1-1,-1 1 1,1 0 24,1-1 0,0-1 0,0 1 1,0 0 186,-1 0 0,-1-1 0,0 0 0,0-1-181,-3 2 0,1-1 0,-1 1 0,0 0 78,-1 0 0,0 0 0,2 1 0,-1 1 149,-2-1 1,-1 0-1,0 0 1,0-1-199,21 4 0,-3-4 0,3 2 0,0 0 392,-4-1 1,-1 3-440,-8-3 0,-1 1 551,-2-1 0,-4-1-523,-8 5 0,-1-4 471,-9 3 1,0-3-317,-2 3 0,-2-3 241,-2 4 1,1-1-211,-3 3 0,0 0 194,-1 1 0,-2 0-70,2 3 0,-1 1-57,1 5 0,-2 0-106,2 3 1,-2 2-155,-1 4 1,0 4 109,0 2 0,0 6-196,0 4 1,-3-2-220,0 2 1,-3-1 180,3 4 1,-4-2-70,0-1 0,-1-4-187,-1-6 0,3-3-316,-1-6 0,5-2 247,-1-5 1,2-3-675,1-3 1,-3-5 464,0 0 0,0-4-1342,3 3 2003,0-4 0,-8 6 0,-3-3 0</inkml:trace>
  <inkml:trace contextRef="#ctx0" brushRef="#br0">14320 4376 8237,'5'0'-288,"-1"0"0,-3 3 288,3 0 0,5 5 364,6-2 1,8 3-74,5 3 1,9 0-208,10 3 1,-22-9 0,2 0-373,2 0 1,1 0 0,2-1-1,1-1 322,2 0 0,1-1 1,3-1-1,1-1 100,1-2 1,2-1-1,-2 1 1,0-1-420,1-3 0,0 0 1,1 2-1,-1-1 350,0-2 0,0 0 0,0 0 1,1 1-1,2 0 0,0 1 0,-3 0 0,0 0-258,0 1 1,0-1-1,2 1 1,-1-1 291,-1 2 0,0 1 1,2-1-1,0 1 73,1 1 1,0 0-1,-2 0 1,1 0-79,2 0 0,1 0 0,-1 0 0,0 0 10,2 0 1,0 0-1,2 1 1,-1 1-78,4 0 1,0-1 0,-2 1 0,0-1-234,0 0 1,1-2 0,-17 1 0,1 0 0,-1 0 245,18 1 1,0-2-1,-16 1 1,-1-2-1,2 1 16,0 0 1,0 0 0,0 0 0,-1-1 0,0-1 0,-1 1-64,1 0 1,1 0 0,-1 0 0,-2-1 0,1 1 0,-1-1 18,1 1 1,1 0 0,-1 0-1,0 0 1,1-1 0,0 0 10,1 1 0,0 0 1,0 0-1,-2 0 1,-1 0-1,0 1 23,0-2 0,1 1 0,-1 0 0,15 1 0,1 0 15,0 0 1,0-1 0,-1 1 0,0 1-47,0 0 1,-1 0 0,-3 0 0,-1 1 39,0 1 0,0-1 0,-2 1 0,0 0 6,-1 1 1,0 1 0,-2 0 0,0 0 93,1-1 1,-1 0 0,-3 1 0,-2 0-84,1 1 1,0 0 0,-4-1 0,-1 1 140,-1 0 1,-1-1 0,0 0 0,0-1-106,1 0 0,-1 0 0,19 3 39,-1 3 1,-7 0 57,-2-3 1,-5 2 949,-2-2 0,-6-1-2483,-4 2 1,-1-2 954,-1 1 1,-1-1-64,1-2 0,-4-2 436,1 2 0,-1-2 0,4-1 0</inkml:trace>
  <inkml:trace contextRef="#ctx0" brushRef="#br0">3482 4758 8134,'-9'-6'0,"0"-1"0,2 4-84,1-3 0,3 4-78,-3-1 1,4 1 455,-1-1-160,2 2 0,1-2-46,0 6 1,0 3 41,0 6 0,0 4 98,0 6 0,1 2-39,2 7 1,-1 7-9,4 5 0,-4 4-614,1 2 1,-2 3 443,-1-24 0,0 0 0,0-1 0,0 1-403,0 25 1,0-7 161,0-6 0,3-10-268,1-5 0,0-9 193,-1-7 1,-1-5-54,4-7 1,-3-7 357,3-9 0,1-4 0,2-5 0</inkml:trace>
  <inkml:trace contextRef="#ctx0" brushRef="#br0">3482 4702 8134,'0'-9'-439,"0"-1"0,0 1 49,0 0 0,1 3 964,2-1 1,-1 5-236,5-1 1,0 2-59,5 1 0,0 1-151,3 2 1,2-1-51,5 5 1,-2-2-142,5 1 0,3 1 155,3-4 0,7 3-108,0-2 1,2-1-131,0-3 1,3 0 95,3 0 0,1 0 42,-1 0 1,1 0 9,-1 0 1,-1-3 23,1-1 1,-5-2 1,2 3 0,-7-3 213,-1 3 1,-9-4-129,2 0 1,-6 3 59,0 1 0,-4 2-95,-2 1 0,2 1 58,-3 2 0,-1 2-24,-2 5 0,-3 6 27,-3 3 0,3 6 250,-3 0 1,1 5-237,-1 1 1,0 5-43,-3 1 0,-2 1-86,2 6 1,1-5 3,-1 1 1,0-5 94,-3-4 0,1-2-516,2-1 0,-1-2 155,5-1 1,-4-5-238,3-5 1,-4-2-223,1 2-73,2-3 408,-4 1 1,2-5-92,-6-1 1,1 0-664,-4-4 1113,-4 4 0,-5-6 0,-3 3 0</inkml:trace>
  <inkml:trace contextRef="#ctx0" brushRef="#br0">3520 5363 8271,'-15'5'729,"2"-1"-772,3-4 0,6 0 99,4 0 1,5-1-79,8-2 0,2 2 96,7-2 0,3-2 9,6-1 1,-1 1 81,4-2 0,3 4-205,4-3 0,6 1 168,0-1 1,2-2-326,1 5 1,-6-1 227,3 1 0,-8 2 99,-1-2 0,-6 2-170,-7 1 298,-3 0-924,-7 0-250,-6 0-125,-5 0 1041,-8 4 0,-5-3 0,-6 3 0</inkml:trace>
  <inkml:trace contextRef="#ctx0" brushRef="#br0">3482 5717 8196,'-6'0'-454,"0"0"1,3-3 478,-3 0 1155,3 0-922,-5 3 0,7 7-31,-2 2 0,2 8 4,1 1 0,-1 5 8,-2 5 1,2 4-254,-2 2 1,1 2-105,-1 2 0,2-1-135,-3 0 0,0-5-50,1-4 1,0-4-343,3-5 1,0-5-417,0-2 560,0-5 501,0-3 0,-4-17 0,-1-2 0</inkml:trace>
  <inkml:trace contextRef="#ctx0" brushRef="#br0">3417 5857 8196,'-4'-28'-226,"2"4"7,-4 2 1,4 2 435,-2 2 0,3 3 224,1 3-316,5 6 0,0 2 49,4 4 1,0 0-168,1 0 0,0 0 177,2 0 1,3 1-42,4 2 0,3 1-65,3 2 0,2-2 7,1-4 0,7 0-77,2 0 0,6 0 97,-3 0 0,5-7-318,-2-2 1,2-3 243,-2 3 0,-2 0-69,-3-1 0,-5 4 120,-2 0 0,-3 4 1,-3-1 1,-4 2 1,-5 1 0,-3 4 120,-3 2 1,-1 2-67,0 2 1,-3 2-47,1 0 1,-4 5-87,3-1 0,-3 1 260,3 2 1,-4 2-341,1 1 0,2 3 31,-2-3 0,0 6-114,-3-4 0,0 5 59,0-4 1,0-1-175,0 1 1,0-1-54,0 1 0,0-3 91,0-3 0,0 0-330,0-1 0,0-3 162,0-3 1,0-2-225,0 0 1,0 0 624,0 2 0,4-1 0,1 2 0</inkml:trace>
  <inkml:trace contextRef="#ctx0" brushRef="#br0">3566 6089 8299,'-5'0'-57,"1"0"253,16 0 0,2 0 92,14 0 1,-1 0-141,11 0 0,2 0 58,10 0 1,-24-1 0,0-1-335,4 1 0,-1-1 1,0-1-1,-1 0 214,2 1 0,-1 1 1,1-2-1,0 0 43,0 1 1,-1 0 0,0-1-1,0 0 118,-2 2 1,-1-1 0,21-1-107,-7 3 1,-7-3 80,-5 0 1,-2 0-478,-8 3 0,0 1 190,-6 2 1,-1 1-1172,1 2 1,-1 3 1235,-2-3 0,0 6 0,0 3 0</inkml:trace>
  <inkml:trace contextRef="#ctx0" brushRef="#br0">20679 8007 8136,'-14'-5'14,"0"-2"1,5 4 275,0 1-238,0 1 0,-4 2 133,1 2 1,-5 3-90,2 6 0,-3 0 26,-1 3 1,2 1-143,1 3 1,-1-1-194,1 1 1,3-1-80,0 1 0,7-1 144,3-3 1,3 2-6,3-5 1,6 0 83,7-2 0,3-4-23,2 0 1,0-3 75,4 4 0,-4-4 9,0 3 1,-2 1 40,-4 5 1,-1 0 193,-5 3 0,-4 1 92,-2 3 1,-6-1-116,-3 1 1,-9 2-75,-4 1 1,-6 1-22,0-1 1,-2-6-128,-1 3 0,4-4-85,-1 1 0,4-4-675,-1-5 385,11-3 1,3-5 391,8-2 0,4-11 0,1-6 0</inkml:trace>
  <inkml:trace contextRef="#ctx0" brushRef="#br0">20968 7579 8538,'-9'0'0,"-1"0"68,1 0 1,0 5 209,-1 5 0,1 4 60,0 8 0,0 7 17,-1 8 1,2 9-517,5-18 0,0 0 0,-1-1 0,1 0 348,1 3 0,0-1 0,-4 23-141,4-24 0,1 0 0,-1-2 0,1 0 9,1 27 0,-1-6-120,-2-7 1,2-6 92,-2-3 1,2-3-219,1-3 1,-3-6 144,-1-7-259,1-6 133,3-2 993,0-4-1062,0-8 1,5-5 242,1-9 1,2-4-295,1 1 1,1-2 134,-1-1 1,3 1 30,1-1 0,-1 4 96,-3 2 0,4 2-12,-1 2 1,1 0 45,-4 3 1,0 5-92,1 7 1,-1 3 262,0 3 0,-3 4-35,1 5 0,-5 6 115,1 3 1,-2 5-119,-1-1 0,0-1-59,0 1 1,0-4-283,0 4 1,0-4 166,0 1 1,0-4-177,0-2 1,0-3 38,0-3-377,4-1 1,1-1 201,5-2 1,-1-6-183,0-6 1,1-3 528,3-4 0,-3-2 0,3-7 0,-3 1 0,-1-3 0,5-1 0,0-3 0</inkml:trace>
  <inkml:trace contextRef="#ctx0" brushRef="#br0">21191 8110 8504,'10'-19'0,"-4"2"-146,0 1 1,-3 3 233,4 3 742,-5 5-515,2 1 0,-1 6-35,0 4 1,0 0-13,-3 7 1,0 1 25,0 2 1,-1 2-246,-2 4 1,2-3 168,-2-1 1,1 1-380,-1-3 1,2 0-41,-3 0 0,3-2-162,1-1 1,0-6-94,0 2 158,0-2 0,1-1 15,3-3 0,1-6 105,4-4 0,1-5-243,3-4 1,-3-2 49,3-4 0,-2 2 224,1-1 0,-4 2 68,1 4 1,-2 1 192,2 5 1,-3-1 144,-3 1 170,2 4 0,-4 2-98,2 6 0,-2 5-132,-1 5 0,0 3 52,0 0 1,0-2-27,0 2 1,3-1-620,0 4 1,1-4 247,0 1 1,0-5-484,2 2 1,2-3 628,-2-1 0,7 1 0,1-1 0</inkml:trace>
  <inkml:trace contextRef="#ctx0" brushRef="#br0">21722 7654 8458,'-13'0'-61,"2"4"114,-1 2 1,2 3 148,0 4 1,1 2 44,0 7 0,-2 6 277,-1 6 0,2 6-178,-3 4 0,3 4-353,1 2 0,4-23 1,0 1 159,0 0 0,1 0 0,1 1 1,1 1-202,0 1 1,1 0 0,0-1 0,1 0-89,0-2 1,0 0 0,0-1 0,0 0-338,0 26 0,0-3 146,0-7 1,0-2 34,0-7 0,0-3-57,0-6 1,0-1-255,0-5 1,-5-3 131,-1-10 1,-2-2 19,-1-4 0,-2-4 1247,-1-2-796,2-7 0,-8-5 0,4-6 0</inkml:trace>
  <inkml:trace contextRef="#ctx0" brushRef="#br0">21434 8268 8421,'10'-18'-388,"2"3"1,0-2 185,3 5 0,5-4 234,5 4 0,2 0-97,1 2 1,-1 1-269,1 0 333,0 4 0,4-8 0,2 3 0</inkml:trace>
  <inkml:trace contextRef="#ctx0" brushRef="#br0">21946 7672 8421,'-10'0'101,"4"1"52,0 2 0,0 3 51,-4 7 0,4 2 134,0 7 1,1 3 155,-1 6 1,-3 6-48,3 7 1,-2 5-507,3-22 1,1-1-1,-1 2 1,0 0 88,1 1 0,-1 1 1,0 1-1,1 0 45,-1 3 1,0 0-1,2-2 1,0-1-271,0 2 0,0 0 0,2-6 0,0 0 14,-1 0 0,1-1 0,-1 22-261,-1-5 1,2-6 86,-3-5 0,3-9-322,1-4 0,-3-5 178,0-4 0,-4-2-71,1-2 0,-3-3 570,0-6 0,-4-6 0,-2-6 0</inkml:trace>
  <inkml:trace contextRef="#ctx0" brushRef="#br0">21676 8343 8421,'5'-19'0,"3"0"0,-2 1 0,7-1 0,2 0 0,10 1 0,3-1 0,2 5 0,-2 1 0,3 3 0,0 1 0,-1-1-58,-5 1 0,-1 1-226,-3 2 1,-1-3 283,2 3 0,2-6 0,-1-3 0</inkml:trace>
  <inkml:trace contextRef="#ctx0" brushRef="#br0">22234 7626 8421,'-9'0'617,"1"4"-372,2 2 1,-2 4 156,5 6 1,-4 4 117,1 12 0,1 5-200,-2 6 0,2 3-279,-1 0 0,-1 3-195,4-3 1,0-1 210,3-8 1,3-4-594,0-2 1,4-4 423,-1-5 1,3-4-271,4-9 0,-3-1-79,3-2 0,0-2-308,0-4 1,2-4 241,-3-2 1,4-6 526,-4-4 0,5-1 0,-3-2 0</inkml:trace>
  <inkml:trace contextRef="#ctx0" brushRef="#br0">22383 8035 8421,'0'-6'-650,"0"0"2213,0 4-1054,0-2 1,0 5-65,0 2 1,0 2-423,0 4 1,0 2 114,0 1 1,0-1-633,0 5 1,3-5 308,0 2 1,1-3-266,-4-1 0,3 1 450,0-1 0,4 0 0,-2 1 0</inkml:trace>
  <inkml:trace contextRef="#ctx0" brushRef="#br0">22467 7812 8421,'0'-15'0,"0"2"16,0 4 1,0 2 150,0 1-474,0 4 0,4-1 210,2 6 1,2 0-315,-2 6 1,2-1 179,-2 4 0,2 3 10,-2 0 1,2 3 133,-2 0 0,-2 1 87,0 0 0,-2 2 17,1 1 0,-2 3 61,2-3 0,-2-1 602,-1-2 0,-3 0-330,0-1 1,-4 0 565,4-3-476,0 3 0,3-8 481,0 3-210,0-7-571,0-2 0,4-8 19,3-2 0,2-4-232,3-2 0,-1 1-130,1-5 0,-2 2 122,0-2 1,1-1-12,-2 5 1,3 0 118,-6 2 0,2 4-268,2 0 1,-4 4-394,0-1 242,-4 2 0,2 2-55,-4 2 1,3 5-215,0 5 0,2 2-310,-2-3 971,-2 5 0,7-2 0,-3 3 0</inkml:trace>
  <inkml:trace contextRef="#ctx0" brushRef="#br0">22933 7970 8416,'-1'-8'0,"-3"2"0,2-2 175,-4 5 1,3-3 2,-3 3 1,3 0-11,-3 3 0,2 3-60,-2 0 1,3 4-225,-3 0 0,4 1 221,-1 1 1,2 0 52,1 1 1,1-1-578,2 0 1,0-2 233,6-1 0,-1-4-176,4 1 0,-2-2 24,0-1 0,2-1-3,0-2 0,1-1 242,-4-3 1,4-4-2,-1 2 1,-1-3 90,-4 3 0,1 0-121,-2-1 1,-2 1 399,-1 0 0,-2 3 86,-1-1 60,0 5 0,-4-1-38,-2 6 1,-1 4 99,1 5 1,-3 2-90,3 5 0,-1 1 49,1 1 0,-3 3-42,3 4 1,2 5-104,1 5 0,2-1 53,1 3 1,0 2-202,0-2 0,0 4-72,0 0 1,3-2-38,0 2 1,4-8-185,0 1 1,0-5 165,-1 2 0,1-5-147,-4-1 1,0-4 50,-3-5 0,0-2 108,0-1 1,-1-4-207,-2-6 0,-2 2 111,-4-5 1,-1 0-22,1-3 0,0 0 90,0 0 0,-1-5-372,1-5 1,-3 0 125,-1-6 0,1-2-156,2-4 1,1-3 288,0 4 0,0-5-68,3 1 0,2 2 369,4 1 0,0 3-144,0 0 0,1 0 251,2 1 0,3 2-193,7 1 0,1 3-352,5 0 1,4 2-145,2 0 0,1 5-1297,2 2 1686,0-2 0,0 0 0,0-5 0</inkml:trace>
  <inkml:trace contextRef="#ctx0" brushRef="#br0">23454 8473 8404,'-9'0'2766,"0"-1"-1109,3-2-695,2 2-1244,4-8-541,0 8 0,4-4 823,2 2 0,3 2 0,0-3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15847 3641 12489,'-4'-10'-855,"2"1"1,-3 0-575,1-1 1583,0 5-317,4 1 874,0 4-512,0 8 0,1 0-327,3 7 0,-2 2 6,4 4 1,-3 4-13,3 6 0,-1 3 85,2 7 1,1 9-154,-5-21 0,0 1 0,1 4 0,0 1 445,1 1 0,0 2 0,1 5 0,0 1-516,0 3 1,0 2 0,-1-14 0,-1 1 0,0 0 511,-1 0 0,0 0 0,0 0 0,0 1 0,0-1 0,-1 0-30,2 15 0,-1 0 0,0 0 0,1 0-138,-2-2 0,-1 1 0,1 1 0,-1 1 3,-1-4 0,0 0 0,0 0 0,0-1 3,0-3 1,0-1 0,-2 0 0,0 0 90,-1 2 1,0 0 0,-1-2-1,-1 1-283,1-2 1,-1-1-1,2 0 1,0-1 259,0-5 1,0-2 0,2 1 0,0 0-141,-1-3 1,1 0 0,-1 0 0,-1 1 62,2-2 0,-1-1 1,1-1-1,-1 0 29,2 24 1,0-2-48,0 3 1,0-24 0,0 1-26,0 1 0,0 0 0,-1 0 0,-1 0-106,1-3 1,-1 0-1,-1 0 1,0 0 30,1 0 0,1 0 0,-5 23 100,2-1 0,-3-7 113,1-2 0,-2 1 162,-2 2 1,4-3-243,0-1 0,1 4 1,-1 2 1,-3 6-41,6-23 0,0 1 1,0 0-1,1 1 136,-1 1 0,0 1 0,0 0 0,1-1-147,-1 1 1,-1 0 0,0-2 0,0 0 60,1 0 0,0 0 0,1-4 0,0 1 52,0 0 1,1-1 0,-4 24-134,4-25 0,-1 1 1,-2 24-68,2-23 1,1-1 0,0 23 23,0-24 1,-1 1 0,1 26-94,1-1 1,0-24-1,0-1-10,0 1 1,0 0 0,1 25-146,1-27 1,-1 1 0,0 21 33,2 2 0,-1-6 30,1 0 0,-2-6 305,3-1 1,-3-8-504,-1-7 1,0-6 238,0-4 0,1-6-722,2-3 1,-1-4 724,4-5 114,-4 0 1,10-16 0,-1 2 0</inkml:trace>
  <inkml:trace contextRef="#ctx0" brushRef="#br0">21052 5419 17231,'-1'23'-124,"-2"2"0,2-1 315,-2 4 1,2-1 419,1 7 0,1 4-640,2 2 1,1 4-390,2 0 0,1 2 423,-4 4 0,-1-23 1,-1 0 30,-1 1 1,0 0 0,2 2-1,0 1 70,-1-3 0,1 0 0,-1 3 0,1 2-168,-2 1 1,0 0 0,0-1 0,0 1-222,0 3 0,0 1 1,0-2-1,0 1 270,0 2 0,0 0 0,0 1 0,0 2 35,0 2 1,0 2 0,0-5 0,0 0 27,0 3 1,0-1-1,-1 0 1,1 0-292,-2 0 0,1 1 0,0 2 1,1 1 252,-2 1 1,0 0 0,0-2 0,-1-1-227,0 3 0,0 1 0,-1-3 0,1 1 337,0 1 0,0 0 0,-1 0 1,-1 0-53,2 3 0,0 0 0,1-2 0,-1 0-6,0 2 1,0 0-1,1-2 1,1-1-26,-2 2 0,-1 0 1,3 0-1,0 1-15,0-15 1,0 1-1,0-1 1,-1 15-1,0-1-32,1 3 0,-1 0 0,0-3 0,1 1 36,1 0 1,0 0-1,0-15 1,0 0-1,0 0-63,0 1 0,0 1 0,0-1 0,0-1 0,0 0 0,0 0-108,0 2 1,0-1-1,0 0 1,0-1-1,0-1 1,0 1 136,0 0 0,0 0 1,0 0-1,0 0 0,0 1 1,0-1 3,0 1 1,0 1 0,0-1-1,0-1 1,0 0 0,0-1-1,0 18 0,0 0 0,1-1 0,1 0-7,-1 1 0,1 0 1,0-17-1,0-1 1,0 1 0,0 2 1,-1-1 0,-1 0-1,2-1 1,-1 0 0,0 0 4,-1 16 1,0 1 0,-1-17 0,0-1 0,-1 1 7,1 17 1,-1-1 0,0-16 0,0-1 0,-1 1 54,1-1 1,0 0-1,0 0 1,-1 17 0,1 0-38,0-17 0,0 0 0,0 0 0,-1 17 0,-1 0 91,0-1 0,-1 0 0,1 1 0,0 0-50,2-17 0,0 0 0,0 0 0,-3 15 0,1 1 116,1 0 1,0 0 0,0-1-1,1 0-81,-1 1 0,0 1 0,0-1 1,1 0 70,-2 1 0,1-1 1,1-2-1,0 0-151,2-1 0,0 0 1,0-1-1,0 0 16,0 0 0,0-1 1,2 0-1,-1 0-28,1 0 1,-1-2 0,1 1 0,1-2 23,-2-1 1,1 0-1,-1 0 1,2-1-122,0-1 0,0 1 0,1 0 0,-1-1-7,-1-1 0,-1 0 1,2-2-1,1 0-84,-3-1 1,1 0-1,1-1 1,1 0 115,-1 1 1,0 0 0,-1-2-1,0 0-180,0-3 0,-1 0 0,0-1 1,0 0-191,1-2 1,-1 0 0,0-2 0,1 1 433,0-1 0,2 0 0,-2 1 0,1-1 0,1 1 0,0 0 0,6 22 0,1-3 0</inkml:trace>
  <inkml:trace contextRef="#ctx0" brushRef="#br0">10363 8640 11162,'-3'-18'-730,"0"-1"0,-3 2 332,2 1 0,1 0 1260,3 3 0,1 1-368,2 2 0,3 5-331,3 2 0,5 1-35,5-1 0,5 2-229,7-2 0,6 3 47,7 3 1,-18-2 0,1 0-46,2 2 1,1 0 0,4 0-1,0 0 83,1 2 0,1 0 1,3 0-1,0 0-248,1 1 1,0 0 0,2 0-1,-1-1 168,1 1 0,0 0 0,-2 1 0,0 0 49,-2-1 0,1 0 0,-1 0 0,-1 1 33,-2-3 1,1 1 0,-1 1 0,0 0 36,0 0 1,-1 1-1,-5 0 1,0 1-22,-1-1 1,-1-1 0,23 6 193,-3-3 1,-1 1-138,1-1 0,-6 0 28,-4 1 1,0-2-108,-6-2 0,0 1-189,-3-4 1,-2 4 224,-1-4 0,-2 4-769,-4-1 0,-2 3 753,-1 4 0,-1-2 0,-5 5 0,-3-1 0</inkml:trace>
  <inkml:trace contextRef="#ctx0" brushRef="#br0">10735 14450 18030,'0'-9'-479,"0"0"0,6 0 2117,3-1 0,5 1-824,8 0 1,11 2-956,11 1 1,7 4 41,-20 0 1,0 1 0,3 0 0,0 1 4,4 0 0,1 0 0,-1 2 0,1 1 8,1 2 1,1-1 0,-1 1-1,0 0 62,2 1 0,0 0 0,3 0 0,0-1 134,0-1 0,0 1 1,2-1-1,0 1-413,-2 0 1,0-1 0,1 0 0,0-1 200,1 0 0,-1 0 1,3-2-1,1 0 66,-2 0 1,0 1-1,-3 0 1,0 0 58,-6 0 1,-1-1-1,-2 2 1,0 0 23,-2-1 1,0 0 0,0 0 0,-1 0 35,-1-1 1,-2 1 0,0-1-1,-3 0-112,17 5 1,-7-3 66,-6 3 0,0-2-605,-3 2 1,-2-3 144,-7 3 0,-5-1-959,-2 1 0,-2 7 1381,-4-1 0,-2 5 0,-4 1 0</inkml:trace>
  <inkml:trace contextRef="#ctx0" brushRef="#br0">12132 10186 24068,'9'-5'2783,"2"0"-2534,1 2 1,7 2-742,6-3 0,7 8 38,5 2 0,8 3-130,-19-3 0,1 1 0,4-2 0,0 0 407,2 1 1,-1 0-1,4-1 1,0 0-65,-1-2 1,1 0 0,1 1-1,1-1 274,0-1 0,1-1 0,2 1 1,1-1-115,1-1 1,1 0 0,-1 0 0,1 0-56,-2 0 0,0 0 0,0 0 0,-1 0 126,1 0 0,0 0 1,0 1-1,0-1 8,-3 2 1,0-1 0,-2 0-1,-1 0-39,-8 2 0,0 1 0,1-1 0,-1 0-51,21 6 1,-1 0-114,-8 1 0,0-2-71,-9-2 1,-1 3 343,-5-3 1,-4 1-403,-5-1 1,-4 2 402,-6-1 1,0-3-994,-3-1 818,-2 2 1,-1-4 512,-6 2 1,-4-2 193,-2-1 0,-2 0-376,-1 0 1,-3-1-205,3-2 0,-7-2 30,-3-4 0,-2-1 28,-1 1 0,0-3 43,1-1 0,-2-3 284,-2 0-1,5 2-955,-2-2 1,6 1 51,0-4 0,3 3 335,0 1 0,4 3-74,3-4 1,6 8-117,3-2 1,6 6 677,3-2 1,6 4-3,4-1 1,6 2 169,3 1 0,6 4-165,3 2 1,2-1 172,1 2 1,1 2-336,3 3 1,1 4 203,5-4 0,-6 5 80,-4-2 1,0 0-812,-6 0 1,-3 0-209,-4 0 1,-7 2-319,-2-5 0,-7 4-140,-5-4 1,-3 5 427,-3-2 0,-11 3-950,-7 1 1549,-9 7 0,-8-5 0,-4 6 0</inkml:trace>
  <inkml:trace contextRef="#ctx0" brushRef="#br0">12188 11313 21851,'-8'-5'-1639,"1"-5"1,5 1 991,9-4 0,8 7 1559,13 3 1,10 3-911,12 3 1,-20 0 0,1-1-408,5 3 1,2 0 0,5-1 0,1 1 536,4 0 0,1-1 1,1 1-1,0-1 89,1-1 1,0 0 0,-16-1 0,1 1 0,-1-1-92,18 0 0,-1-1 0,0 2 0,-1 0 30,-2-1 1,1 0 0,2 0 0,0 0 20,-16-1 1,0 0 0,0 0-1,14-1 1,-2 1-320,0 0 1,-2 1-1,-6-1 1,-2-1 167,-1 0 0,-2 0 0,-6 0 1,0 0-38,20 0 1,-15 0 231,-12 0-27,-6 0 303,-11-4 1,-3 0-447,-8-3 0,-6-1-554,-9 2 0,-8-2 297,-9-2 1,-2 1-142,-3 0 0,1-2 45,5-1 1,1 1-11,2-5 0,4 2-110,8-2 0,4 3 544,9 3 1,3 4-75,-1 0 1,6 3-252,1-3 1,6 4 601,6-2 0,4 3-219,5 1 1,0 5 44,4 1 0,0 3-271,3 3 0,0 2-9,-1 1 1,-3 3 31,-2-2 1,-7 1-343,-2 2 1,-3-1-581,0 1 1,-2 0-361,-2-1 0,2 1 958,-1-1 0,1 5 0,1 1 1</inkml:trace>
  <inkml:trace contextRef="#ctx0" brushRef="#br0">16108 10242 17350,'-10'-9'-3277,"1"-1"1140,0 1 1765,4 0 0,3 0 698,8 3 0,5 2 136,11 4 1,6 0-60,6 0 1,3 3-117,4 0 0,5 5-432,-20-6 1,1 2 0,4 1 0,2 1 454,2 0 0,1 1 0,3 1 0,0 0-457,3 0 1,0 0 0,2 0-1,0 0 395,1 0 0,0 0 0,1 2 0,1 0-119,1 0 0,0-1 1,-3 1-1,0 1-55,0-2 1,0 0 0,-2 1 0,0-1 10,-1 0 0,0 1 0,-2-1 1,0 0-119,1 0 0,-1 1 0,-5-1 0,-2 0 206,1 1 0,-2-1 0,-5 0 0,-1 0-765,21 6 1,-10-1-428,-9-5 1304,-8 0-376,-11-4 1,-6-2 928,-6-6 1,-6-2-715,-7-4 1,-7-4-350,-4 1 0,-6-3 83,-4 2 0,-3-3 220,0 0 1,-4-2-258,4 0 0,-5-2-254,2-2 1,2 3 42,4-3 0,1-1 236,5 2 1,4-4 51,5 3 1,8 0-323,5 4 1,4 3 285,9 3 1,5 1 344,6 2 0,7 4 156,3 2 1,3 3-166,3 3 1,2 3 161,4 7 1,0 1 11,1 5 1,0 0-115,2 3 1,2 2 104,1 4 0,-1-3-203,-5-1 1,-3 0-462,0 1 1,-5-2-66,-1-5 0,-5 0 58,-8-2 1,-5-3-122,-7-4 0,-2 1-59,-1-1 0,-5 0-206,-5 1 1,-4 3 517,-8 3 176,-6 5 0,3 3 0,-2 4 0</inkml:trace>
  <inkml:trace contextRef="#ctx0" brushRef="#br0">15884 11341 24205,'1'-11'-1639,"2"-1"1,7 2 2423,5-3 0,8 7-336,5 3 0,14 3-338,-14 1 1,0 1-1,4 0 1,1 1-498,6 2 0,0-1 1,4 1-1,2 0 484,3-1 1,0 1 0,3 0 0,1 0 52,-16-1 1,0 1-1,0-1 1,16 1-1,1 0-367,-17-1 1,0 0 0,0 1-1,0-1 1,0 1 0,0 0 279,-1 0 0,0 0 0,0 1 0,17 1 0,0 0-204,0 1 0,-2 0-340,-6-3 1,0 1-545,4 1 0,-1-1 989,-10-1 1,-2 0 0,1-2-1,0-1 112,-4 0 1,-2-1-1,-1 0 1,-1-1-327,19 0 796,-7 0-204,-16 0 862,-5 0-831,-6-4 736,-8 3 0,-6-7-1860,-8 1 1636,-5-1 0,-9-1-1204,-5-1 1,-4 1-277,-6 0 0,1-4 395,0 1 0,-1-1-250,-3 0 1,8-1-349,2-5 1,3 3-230,6 1 1,1-1 634,2-2 1,6 2-125,3 1 0,5 2 94,5-2 0,4 3 369,2 0 1,11 3 759,5 3 0,5 0-153,4 3 1,2 3-80,4 0 0,0 2 191,1 8 1,-1-2-60,0 7 1,2 0-172,-1 0 1,-4 3-189,-9-2 1,-4 1-1118,-5 2 1,-1 0-561,-5 3 1,-4-1 145,-9 4 1,-8-3 627,-7 6 1,-6-1 744,-7 7 0,-6 1 1,15-17-1,1 1 1</inkml:trace>
  <inkml:trace contextRef="#ctx0" brushRef="#br0">15754 12598 23970,'5'-7'983,"4"1"1,11 4-1063,11-1 0,9 2-34,-12 1 0,0 0 0,4 0 0,0 0-542,8 0 1,1 0 0,2-2 0,1-1 802,5-2 1,1 0 0,-2 1-1,0-2-384,1-2 0,1 1 0,0 0 0,-1 1 345,1-2 0,0 1 0,1 1 0,0 0-25,-16 2 1,1 0 0,-2 0-1,15-1 1,-1 0-257,0 0 1,0 0-1,-4 2 1,0 0 95,-1 0 1,1 0-1,-2 1 1,0 1-24,-2-2 1,0 0 0,-3 0 0,-1 0 111,-5 0 1,0 0 0,20-4-116,-10 4 0,-11-3-302,-5 2 760,-9-3 0,-9 2-408,-10-4 1,-4-4 187,-12 1 1,-2-1-511,-10 4 0,-2-4 45,-5-3 1,-2-1 336,0-2 0,-1 0-404,4 1 0,4 2-69,2 1 0,3-1-183,3-2 1,8 3-26,7 3 554,1 1 0,10 3 206,2 2 1,6 2 235,10 4 1,8 0 93,4 0 1,7 4-74,3 2 1,6 6-186,0 4 1,0-2 391,-3 2 0,0 0-335,-3 2 1,-5 1 145,-5-1 0,-7-2-917,-6-1 1,-4-3-294,-8 0 0,-3 0 57,-6 0 1,-7-1 680,-9 5 1,-8-1 267,-7 4 1,-4 4-159,-6 2 0,1-3 0,17-10 0,1-1 0</inkml:trace>
  <inkml:trace contextRef="#ctx0" brushRef="#br0">15782 13482 15307,'-5'-19'-972,"2"1"0,4 3 591,5 3 1,6 6 249,13 3 0,9 2 423,13 1 0,-20 0 0,2 0-559,3 0 1,1 0 0,5 0 0,1 0 440,4 0 0,1 0 0,3-3 0,-1-2-8,4 1 1,0-1-1,-2-1 1,0 1-192,3 0 0,0 0 0,-2 1 0,0-1 344,0 0 0,1 1 1,0 0-1,0 2-132,-15-1 0,1 1 1,-1 0-1,13 1 1,-1 0-200,0 0 1,-1-1 0,-3 1-1,0 1-59,-2 0 0,-1 0 0,-3 0 1,-1 0-109,-3 0 0,-1 0 0,19-1 103,-14-2 0,-9-2 73,-12-4 0,-7-1 503,-6 1 0,-3 0-719,-3-1 0,-6 1 743,-7 0 0,-6-1-672,-2 1 0,-4 0-136,-3-1 1,-2 1 143,-5 0 1,2-1-169,2 1 0,3 0-70,6 0 0,2-1 509,5 1 1,3 0-283,3-1-191,6 5-48,1-3-1,13 7 480,1-2 1,11 2-81,1 1 0,5 1-22,2 2 0,7 0 11,3 6 0,1 0-97,-2 6 0,-3-3 1231,0 4 1,0-1-558,0 4 0,-6-4-145,-7-3 0,-2 0-676,-4-2 1,-2 1-43,-7-5 1,-4-2 353,-8 0 0,-4 1 256,-9 1 0,-4-1-345,-2 1 0,-1 1 196,-2 2-173,-4 4 0,-2-4 0,-3 3 0,0 0 0</inkml:trace>
  <inkml:trace contextRef="#ctx0" brushRef="#br1">21387 14786 8414,'-5'4'-99,"0"-3"142,2 2 0,2-1-71,-3 1 151,3-2 1,6 6 44,1-4 1,6 5-50,4-2 0,2-1 69,4 1 0,2-3-124,4 4 1,8-2 107,4 1 1,6 1-416,3-4 1,-21-1-1,1-1 289,4 0 0,0-2 0,1 1 0,1 0-4,2 0 1,0 0 0,0 0-1,-1 0-11,1 1 1,0-2 0,-1 0 0,1-2-82,1 0 1,1 0 0,2-1 0,-1 1 27,-1 0 0,0 0 1,0-1-1,0-1 57,-4 2 0,-2 0 0,3 1 1,-1 0-86,-2 0 1,-1 1-1,1 0 1,0 1 33,-3-1 0,-1 2 0,-1 1 1,-1 1-268,23 6 1,-7 2 376,-3 4 0,1 1 176,-4 2 0,-3-2-119,-9-1 1,2 0 216,-2 0 1,1 2-89,-2-5 0,4 0-122,0-6 1,1 2 88,5-2 1,-3-1-50,4-2 0,-4-2-253,3-1 0,0-1 43,3-2 0,-1 1-106,-2-5 0,2 1 81,-5-3 1,4 3 10,-1-1 1,-5 4 55,-1-3 0,-2 3-15,2-3 0,-3 4-3,-1-1 0,0-2 394,1 2 1,1-3-550,-4 3 1,3-4 265,0 1 1,1-3-354,-1 0 0,1 0 109,-4-1 0,0 1 10,0 0 0,-5-2 91,1-1 1,-5 1-84,-1-5 0,1 4 373,0-4 1,-2 0-90,-5-6 0,6-2 112,-3-4 1,4-4-71,-1-2 0,2-2-140,5-2 0,3-2-221,0 0 1,0-2 188,0 2 1,-3 2-75,-1-3 1,-3 7 84,-6 3 1,-4 1-160,-2-1 0,-2 6 108,-1 1 0,-4 0 43,-2 2 1,-6 0-78,-4 4 0,-1-1 0,-2 0 0,-1 1-95,-1-1 0,-2-3 126,-2 1 1,-2-1-421,2 3 0,-2 1 108,-1-1 0,-4-3-25,-2 1 0,-2-2-51,-1 1 0,-5 3 136,-1-3 1,17 10 0,0 1 121,0 0 0,-1 0 1,-3 1-1,-1 0-257,2 2 0,-1 0 1,-5 0-1,-1 0 287,-2 1 0,-2 1 0,-5 0 0,-2 1-247,0 1 1,-2 2-1,14 0 1,-1 0 0,1 1 453,-18 1 0,0 0 0,16 1 0,-2 0 0,1 1-78,-1-2 0,0 1 0,-1 1 0,-1 1 0,-1 0 0,0 1 186,1-1 1,-1 0 0,1 0 0,1 0 0,0 0 0,1 0-55,2-1 1,1 0 0,0 0 0,-14 0 0,0 1 52,0 0 1,1 0 0,2 1 0,2-1-315,2-1 1,2 0 0,0-1 0,1 1 103,6-2 0,0 0 1,1 0-1,1 0 71,0 0 1,2 0-1,1 0 1,1 0-34,0-1 1,0 2 0,0 0 0,1 2-147,-23 3 1,5-1 2,5 1 0,0 1 210,6 2 0,2 0-402,13 1 0,-1-4 674,4 0 1,3-1-764,0 1 0,6 3 485,1-3 0,0 2-524,-4 1 1,1 5 355,0 1 1,-4 4-324,1 3 0,-5 3 41,2 6 0,-6 1 264,-1 2 0,1 2-262,2-2 0,1 2 7,3 2 330,1-1 0,4 3 0,0 0 0,0 0 0,3-2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  <inkml:brush xml:id="br2">
      <inkml:brushProperty name="width" value="0.12095" units="cm"/>
      <inkml:brushProperty name="height" value="0.12095" units="cm"/>
      <inkml:brushProperty name="color" value="#FF0000"/>
    </inkml:brush>
    <inkml:brush xml:id="br3">
      <inkml:brushProperty name="width" value="0.12095" units="cm"/>
      <inkml:brushProperty name="height" value="0.12095" units="cm"/>
    </inkml:brush>
    <inkml:brush xml:id="br4">
      <inkml:brushProperty name="width" value="0.09071" units="cm"/>
      <inkml:brushProperty name="height" value="0.09071" units="cm"/>
    </inkml:brush>
  </inkml:definitions>
  <inkml:trace contextRef="#ctx0" brushRef="#br0">16974 12709 11900,'-3'13'643,"-1"-1"1,-3 5-379,1-2 1,-2 4 267,-2 3 0,0 1-141,-2 5 1,1 4-143,-1 2 0,-2 3-74,2 0 1,0-3-35,2 0 0,2-5 89,2-1 1,2-7-154,4-6 0,0-6-707,0 0 480,0-6 0,1 0-315,2-6 0,-1-6 307,4-7 1,3-6-48,4-2 0,0-4 65,0-3 1,-3-3 16,2-7 0,-1 3 17,-2-2 0,0 2 103,1 4 0,-1 1 222,0 2 1,-2 3 23,-1 0 0,-4 9 71,1 6-159,-2 7 1,-1 3-219,0 6 0,3 6 34,0 7 0,0 2 221,-3 4 1,3 2-105,1 4 1,2 1-98,-3 2 0,4-2-178,-1 2 1,3-2 107,0-1 0,0-5-227,0-1 1,1-3 241,-1-4 0,0-2-242,1-7 1,-1-2 35,0-4 0,1-1 138,-1-2 1,1-6 106,3-7 1,-3-5 161,2 0 1,-1-5-148,-2 1 1,-3-1 150,1 1 1,-4-1 130,3 5 0,-1-4 108,1 3 0,-2 5 677,-4 4-752,0 3-257,0 5 0,0 5 252,0 6 1,1 5-157,3 2 0,-3 6 122,2 0 1,-1 3-104,1-1 0,1-1-438,2 2 0,2 1-181,-1-2 1,1 0-201,1-6 0,2 2 108,1-5 0,-2 3-157,3-6 0,0 3-632,0-6 0,-1-2 1215,-3-1 1,5 2 0,0 0 0</inkml:trace>
  <inkml:trace contextRef="#ctx0" brushRef="#br0">17560 12896 11698,'0'-13'687,"0"1"0,-1 2-680,-2 4 0,1 3-169,-4-3-92,4 4 1,-6-2-70,1 4 0,1 4 608,-3 2 1,2 5 198,-6 2 0,2 4 16,-2 2 1,3 0-322,-2 2 0,2 2 61,4-1 0,1-1-61,2-6 0,2 3 126,-2-3 0,5-1-397,1-2 0,7-3-614,-1-2 1,6-3 95,-3-4 0,5-1 42,-2-2 1,3-4 151,1-5 1,-4 2 394,1-3 0,-5 2-9,1-2 0,-2 3 116,-4-2 0,1 4 322,-4 2 1105,0 4-819,-3-2 0,-3 8-246,0 2 0,-4 6-387,1 0 1,-1 4 67,0-4 1,0 4-606,4-4 0,0 3 442,3-2 1,-4-1-1,-1-2 1</inkml:trace>
  <inkml:trace contextRef="#ctx0" brushRef="#br1">17830 12914 8371,'-9'-4'-1,"3"3"-373,0-2 0,-1-1 221,-2 1 0,0 0 34,-1 3 1,1 3 148,0 0 1,-1 4 12,1-1 0,1 2 5,2 2 0,-2-1 7,5 0 0,0 4-92,3-1 0,0 1-5,0-4 0,3 0-92,0 1 0,5-1 136,-2 0 0,2 1-22,1-1 0,1 0 6,-1 0 0,0 1-8,1-1 0,-4 0 13,0 1 22,-4-1 39,2 4 0,-5-2 9,-2 1 1,-2-2-286,-4-4 1,-1 2 63,1-2 160,0-2 0,-5 5 0,0-4 0</inkml:trace>
  <inkml:trace contextRef="#ctx0" brushRef="#br1">18016 12784 8493,'-9'9'38,"1"-2"175,2 3 1,-2-2-89,5 7 1,-3 1 111,3 3 0,-3-1-36,3 1 1,0 3-34,3-1 1,-3 1-199,-1-3 1,1-1-77,3 1 1,0-2-339,0-1 0,1 1-323,2-5 0,-2 0 767,3-2 0,1-1 0,0 0 0</inkml:trace>
  <inkml:trace contextRef="#ctx0" brushRef="#br1">17923 12970 8252,'0'-9'-174,"0"-1"1,0 1 44,0 0 0,5 3 28,1-1 0,5 2-25,2-1 0,3-1-191,0 4 0,1 0-206,2 3 523,-1 0 0,1 4 0,0 1 0</inkml:trace>
  <inkml:trace contextRef="#ctx0" brushRef="#br1">18156 13082 8252,'-9'4'0,"0"-3"0,3 3 474,2-4-469,13 0 0,-3-4 92,6-2 1,-2-3-168,0 0 1,2-1-65,1-3 1,-1 2 114,-3-5 0,1 4-8,-1-3 0,0 2 34,1-2 0,-5 3-321,-2 0 384,-2 1 1,-2 3 69,-2 2 1,-2 3-35,-5 6 0,0 2 167,-2 4 0,0 5 41,-3 1 1,3 0-142,0 0 0,5 1-127,0 3 1,5-1 109,-1 1 1,2-4-283,1 1 1,2-5-67,4 2 1,2-4-98,7-3 1,1-2-1,2-4 1,1 0-170,0 0 0,-1-1-191,1-2 1,-4-3 18,1-6 630,-5 1 0,3-6 0,-5 2 0</inkml:trace>
  <inkml:trace contextRef="#ctx0" brushRef="#br1">18389 12914 8252,'0'-5'-69,"0"1"1,0 5 524,0 2 0,3 5-207,0 5 0,1 3 99,-1 0 0,-2-2-159,3 2 1,0-1-32,-1 4 1,0-4-59,-3 1 0,3-4 261,0 4-324,0-5 0,-2 3 162,2-5 34,-2-4-345,3-1 1,-4-5 74,0-2 0,4-6-48,-1-7 0,1-1 90,-1-2 0,-1-1-312,4-1 1,0 1 77,4-2 0,-4 3-487,0 0 1,1 0 31,6 1 1,-3 3 683,3 3 0,-3 2 0,-1 0 0</inkml:trace>
  <inkml:trace contextRef="#ctx0" brushRef="#br1">18687 13100 8135,'-9'-5'721,"3"0"-288,3 2-433,2 2 0,1-3 0,0 4 0</inkml:trace>
  <inkml:trace contextRef="#ctx0" brushRef="#br1">23826 10735 8412,'-6'1'0,"0"3"0,4-2 343,-1 4 0,2 0-94,1 3 1,-3 1-166,0-1 0,0 4 55,3 3 1,-1 5-160,-3 0 1,3 5-214,-2-1 1,-1 2 117,1 1 0,-3-1-404,3-2 1,0 0 36,3-3 0,-4 0 482,1-3 0,-4-5 0,2-1 0</inkml:trace>
  <inkml:trace contextRef="#ctx0" brushRef="#br1">23771 10950 8412,'6'-9'-1064,"0"3"1077,0-2 0,7 4 112,-1-3 1,1 0-305,0 4 0,0 0 179,3 3 0,1-4 0,-2-1 0</inkml:trace>
  <inkml:trace contextRef="#ctx0" brushRef="#br0">24041 10847 11657,'-7'3'940,"1"0"1,4 1 3,-1 0 0,2-2-494,1 4 0,-1 1-34,-2 6 1,2-3-59,-2 2 1,2 3-27,1 0 1,-3 3 4,-1 0 1,0 0 567,1-2-856,2 1 1,-7-2-1,3 3 1</inkml:trace>
  <inkml:trace contextRef="#ctx0" brushRef="#br0">24162 10763 10503,'0'-9'297,"0"0"727,0-1-1133,0 5 0,0 2 82,0 6 0,0 6 51,0 3 1,0 6 18,0 0 0,0 4-199,0 3 0,-3 2 175,-1-3 1,0 2-376,1-1 0,2 2 40,-2-2 1,1 1-3,-1-1 1,2-6 300,-2-3 0,2-5 0,1 3 1</inkml:trace>
  <inkml:trace contextRef="#ctx0" brushRef="#br0">24208 10754 9244,'0'-9'465,"0"-1"-206,0 1 1,3 3 164,0 0 0,5 4-127,-2-1 0,2 1-181,1 2 1,1 5-267,-1 1 0,3 3-91,1 4 0,-1-2 213,-2 4 0,-4 0-120,0 0 0,-3 3 95,3-2 0,-4 1-94,2 2 1,-3-4 56,-1 1 1,-1-1 91,-3 4 1,-2 0 41,-6-1 0,1-2-165,-1-1 0,-1-3-135,0 0 0,0-3 33,0-2 1,3 0-241,-2-4 1,4 0-248,2-3 667,0-4 1,-3-1 0,-1-5 0</inkml:trace>
  <inkml:trace contextRef="#ctx0" brushRef="#br0">24488 10661 9277,'5'0'-830,"-1"1"1300,-4 2 1,0-1 89,0 4 1,1 4-230,2 2 1,-2 5-108,2-2 1,-2 6 24,-1 1 0,-1 2-166,-2-2 0,1 3-269,-4-3 1,4 2-458,-1-2 1,-2-1 428,2-6 1,-1 2-619,1-5 0,2 1 853,-2-4 1,-2 0 0,0 1 0</inkml:trace>
  <inkml:trace contextRef="#ctx0" brushRef="#br0">24497 10735 9277,'3'-17'-137,"0"1"0,0 3 300,-3 4 0,1-1 779,2 1 1,-1 4-394,5 2 0,-1 2-276,3 1 1,0 1-270,1 2 0,-1 3 152,0 6 0,1 3-272,-1 3 0,0 1 72,1 0 0,-2-2 21,-2-1 0,2 1-18,-1-1 1,-2 2-188,1 0 0,-1-3 112,1-3 1,-1 1-123,-1 0 1,-3-1-99,2-2 0,-3-1 154,-3 0 1,-3 1-262,-3-1 1,0 0 98,0 0 1,-1-2 16,1-1 1,0-1-4,-1 1 1,1 3 416,0-3-70,3-2 0,-2 4 1,3-3-1</inkml:trace>
  <inkml:trace contextRef="#ctx0" brushRef="#br0">24692 11061 9277,'0'-5'1454,"0"-3"-350,0 7-1897,0-7 828,0 6 0,5-6 0,0 3 0</inkml:trace>
  <inkml:trace contextRef="#ctx0" brushRef="#br1">23603 6369 8342,'-5'-6'758,"1"2"-497,4 4 1,0 1 101,0 2 1,0 7-313,0 5 0,0 4 96,0 3 0,0-2-284,0 5 1,0 3 130,0 3 1,0 4-344,0-1 0,0 2 85,0-2 0,-1 1-72,-2-4 0,0-1-48,-3-5 0,3-3-567,-3-7 951,4-2 0,-6-3 0,2-1 0</inkml:trace>
  <inkml:trace contextRef="#ctx0" brushRef="#br1">23575 6285 8342,'5'-15'0,"-1"2"-6,-4 4 1,5-1 227,1 1 1,5 4-15,2 2 0,3 2-1,0 1 1,1 1-189,2 2 1,-2 5 53,-1 4 0,1 5-168,-1-1 1,-3 1 11,0 2 0,-4-1 13,-3 1 1,-1 0-102,-5-1 0,-1 2-160,-3 2 0,-4-3 64,-4 3 0,-5-3-138,2-4 1,-2 2 128,2-5 0,-2-1 123,5-4 1,-4 0 196,4-4-241,-1 0 328,4-3 72,4 0 311,1 0-337,12 0 0,-2 0 54,7 0 0,0 0-256,-1 0 0,4 3 98,-4 0 0,4 5-341,-4-2 1,4 2-77,-4 1 344,5 1 0,-7-1 0,4 0 0</inkml:trace>
  <inkml:trace contextRef="#ctx0" brushRef="#br1">23966 6285 8514,'-6'0'369,"0"0"1,4 1-269,-1 2 0,-2 3-7,2 7 0,-1 1 143,1 5 1,1 0-326,-4 3 0,0 1 104,-4 2 0,4 2-5,0-3 1,1-1 95,-2-1 0,0-4-590,4-2 0,0-3-497,3-3-128,0-5 979,0-1 0,4-16 0,1-4 0</inkml:trace>
  <inkml:trace contextRef="#ctx0" brushRef="#br1">23966 6248 8481,'0'-10'16,"0"4"480,0 0-331,0 0 1,1 0 108,2 3 1,-1 8 127,5 4 0,-2 4-199,1 6 0,2 3 0,-2-1 1,2 5 25,-2-1 0,2 2-194,-2 1 0,3 0-357,0 0 0,0 0 257,1 0 0,-2-4-624,-2 1 0,1-4 375,-4 1 0,2-6-673,-2 0 477,-2-5 510,3-2 0,-8 0 0,-2-4 0</inkml:trace>
  <inkml:trace contextRef="#ctx0" brushRef="#br1">23901 6471 8481,'-6'0'-124,"0"0"-243,-1 0 610,2 0 1,2 0-94,6 0 0,3 3-242,7 0 0,1 0 159,5-3 1,3 0-970,-1 0 902,5 0 0,-6 0 0,3 0 0</inkml:trace>
  <inkml:trace contextRef="#ctx0" brushRef="#br1">24236 6341 8481,'-1'-9'0,"-2"3"364,2-2-126,-3 7 1,3-3 43,-2 4 0,1 5-138,-5 4 1,4 2-146,-3 4 0,0 1-86,-3 2 0,-1 4 73,1 0 0,-2-1-28,1-2 0,-3 0 156,7-1 1,-5 1-476,5 0 1,2-5-202,1-2-166,2-5 561,1-3 0,1-5 52,2-2 0,2-7-22,4-5 1,1-3 13,-1 0 0,0-4 226,1 0 0,-4-3-122,0 4 1,0-4 299,4 3 0,-4-3 50,0 3 0,-3 1 46,3 2 1,-4 2 188,1 1-215,3 3 0,-4 7-184,4 3 1,-4 3 31,1 3 1,1 7-143,-1 5 0,4 4 101,-4 3 1,3-2-215,-3 5 0,3-1-14,-3 1 1,5 2-46,-2-3 0,-1-2 128,1-3 0,-1-1-104,1-2 1,2-3 67,-5 0 1,3-3 42,-3-1 1,1-3-208,-1-3 1,-1-2 105,5-1 0,-4-4-209,3-3 1,0-2 21,3-3 0,-1-3-101,1-3 1,-5-1 211,5 0 1,-1 1 23,1-1 1,-3-1 135,0-1 0,-3 1-166,0-2 0,-1 3 385,1 0 0,-2 4 4,2-1 286,-2 5 1,-1 0 234,0 5-14,0 4-451,0 6 0,0 3-55,0 9 0,0-1-121,0 4 1,0 0 89,0-1 0,3 4-347,0 0 0,4-1 87,0-2 0,0 0-392,-1-1 0,2 1-34,-1 0 0,4-1-198,1 1 0,2-5 370,-2-1 1,0-3 317,3-1 0,1 1 0,2-1 0</inkml:trace>
  <inkml:trace contextRef="#ctx0" brushRef="#br1">24785 6611 8452,'-9'0'0,"0"0"-138,0 0 355,-1 0-217,5 0 0,1 4 0,4 1 0</inkml:trace>
  <inkml:trace contextRef="#ctx0" brushRef="#br0">11620 10158 19037,'6'-3'765,"0"0"0,-3-3-937,4 3 0,2 0-97,3 3 0,6 0-283,1 0 0,1 1 228,8 2 0,-1-1-75,7 4 1,0-1 195,4 1 1,-3 3-23,2-3 1,-2-1-451,6 1 0,-3-3 399,-1 3 0,0-2 17,1 2 0,-5-4 210,-2 1 0,-2-2-69,-1-1 1,-5 0 171,-1 0-207,-2 0-36,-6 0 0,-4 1 22,-7 2-663,-2-2 934,-5 7 0,-6 2 0,-4 4 0</inkml:trace>
  <inkml:trace contextRef="#ctx0" brushRef="#br0">968 11015 14228,'0'-10'-1508,"0"1"0,-1 1 601,-2 2 1,2-3 600,-2 3 123,2 2 1,1-1 653,0 2-37,0 2 223,0-3-398,4 8 1,-2-2-147,4 4 0,2-3 109,4 3 1,-1-4 173,5 1 1,0 2-105,2-2 1,4 0-107,0-3 0,4 3-6,2 0 0,1 0-180,6-3 1,-1 3-139,3 0 0,3 1 233,1 0 1,3-2-26,0 4 0,-3-3-39,-1 3 1,0-4-63,0 1 1,-1 1 15,5 0 0,-2 0 59,2-1 1,1-2-35,-1 2 0,4-2 28,2-1 1,0 0-358,0 0 0,-1 0 346,4 0 1,-27 0 0,1 0-3,3 0 0,-1 0 0,24 0 5,0 0 0,-4 0-9,1 0 0,-1 0 8,4 0 1,-6 0 52,0 0 0,-2 4-221,-4 2 1,0 4 86,-1 2 0,-5-1-30,3 5 0,-3-2-31,2 2 1,3 2 7,1-3 1,-1-1 22,-3-2 0,1 1-43,-1 0 0,4-1 63,3-2 1,2-4 78,4 0 1,1-4-683,-25 0 0,0-1 752,2 0 0,-1-1 0,25 0-1,-24 0 0,0 0 1,25 0-132,-1 0 0,1 0 86,-25 0 1,0 0-1,1 0 1,0 0-1,-1 0 1,0 0-1,0 0 1,1 0-29,20 0 1,-22 0 0,0 0 86,26 0 209,-24 0 1,1 0-387,-2 0 0,1 0 191,-1 0 1,0 0 0,0 0 0,-1 0-50,1 0 1,0 0-1,2 0 1,-1 0-73,2 0 0,0 0 1,0 0-1,-2 0 56,-1 0 1,0 0 0,0 0 0,0-1 21,0 0 0,0-1 1,1 1-1,0 1 53,-1-2 0,0 1 0,0 0 1,1 1-14,20 0 1,1 0 610,-3 0 1,-2 0-592,-2 0 0,0 0-162,-3 0 1,-1 0 118,1 0 0,1-1-111,0-2 1,-2 1 63,-5-5 0,2 4 61,-2-3 1,2 3-156,-2-3 1,2 1 139,-2-2 0,-1 0-499,1 4 1,-1 0 96,2 3 0,-8 1-1539,-5 2 1854,-6 11 0,-1-2 0,-5 7 0,-3-3 0</inkml:trace>
  <inkml:trace contextRef="#ctx0" brushRef="#br0">3613 12821 16198,'9'0'0,"1"-4"475,3-2 1,-1 2-525,7 0 1,-2 0-97,8 1 0,1 0-83,5 3 0,3-3 34,7 0 1,0 0-259,2 3 1,3 0 178,-3 0 1,7 0 150,3 0 0,-26 0 0,1 0-40,-1 0 0,1 0 0,0 0 0,0 0-176,0 0 1,0 0 0,0 0-1,0 0 274,0 0 0,0 0 0,1 0 0,0 1-59,-1 0 1,0 1 0,-1-1 0,1 0-124,21 5 1,-1 0 72,1 4 1,-2-1-154,-4 0 0,0 1 219,-3-1 0,-2-1 90,3-2 1,-4 2-67,-3-5 1,-2 3 28,-4-3 0,-1 0 264,-2-3 0,0 3-547,-7 0 1,3 2 336,-5-2 0,1-2 0,2 3 0</inkml:trace>
  <inkml:trace contextRef="#ctx0" brushRef="#br0">12141 12784 11587,'-9'0'-754,"3"0"966,0 0 685,4 0-1426,-3 0 1,6 1 118,3 2 1,1 2 547,4 4 0,3 2-107,1 1 1,3-1-189,0 1 0,6 1 1,2 0 1,0-1-98,1-2 1,1-1 117,5 0 0,2-4 127,4-2 0,2-3-171,1-3 0,-2-6-132,3-7 1,1-2 115,1-4 1,-2-1 81,-4-1 0,-4 0 84,-5 2 0,2 3 16,-2 1 1,-5 4 118,-8 8 1,-3 2-92,0 4 1,-2 0 150,0 0 1,-4 5 260,0 4 1,-3 1-142,3 2 1,1 3 47,2 0 0,0 2 75,1-2 1,2 2-374,0-5 0,5 4 24,-1-4 0,4-3 25,2-2 1,4-4-30,-1 3 0,5-4-210,1 1 1,3-3-75,-3-3 0,4-2 88,-1-4 0,4-4 100,0 1 1,0-1 13,-7 4 0,-1 3 138,-5 0 1,1 4-116,-5-2 0,1 3 6,-3 1 0,2 0-107,1 0 0,4 1-188,-1 3 1,2-2 291,1 4 0,4 4 0,1 5 0</inkml:trace>
  <inkml:trace contextRef="#ctx0" brushRef="#br1">12449 12626 8271,'27'-2'0,"-2"0"227,0-1-111,4 0 0,1 3-101,4 0 1,4 0 106,2 0 0,3 0-362,-2 0 0,4 3 393,2 0 1,3 1-7,-22-4 0,0 0 1,0 0-1,0 0-72,0 0 1,0 0-1,0-1 1,0 0-14,0 0 1,0-1-1,1 2 1,0-1-5,-1 0 0,0-1 0,-1 1 0,-1 0-31,21-2 0,-5 2-94,-1-2 1,-8 3 214,-5 3 0,-4-1-296,-6 4 1,-3-4 234,-3 1-400,-6 3 236,-2-5 0,-6 6 68,-4-4 1,-4 1 251,-9-1 0,-4-1-257,-1 5 1,-9-5 12,-4 1 1,-4 1-311,-6-1 1,0 0 395,-3-3 0,-1 0-83,-1 0 1,23 0-1,1 0-23,-25 0 0,25 0 1,-1 0 28,-24 0 0,2-1-6,24-1 0,1 1 0,-22 0 42,2-2 1,8 2 6,10 1 1,6-1 281,6-2-260,7 2 1,6-4-89,6 5 0,3 0 68,7 0 0,5 0 40,7 0 1,4 0-34,5 0 1,5 0-5,11 0 0,0 1-139,-23 1 0,2 0 0,-2-2 1,0 2 69,4 1 1,0 0 0,1 0 0,0 0-17,1 2 0,2-1 1,0 1-1,0 0 35,2-1 1,1 1 0,-1-1-1,-1 0-31,0-1 1,0 0-1,-1 1 1,0 0 33,-1-3 0,0 1 0,-3 1 0,-1 0-95,0-1 0,-1-1 1,20 2-43,-9-3 1,-7 0-28,-5 0-9,-8 0-211,-7 0-130,-12 0 233,-10 0 272,-7 0 0,-10 4 0,2 2 0</inkml:trace>
  <inkml:trace contextRef="#ctx0" brushRef="#br1">21601 10018 8450,'-5'0'21,"1"0"-4,4 5 1,0-3-6,0 4 0,1-4 76,2 1 1,2 1-28,4-1 0,4 0 68,-1-3 1,5 0-96,-2 0 0,3 0-5,1 0 0,-1-3 10,1 0 0,3-1-29,-1 1 0,4 2-9,-3-2 0,1 2-99,-2 1 1,-4 0 140,2 0 0,-4 4-72,1 2 0,0-1 47,-3 2 0,2-4-94,-3 3 0,2-1 59,-2 1 0,0-1-7,3-2 0,-2-1 41,2 1 1,-2-2-22,2-1 1,-3 1 160,4 2 0,0-2-148,2 2 1,-2-2 75,-1-1 0,1 0-56,2 0 1,1 0-41,0 0 0,-1 1 22,1 2 1,-2-1-7,-1 4 1,0-3 34,-3 4 1,3-4-4,0 3 0,2-4-14,0 1 1,1-2-5,-1-1 1,2 0-23,2 0 1,-2 0 26,5 0 0,-3 0 7,3 0 0,-4-1 53,0-2 1,2 2 117,-1-2 0,-4 2-67,-2 1 1,-2 0 172,2 0 0,1 1-179,-1 2 0,-2-2-14,2 2 0,-2 1-250,2-1 1,5 1 165,-3-4 1,3 0-836,-2 0 0,3 0 804,3 0 0,2 0 0,1 0 0</inkml:trace>
  <inkml:trace contextRef="#ctx0" brushRef="#br1">21275 15810 8318,'-5'-9'-1050,"-2"2"881,4 1 1,0 0 29,3-3 0,0 2 214,0 1 1,0 3 201,0-3-142,4 0 1,1-3 13,4 3 1,-2 1 135,-1 2 0,0 2-108,3-2 1,2 2 130,1 1 0,-1 0-82,5 0 1,-4 1-4,4 2 0,0-1-77,6 4 1,-1 0-143,4 4 0,-1-4 123,4 0 0,4-1-100,3 1 1,2 0-130,3-3 1,-1-2-104,5 2 0,-4 1 163,4-1 0,-4 1 39,4-1 0,-5 1-47,1 3 1,-6 1 55,-3-2 1,-1 2 4,1 2 0,-5-1 26,2 0 1,-5 1 5,2-1 0,0-1 11,3-2 1,-4 3-27,1-3 1,0-2 352,3-1 0,3 1-292,0-1 1,1 1 113,-1-4 0,1 0-66,2 0 1,3 0-40,-3 0 1,-2-4 43,-1 1 0,-2-1 16,-1 1 1,-4 2-354,-3-2 1,-1 1-494,-1-1 1,-1 2 687,1-2 0,4 2 0,0 1 0</inkml:trace>
  <inkml:trace contextRef="#ctx0" brushRef="#br1">16266 17616 8395,'-5'-5'-1430,"1"-3"2381,4 7-672,0-3 1,4 4 10,2 0 1,3 1-184,4 2 1,1-1 16,5 4 0,0-4-1,-1 1 0,6 1-9,4-1 1,1 0 107,5-3 1,1 0-177,6 0 0,0 0-30,2 0 1,2 0-137,-5 0 1,5-3 133,-2 0 0,2 0 27,-2 3 0,-2 0-134,-3 0 1,2 1 194,0 2 1,4 1-29,-4 3 0,1 1 117,-4-2 0,1-1-124,2 1 0,2-3 161,1 0 0,0-2-83,-3-1 1,-2 0 53,3 0 0,0-1-209,-1-2 1,0-2 141,-6-1 1,-1-2-79,-2 2 1,-3 2-210,0 0 1,-1 0-213,-6 1 1,-2 0 119,-3 3 1,-2 0-473,2 0 1,-3 0 199,-4 0 0,1 1 586,-1 2 0,-4 7 0,-1 4 0</inkml:trace>
  <inkml:trace contextRef="#ctx0" brushRef="#br2">7328 10577 15289,'-28'4'418,"3"-2"-906,0 5 1,3 2 429,-3 3 1,1 6 133,-4 0 1,3 1-103,0 3 0,4-3 95,0 0 0,1-3-10,1-1 1,3-3 478,3 0-603,1-2 1,11 0-189,-2-1 1,3 0-326,3 1 0,3-2 296,7-2 0,1 2-45,5-2 1,3 0 216,3 0 1,-1-4-160,1 1 0,0 1-81,3-1 1,-1 1-168,-3 0 0,-1-3 557,-4 2 1,4 2 0,0 0-1</inkml:trace>
  <inkml:trace contextRef="#ctx0" brushRef="#br2">7160 10829 15819,'0'-7'-2439,"0"1"1845,0 4 0,1-2 729,2 4 0,2 0-62,5 0 1,3 0 14,3 0 1,2 0-4,4 0 0,2 0 15,4 0 0,1 3-212,2 0 1,2 1 139,4-1 0,3-1 17,1 5 1,2-4-139,-2 3 1,2-3 141,-3 3 0,1-4-135,-4 1 1,2 2 78,-2-2 1,-1 0-110,-8-3 0,-2 1 103,-1 2 0,0-2-26,-6 2 0,0-2-129,-6-1 1,0 0 125,0 0 1,-6 3-186,2 0 0,-3 1-139,1 0 357,1-3 0,-3 11 0,4-2 0</inkml:trace>
  <inkml:trace contextRef="#ctx0" brushRef="#br3">130 13296 21263,'-18'-9'-3277,"3"-1"1088,3 1 1315,6 0 0,7 0 2036,8 3 1,4 2-800,6 4 0,4-3 52,2 0 0,2 0-108,0 3 1,4 0-43,1 0 1,5 0 245,-3 0 0,7 0 277,-3 0 0,2-3-3,0 0 0,-3-1-1148,1 4 0,-3-3 311,-7 0 0,1-3 74,-7 3 0,-5-3 378,-4 3 200,-7-5 1,-3 3-812,-6-4 1,-5 3-452,-7-1 1,-2 4 394,-7-3 1,-1 3 37,-3-3 1,0 1-46,0-2 0,1-1-156,2 2 1,-1-2-132,5-2 1,0 4 58,5 0 1,3 1 647,4-1-356,4-3 0,1 8 31,8-2 0,5 2 502,6 1 1,7 1-330,3 2 1,1-1 97,-1 5 0,1-2-4,-1 1 0,2 2-157,1-2 1,-1 3 86,-2 0 1,-3 0 149,-7 1 1,-1 0-715,-5 2 0,-4 0-177,-2 3 0,-11 2 850,-8 5 1,-5-1-77,-7 7 1,-4 2 1089,-3 7-925,16-18 1,-2 0-1,0 3 1,0 1 0,-3 1-1,1 0 1</inkml:trace>
  <inkml:trace contextRef="#ctx0" brushRef="#br3">3780 13594 20152,'-5'-4'-3277,"1"-1"0,4-5 4874,0 5-1287,0-3 1,7 7 192,2-2 0,7 6-490,-1 3 1,4 2-7,3 2 1,6-1-69,6 0 1,3 0 613,3 1 1,4-4-326,6 0 0,-23-5 0,1 0-241,3 1 1,1-1-1,0 0 1,0-2-112,0 0 1,1-1-1,-2 1 1,0 0 109,0-2 0,0 0 0,1 0 0,1 0 219,1-2 1,0 0-1,-1 3 1,-1-1 16,-3 1 0,1 1 1,-2 0-1,-1 1-43,26 0 1,0 1 26,-6 2 1,-3 1-290,-7 3 0,-1 0 65,-1-4 1,0 0-75,-4-3 1,-3 0 70,-3 0 0,-5 0-130,2 0 0,2 0-590,1 0 1,0 0 740,0 0 0,4 0 0,-2 0 0,2 0 0,2 0 0</inkml:trace>
  <inkml:trace contextRef="#ctx0" brushRef="#br4">9618 13808 8462,'15'-4'-373,"2"0"-47,-1-2 0,4 0 711,2 3 1,7 2 11,-1-2 1,6 2-199,0 1 1,4 0 49,2 0 0,-2 0-278,3 0 1,1-1 240,1-2 1,3-1-264,0-2 1,-2-3 226,-1 3 0,1-2-105,2-1 1,-3 0-331,-3 3 0,-2-1 142,0 4 1,-3 0-1036,2 3 1246,-2 0 0,7 0 0,-5 0 0,0 0 0,0 0 0,1 0 0</inkml:trace>
  <inkml:trace contextRef="#ctx0" brushRef="#br3">12002 13631 10899,'-4'-9'-350,"3"-1"1,-4 1 455,5 0 0,1 4-193,3 2 0,1 2 70,4 1 1,4 0 189,3 0 1,2 1-57,0 2 0,5 1-5,2 2 1,3 2-81,3-2 1,2 2 92,4-2 1,0 1 3,1-4 0,2 0-54,0-3 0,4 0-208,-4 0 1,5 0 212,-2 0 1,1 0-29,0 0 0,-4-3-23,-6 0 0,0-1 9,-3 1 1,-6 2-33,3-2 1,-3 2-31,0 1 0,1 0-283,-4 0 0,2-1 101,-2-2 1,0 2-195,-3-3 1,0 0-133,3 1 532,-7 0 0,11-1 0,-6-1 0</inkml:trace>
  <inkml:trace contextRef="#ctx0" brushRef="#br3">22225 7123 13857,'-25'-8'-1068,"0"1"1,2-1 475,-2 2 0,2-3 474,4-4 1,-3 2 2,-3-5 1,2 0 188,1-6 0,3-3-45,0-6 0,1-6-185,3-7 1,-1-5 207,11 23 0,1-1 1,0-3-1,1 0-63,2-2 1,2-1 0,-1-2-1,0-1 133,0-2 0,0-1 0,2 3 0,0-1-214,1 0 1,0 0 0,1 1-1,1 1 286,1-1 1,1 0 0,0 5-1,0 0 116,2 2 1,1 2-1,9-14-54,-1 4 0,2 10 52,2 5 1,1 1-208,5 0 1,0 5-121,0 1 0,0 3-56,0 3 1,0 4 98,0 2 0,0 6-339,0 3 1,1 7-148,2 6 0,0 2 173,6 7 0,-5-3-64,5 6 0,-6 3 49,0 0 0,-3 2 178,-3 1 0,-3-1 99,-7-1 0,1 0 680,-7-4 1,2 0-371,-8-3 0,0 0 382,-3 0 0,-4-1-189,-2 1 0,-4-2 2,-2 2 0,-2-6 14,-1 3 1,-3-2 182,3-5 1,1 3-313,2-6 1,-1-1-89,4-2 0,-2-6-245,5-2 0,-3-3-242,0-1 1,3 0-69,0 0 1,-1-5-201,-2-1 0,0-3 17,-1-4 0,4 2 225,0-4 0,3 2-47,-3-2 0,3 2-87,-4-2 312,5 3 1,-2-1 291,4 4 15,0 3 1,0 1 59,0 2 0,1 2 18,2-2 1,2 2-574,5 1 1,-1 0 54,0 0 1,5 0-266,1 0 0,4 0 399,3 0 0,6 0 0,5 0 0</inkml:trace>
  <inkml:trace contextRef="#ctx0" brushRef="#br3">21983 12774 9721,'-23'0'-255,"2"0"-64,-3 0 1,3 0 377,-1 0 1,3 0 284,0 0 0,1-2-148,3-4 1,1-1-38,5-9 1,4-2-115,2-4 0,2-8 28,1-1 0,4-6-98,2-7 0,3-4-218,-3 19 1,1-1 0,0-1 0,1-1 220,3-4 0,0 0 1,-1 0-1,0 0 76,0-4 1,1-1-1,1 0 1,-1 0 30,0 1 0,0 0 0,1 3 1,2 1 18,-2 6 1,1 1 0,-1 3-1,2 2-110,10-20 1,3 5 133,-2 11 1,1 6-93,-1 10 1,-1 6-16,-3 3 0,0 3-123,4 3 1,-3 3-25,2 6 1,-2 7 93,3 6 1,2 6-71,1 3 1,5 3 270,-5 3 0,3 0-201,-15-19 1,-1 1 0,11 18-130,2 0 1,-7-2 240,1-1 1,-6 1 46,-4-1 1,-3-4 29,-2-2 1,-4 1-36,-6-1 0,-4 1 34,-5-1 1,1-5 26,-5 2 0,1-7-21,-4-3 1,-1 1-61,-2-3 0,4-6 137,-1-1 0,1-6-170,2 0 1,2-3 146,-2-3 0,8-5-354,-1-4 1,2-8-33,1 1 1,2-7 108,4-1 1,0-1 35,0-3 0,0 3 12,0 3 0,1 2 105,2 4 338,-2 5-206,7 0 1,-2 11-231,3 6 0,1 4-324,3 8 1,1 0-931,5 0 1162,4 3 1,9-8 0,6 4-1</inkml:trace>
  <inkml:trace contextRef="#ctx0" brushRef="#br4">17998 14301 8514,'-13'-9'-211,"1"0"1,0 0-862,2-1 1361,-3 1 0,0 0-54,1-1 0,0 0 5,5-2 1,2-3-95,-1-4 1,4-2-248,-1-1 1,2-7 170,1 1 0,1-6-262,2 0 1,2-6 13,4 0 1,2-3-110,1 2 0,3-2 231,3 3 0,4 0-21,0 6 1,1 5 173,-2 4 0,0 5-84,4-2 1,2 3 92,1 4 0,2-2-59,-6 5 0,3 0 26,1 6 0,-1-1 58,-2 4 0,-2 0-8,-5 3 0,1 4-142,0 2 0,-1 6 316,1 4 0,-1 3-385,1 2 0,0 3 128,-1 4 1,0 3-134,-3 0 0,-1 4 35,-5-1 1,-1 7 44,-1 2 1,-3-1 6,-4-2 1,-1 1 9,-2 0 0,-2-1 118,-5-3 0,1-4-116,0-2 1,-4-6 152,1-3 1,-1-5-75,4-2 1,3-7 127,0 2 0,3-7-7,-4 0 0,4-3-34,-3-3 0,1-2-139,-1-5 0,-2 0 107,5-2 0,-3-3-208,3-4 1,-3 0 89,3-3 1,-4 2-136,4-1 1,-3 0 88,3-1 1,-3 6 7,3-3 0,-1 6 1,0-3 141,3 5-175,-7-3 1,7 10 2,-2 4 0,2 5 115,1 8 1,0 5 114,0 7 1,0 2 32,0 1 0,4-3-97,2 0 1,3-2 95,0 2 0,4-5-44,3-5 1,3-4 186,2-2 0,0-4-219,4-5 1,0-5-5,3-4 1,-1-5-1010,1-4 1,0-1 175,0 0 448,4 1 0,1-1 1,5 1-1</inkml:trace>
  <inkml:trace contextRef="#ctx0" brushRef="#br3">21489 10112 15733,'4'-10'1638,"-1"1"0,1 3 0,-1 0 0,-1 2-696,4-2 0,-3 1-453,3-1 1,1 1-540,2 2 1,1 2-163,3-3 1,1 0 110,5 1 0,4 0 167,1 3 1,7 0-511,4 0 1,3 3-223,5 0 1,2 0 97,8-3 0,-27 0 0,1-1 370,3 0 0,-1-1 0,4 0 0,0-1 251,2-1 0,1-1 0,0 0 1,-1 0 61,3 1 1,-1-1-1,-1 0 1,0 1-153,3-1 1,0 1-1,0-1 1,0 1 212,1 1 0,-2 0 0,-3 1 0,-1 0-151,-2 2 1,-2 0-1,-1 0 1,-1 0-35,25 0 0,-1 3-261,-9 0 1,-1 4 51,-14 0 1,1-2-222,-8 1 1,0 0-415,-6 3 0,-1-2-185,-5-1 1,1 0-2240,-1 3 3459,-4 1 1,3 3 0,-3 2 0</inkml:trace>
  <inkml:trace contextRef="#ctx0" brushRef="#br4">21424 15931 8413,'3'-15'82,"0"3"1,6 2 171,0 0 1,5 4 225,4 0 1,6 3-106,4-3 1,8 4 65,8-2 0,2 3-643,4 1 1,2 1 427,-22 1 0,-1 0 0,1 0 1,0 1-56,1 1 1,1 1-1,1 1 1,1 0 74,-2 0 1,1 1 0,2 1 0,1-1-90,0 0 0,0-1 0,0 2 0,-1-1-17,-1 0 1,0-1-1,1 0 1,-1 0-130,-3-1 0,0-1 1,-2 1-1,1-1 99,-2-1 0,0 0 0,-1 1 0,0-1-25,23 0 0,-5 0 131,-8-3 1,-4 0-569,-5 0 0,-1 0-200,-2 0 0,-6 0-423,-3 0 1,-4 0 84,4 0 0,-8 0 890,1 0 0,-2 4 0,3 2 0</inkml:trace>
  <inkml:trace contextRef="#ctx0" brushRef="#br4">16368 17672 8486,'-9'-3'-75,"0"0"1,3-4-55,-1 0 1,4 2 335,-3-1 137,4 4 108,-2-6-260,4 2 0,4 1-151,2 2 1,4-1 146,2 1 1,-1 0-91,5 3 1,3 0 74,2 0 1,6 0-8,1 0 1,3 0-2,3 0 0,7 0-179,-1 0 1,5 4 161,5 2 0,-1-1-274,-23-1 1,0-1 0,2-2 0,0 1 171,2 1 1,-1 0 0,3-2-1,-1 0 37,1 0 1,-1 1-1,-3 0 1,-1 0-93,0 0 1,-1-1-1,26 3-127,-2 0 0,-1 0 195,-2 2 1,-5 1 99,-1-4 0,-6 3-9,-1-2 0,-3 3-45,3-1 1,-1-1 3,1 1 0,-2 0-148,-4 0 1,0-1 256,0-2 0,-4-2-263,-2 2 1,-6 1 386,0-1 1,-5 0-743,1-3 587,-1 0 1,-5 0-694,0 0-630,-4 0 343,2 0 277,-4 0 0,-4-4 0,-1-1 0</inkml:trace>
  <inkml:trace contextRef="#ctx0" brushRef="#br4">8119 8706 8435,'19'-19'-841,"2"-3"774,1 1 0,1-1-33,-1 3 0,1 1 144,5-1 1,0 0-39,0 1 0,-1 2 89,-2 1 0,2 3 7,-2 0 1,2 2-110,0 0 1,1 5 109,0 2 0,0 1-136,0-1 1,0 2 112,0-2 0,-3 3-83,0 3 1,0 2-6,3 4 0,-2 0-31,-1-3 1,2 2 30,-2-2 0,2-1-9,1 2 1,3-2 130,0 1 1,0-1-94,-3-2 0,0-1 59,0 5 1,-1-5-52,-3 1 0,2-1 97,-4 1 0,3-2-57,-3 2 0,3-2 3,0-1 1,-1 0-79,1 0 1,0-4-3,3-2 1,4-7-205,2-2 1,-1-3 144,1 0 1,-1-2-65,1-2 0,2 3 98,-5-3 1,0-1 97,-3 1 0,-4 4-24,1 2 0,-2 5 178,-1-2 1,-1 4-153,-5 3 1,2-1 34,0 4 1,4-4-79,0 4 1,0-3 19,0 3 0,0-1-89,6 1 0,-6 2 99,6-2 0,-2-2-176,2 2 0,-2 0 122,2 3 0,-6 0-4,3 0 0,-2 0 50,-1 0 0,0 1 112,-4 2 0,1 2-61,0 5 1,-5-4 26,-1 0 0,1 4-51,2 2 0,-3 0 2,-1-2 1,2-2-55,-2-2 1,5 2-2,-2-1 1,0-2-17,0 1 1,-2-4 53,2 1 0,1-2-10,2-1 1,1 0-12,0 0 0,-1 0 3,1 0 0,1 0-36,1 0 1,-1 0 34,2 0 1,-2-1-67,2-2 0,-1 1 24,4-4 0,-5 4-11,2-1 0,-2-2 86,-2 2 1,2 0-3,2 3 1,-4-3 76,1 0 0,0 0-113,-4 3 0,3 4 150,0 2 0,1-1-81,0 2 0,-4 0-31,1 5 1,-1-1-69,4 1 1,-4-2-15,1 0 1,0-1 20,6 0 1,-1 3-164,4-3 0,-4 1 88,4-6 1,-3-1 41,3-3 1,-1 0-101,4 0 1,-3-1 86,0-3 0,-4-1 33,0-4 1,2-3 20,-1-1 0,0 1 102,-4 2 1,1 0-68,0-2 1,1 2 135,-1 1 1,2 0-176,-6 3 0,0 0 33,0 0 0,1 3-145,2-3 0,-3 4 146,-3-1 0,-2 1-201,0-1 0,-1 0 77,0-3 1,0 3 43,-3-3 0,2-1-22,-2-6 1,2 2 6,-2-5 0,2 1-103,-2-4 0,4-4 105,2-1 0,-2-3-251,3-1 0,-4-4 151,-3-2 0,3-4-212,-3-2 1,-1-1 285,1-3 1,-4 2 87,1 1 1,-3 3-48,-3-2 1,1 3 201,-4 2 1,-1 7 31,-6 7 0,2 4-152,-5 2 0,1 4 110,-4 2 1,-3 1-41,-3 5 1,-3 0-229,-3 3 0,-2 0 63,-5 0 0,1 1-85,0 2 0,-1-1 83,-3 4 1,3-4-59,-2 1 0,1-2-75,2-1 0,-4 0 103,-3 0 1,2-1 113,-2-2 1,1 1-98,-4-4 1,0 0-65,-3-4 0,-2 1-115,25 4 0,-1 1 0,0-1 0,0 0 203,0 0 1,0 1-1,-2 1 1,-1 0-8,-2 0 0,1 0 1,1 0-1,0-1 0,-2 0 1,0-1-1,0 1 1,0 0 54,-1 1 1,0 0 0,1-1 0,0 0-47,0 3 1,0-1 0,3 0 0,0 1 104,-2 1 1,-1 0-1,3 0 1,0 0-61,-1 0 0,0 0 0,2 1 0,-1 1 56,-1 0 0,0-1 1,2 2-1,0 1-10,0-3 1,-1 1-1,3-1 1,0 1-165,-25-2 1,0 0 144,-1 0 0,4 0 7,5 0 1,0-4-40,3-3 1,-2-2 38,3-3 1,-1-2-34,4-1 1,0-3 12,-1 3 1,-2-3-71,0-1 1,-4 2 50,4 1 1,0 0 1,2 3 1,-3 0 2,-2 0 0,5 2-3,4-4 1,4 3 153,2 0 0,1 1-137,2 2 0,3 0 96,3-1 1,2-2-93,1 0 1,2-1 373,1 4 1,3 3-423,-3 0 0,3 0 195,1 0 1,-5-1-207,-1 4 1,-3 0-109,-1 3 0,-3 1-107,-3 2 0,-6 6 117,-3 7 1,-2 2 73,-2 4 1,0 2-283,-2 4 1,-2 3 419,20-16 1,1 1-1,-17 18-40,3-3 1,6 4 38,2-1 1,0 7-5,5 2 0,4 0 159,6 0 0,2 4-86,0 2 1,6-21 0,0 0-113,1-2 0,0 1 0,0-1 1,2 1-114,1 19 1,0-2 156,0-1 0,3-2-301,0 0 1,4-4 199,-1-6 1,6-2 36,0 2 1,4 0-37,-4-3 0,5-2-29,-2-8 1,3 3-29,0-2 0,2 1-8,2-4 0,-3-4 278,3-2 0,-2-2-69,-2-5 1,3 3 157,-2-3 1,1 1-305,-4-4 1,1 0 8,2 0 0,4-4-245,2 1 1,2-3 250,0 3 0,6 4 0,0 4 0</inkml:trace>
  <inkml:trace contextRef="#ctx0" brushRef="#br3">16797 7421 12429,'0'-5'3231,"0"-4"-1722,0 8-840,0-3 1,3 10-702,0 7 0,5 6 245,2 12 0,0 12-123,-3-18 1,1 3 0,1 5 0,-1 3-500,3 5 1,0 2 0,-1 3 0,1 2 562,-2-13 0,1 2 1,-1-1-1,0 2 1,-1-1-1,1 1-218,1 2 0,1 1 0,-1-1 0,0-1 1,-1-1-1,0 0 44,0-1 0,-1-1 1,0 0-1,4 12 1,-1-2-298,-2-5 0,0-1 1,1-2-1,-1-1 332,0-1 0,1 0 0,-1-1 0,-1 1-186,0-3 0,0-1 0,-1-2 1,-1 0 120,-1-3 0,0-1 0,5 22-413,2 2 0,-2-3 328,-1-4 1,0-6 342,-3-6 1,-1 0 530,-2-3 1,1 0-844,-1-9 1,0 1 729,-3-8 0,-1-3-611,-2-2 0,1-5 214,-4 1 0,-2-2-610,-4-1 1,1-4 44,-5-3 1,4-4-42,-4-1 1,2-6 95,-2-1 1,-1 1 24,1-4 1,3 2 165,0 2 1,3 2-274,0 1 1,2 6 473,2 0 1,-1 5-122,4-2-16,0 4 1,3-1-141,0 6 0,4-1 70,2 4 0,2 3 115,1 4 1,4 3-44,-1 0 1,2 0 71,-2 0 0,2 0-132,1-3 1,3 2 333,-3-2 0,0-2-328,0-5 1,-3-2 220,0-4 0,1 0-26,0 0 1,-1-5 69,-2-4 1,-1-5 127,0-8 1,1-2 54,-1-4 1,-4-3-574,-2 0 0,1-4 293,-1 1 1,2-4 128,-2-2 1,-2 2-1,3-4 1</inkml:trace>
  <inkml:trace contextRef="#ctx0" brushRef="#br3">12328 11518 12323,'1'-6'1638,"2"3"0,-1 2-427,4 1-1764,-4 0 0,5 1 256,-4 2 0,4 3 612,-4 3 1,3 8 220,-3 5 0,3 5-106,-3 4 0,0 10 47,-3 9 0,0-21 0,-1 0-786,0 2 0,-1 0 1,0 3-1,-2 0 545,-2 2 0,0 0 0,1-1 0,-1 0 24,0 1 0,0 0 0,1-5 0,0 1 91,0-1 1,0 0 0,1-4 0,-1-2-15,-4 22 1,0-4-125,3-8 1,1-5-264,2-12 0,2 0-178,-2-3 0,3 1 16,3-7 1,-1 2-879,4-8 0,0 3 441,4-3 0,-1 0-2091,0-3 2633,-4 0 1,4-8-1,-4-3 1</inkml:trace>
  <inkml:trace contextRef="#ctx0" brushRef="#br3">12318 11648 12323,'20'-10'319,"2"-3"1,10 0 486,8-3 0,10 4-1085,-23 8 0,2 2 0,1-1 0,1 1 196,2 2 0,2 0 1,-1 0-1,1 0 91,1 0 0,0 0 1,0 0-1,1 0-8,-1 0 0,-1 0 1,2 0-1,0 0 95,0 0 0,0 0 1,2 0-1,-1 0 26,-1 0 1,0 0 0,2 0 0,-1 0-117,-2 0 0,-1 0 0,2 2 0,0-1-24,0 1 1,0 0-1,-2 1 1,0 0 130,-3-2 0,1 1 0,-1 1 0,-1 1-48,-3-1 1,0 0-1,-1 1 1,0 1 198,19 4 1,-8-1-316,-3-2 1,-10 3 124,-3-3 0,-3 2-219,-4 1 1,-1 4 8,-5-1 1,-1 2-88,-2-2 0,3 3 745,-3 3 1,-2 0-336,-1-3 0,-2 6 91,-1-2 1,0 2 132,0 1 0,0 2-2,0 4 0,0 0-284,0 0 0,-1 0 249,-2 0 0,2 0-150,-2-1 0,-1-2-14,1 0 0,-3 0-394,2 3 1,1-3-209,3 0 0,-3-4 128,0 4 0,-1-2-584,1 5 1,1-5 354,-4 5 0,-4 0-845,-2 4 1459,-5 3 0,-5 2 1,-7 5-1</inkml:trace>
  <inkml:trace contextRef="#ctx0" brushRef="#br3">12374 12821 22811,'1'-10'-81,"2"-3"1,7 0 1390,5-3 1,7 3-756,3 4 0,10 2-665,5 1 0,9 1 387,-23 2 1,1 0 0,24-6 77,-25 6 1,1 0-1,1 1 1,1-1-176,2 0 0,0 0 0,1 0 0,0 1-53,1-1 1,-1 0 0,0 0 0,0 1-302,0 2 0,-1 0 0,-2 0 0,1 0-298,22 0 1,-25 1-1,0-1-987,23 4 1,-5 1 569,-4 4 0,-7 0-653,-3 1 0,-4-1 69,-6 0 0,-3 4-1720,-9-1 3193,-4 5 0,0-3 0,-5 5 0</inkml:trace>
  <inkml:trace contextRef="#ctx0" brushRef="#br3">11937 12849 13891,'-10'-3'-401,"1"0"1,0-3-116,-1 2 569,1 1 1,1 7 616,1 3 0,2 5-338,2 4 1,2 5-64,-2 4 0,2 3 11,1 3 0,1 6-196,2 7 0,-2 1-426,2 2 0,1 1 302,0 1 1,-1 1 6,-3-1 1,3-3-590,0-9 1,3-1 364,-3-1 0,4-1-426,0-6 1,-2-6 142,1-6 0,0-5-121,4 2 1,-2-6 245,-2-1 0,2-4 35,-2 1 671,-1-2 0,-1-9 0,-4-2 0</inkml:trace>
  <inkml:trace contextRef="#ctx0" brushRef="#br3">11983 12849 13891,'14'-28'-772,"3"-3"1036,11 0 1,7 1-45,-11 17 1,2 1 0,1 1 0,1 1-124,1 4 1,1 0 0,0-1 0,0 2-257,-1 1 0,1 1 1,0 1-1,1 0 30,1 1 1,1-1 0,1 1 0,1 1 109,1 0 0,0 0 0,-1 0 0,0 1-380,1 0 0,-1 1 0,1 0 1,1 1 376,1 2 0,1 0 0,2-1 1,0 1-61,1 0 0,0-1 1,-1 1-1,0 0-25,-4-1 0,0 1 1,0 0-1,1-1-67,-1 1 1,0 0 0,-1-1 0,0 0 133,-1-1 1,-1 0-1,-3 0 1,-1-2-5,22-1 0,-2 4-79,-23-1 1,-1 1 0,14 1 81,-2 1 0,-8-3 434,-6 3 0,-2-1-451,-6 2 1638,-7 1-1487,-5-3 0,-4 4 810,0 1 1,0-1-658,0 0 0,-1 5 396,-2 1 0,-2 4-230,-5 3 0,4-2-105,0 5 0,3 1-302,-3 5 0,3-1 236,-4 4 1,5-4-68,-1 1 1,2-1-222,1 1 1,-1-2-236,-2 2 0,2-2-156,-2-1 0,-1 0-299,1 0 1,-5 1-324,2 2 0,-2-3 499,-1 0 0,-2 0-208,-1-3 1,-7 2 874,-6 1 1,-1-1 0,-2 1 0</inkml:trace>
  <inkml:trace contextRef="#ctx0" brushRef="#br3">12355 13659 20922,'-9'-13'-3277,"5"3"3298,4 1 0,10 3 1126,12 3 1,7 2-534,11-3 1,8 3-423,-21 1 1,2 0 0,3 0 0,1-1-366,4 0 1,1-1 0,1 0 0,1-1 604,3-1 1,1-1-1,1-1 1,1-1-362,1 1 0,-1 0 0,-2 0 0,-1 1 378,-4 1 0,0 1 0,-2 1 1,0 0-386,-1 2 1,0 0-1,-2 1 1,-1-1-250,-3 2 1,-1-1-1,20 1-1012,-11 5 1,-6-1-17,-7 3 0,-3 4-2061,-3-1 3274,-9 5 0,3-3 0,-8 5 0</inkml:trace>
  <inkml:trace contextRef="#ctx0" brushRef="#br3">13342 10242 22573,'-3'-9'-1639,"0"-1"1,0 1-1639,3 0 2026,0-1 1250,0 5 1,1 1 791,2 4 0,-2 4-1234,2 2 1,2 7 206,-2 2 1,3 7-457,-3 3 0,3 2 837,-3 1 0,3 4 107,-2 2 1,2 6-452,-3 4 1,3 5 191,-4-22 1,-1-1 0,1 3 0,-1 0-410,0 1 0,-2-1 0,1 1 0,0-1 570,0-1 0,0 0 0,0-1 1,0 1 73,0 24 0,0-5-162,0-7 1,0-5 154,0-4 0,1-5-104,2-4 0,-2-1-123,3-9 1,-3-2 513,-1-4-487,0 0 1,-1-1 748,-3-2 1,2-2-234,-4-1 0,0 0 12,-3 0 1,-2-4-645,-1-2 0,2-6-106,-3-4 1,0-3-273,0-2 1,-2 0 214,2-4 0,0 1-158,1 0 1,1-2-282,-1 4 0,5 4-303,0 6 1,5 2 129,-1 0 557,-2 5 0,4 5 965,-2 6 0,5 8-420,1 4 1,4 2 69,-1 5 1,0 0 105,0 3 0,3 1-262,4 2 0,0-5-19,-1 1 0,2-5-146,1 0 1,3-7 574,-3-2 1,2-7-447,-1-3 1,1-3 1020,-1-3 1,1-4-207,2-9 1,-1 0-125,1-9 1,-1 0-279,-3-3 1,2 0 123,-5 0 0,1 3-1023,-4 1 1,-4 6 444,-2-1 1,-2 3 0,-1-3 0</inkml:trace>
  <inkml:trace contextRef="#ctx0" brushRef="#br3">15530 9972 21612,'-6'-1'-1162,"0"-2"-204,4-2 1,-1-4 842,6 3 1,4 2 1260,9 4 1,1 0-482,11 0 1,-1 0 70,7 0 1,2 3-100,4 0 0,6 4-480,-19-4 0,-1 1 0,2 0 0,-1 1 235,1 1 1,0 0 0,0 0 0,0-1 92,0 1 0,0 0 1,0 0-1,0-2-190,2 1 1,-1 0-1,23 4-421,-2 0 1,-8-3 153,-8-3 1,-3 1-457,-6-1-20,-6 0 627,-6-3 1,-12-1-177,-4-2 0,-8 1 662,-5-4 0,-2 3-428,-4-4 1,-3 4 164,-6-3 0,-1 0-50,-2-4 1,-1 1 4,4 0 0,-3-4-44,3 1 1,3 0-29,3 2 0,4 0 653,-1-2 0,7 1-1012,2-1 38,7-3 0,7 5 457,9-2 1,4 5 476,8 4 0,3 2-206,6 1 0,-1 1-126,4 2 1,3 3-36,3 3 1,-2 4-219,-4 3 0,-1 1 128,1 2 0,1 3 67,-4-1 0,-4 2-328,-5-1 1,-4-2-273,-2 1 1,-4-2 29,-5-4 0,-4-1 212,-6-5 1,-4 1 422,-5-1 1,-7 1 222,-5 3 0,-3-2-190,-1 4 0,-4 1-194,-2 3-4,-3 3 0,-3 0 0,-2 6 0,19-12 0,0 0 0,-1 2 0,-1-1 0</inkml:trace>
  <inkml:trace contextRef="#ctx0" brushRef="#br3">14115 7579 19222,'0'-9'-3219,"0"-1"2039,0 1 0,0 0 659,0-1 0,0 1 416,0 0 303,4 0 1,2-1 169,3 1 0,-2 3 70,2 0 1,-1 2-176,4-2 1,3 3 361,0-3 1,7 3-65,3-3 0,2 0-24,0 0 0,2-1 2,2 4 1,-2 0-81,2 3 0,-2 0-371,-1 0 0,-4 5-441,-2 4 1,-3 3-270,-4 6 0,0 0-89,-3 7 0,-5-4 82,2 4 1,-5-1 105,-1 1 1,-2 2 156,-1-2 0,-3 1 58,0 2 1,-5 0 275,2 0 0,-2 4 42,-2 2 0,2 2 179,2-2 1,-2 5-27,2-2 0,0 5 104,0 1 0,4-4-257,-1 5 0,2-5 49,1-2 1,0 1-160,0-1 1,0-8-40,0-4 0,3-5-113,0-1 1,4-4-119,0-3 0,1-3 198,1-3 1,0 2 137,1-5 0,0 0 278,3-3 618,-3 0-258,3 0 318,-3 0-152,-5 0 678,-1 0-746,-4 0-655,-8 0 0,0 1 122,-7 2 1,4 3-133,-2 7 0,0-2 60,0 5 0,1 0-194,3 6 0,-1 2-89,1 4 1,1 1-53,1 2 0,-1 5-116,2 4 1,1 4 109,-1-4 1,4 0-153,-2-2 1,2-1 49,-1 0 0,2-1 49,-2-2 1,2 2-44,1-5 1,0 4 170,0-1 1,0 4-69,0-1 1,0 3 132,0-6 1,3 3-102,0 3 0,0-1 122,-3 1 0,0-3 16,0-3 1,-1 2 32,-2-5 0,2 3 31,-2-3 0,-2 0 87,-1-3 0,1-3-45,-2-1 0,2 0 156,-1 1 0,-2 1-39,1-4 1,0-1 105,1-2 1,-2 0-104,2-1 1,-3-3 128,0-3 0,2-2 143,-3-4 0,3 1-108,-5-4 1,-2 3-150,2-3 1,-5 0-17,2-3 1,-4 0-328,-3 0 0,2 0 162,-5 0 0,0 0-550,-3 0 0,1 2 185,2 1 1,2 2-539,1 4 0,5 5 856,-1 1 0,1 7 1,-1 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12272 16648 21165,'3'9'-1639,"0"0"1,4 1-1,-1-1 1,0 1 903,0 3 0,0-2 458,3 5 0,1-4-3,-1 4 1,1-5 138,3 1 1,1 2 146,5-2 1,4-2-256,1-4 0,7-4 710,4 1 1,5-3 239,3-3 0,3-2-217,0-5 0,-2-2 417,-1 0 1,-1-2 94,4 2 0,-6 1-19,0-1 1,-2 6-195,-4 3 0,1-2-279,0 2 1,-3 0-116,-4 3 0,-4 1-376,1 2 1,0-1-153,3 5 0,1-4-95,2 3 1,0-3-96,6 3 1,2-4 82,4 1 0,-1-1-117,-1-2 0,-2 0 283,5 0 1,-1-4-59,4 1 0,-5-3 220,-2 3 0,-1-3 136,-2 3 1,2 0 124,-2 3 0,-2 0-233,-11 0 0,3 0 331,-2 0 1,1 4-562,-1 2 0,-2 2-126,-5 2 0,4 2-146,0 0 0,2 4-53,-2-4 1,4 1 178,-1-4 1,2 0 422,1 1 1,3-1-226,0 0 0,4-3 16,-1 1 0,2-5-334,2 1 0,2-2 365,0-1 0,0 0 153,-6 0 1,1-1 250,-4-2 0,3 1-66,-3-5 0,4 4-135,-1-3 1,3 3-70,0-3 0,4 3-291,3-3 0,-3 3 178,-1 0 0,1 5 0,0 2 0,3-2 0,-3-1 0,-2-1 0</inkml:trace>
  <inkml:trace contextRef="#ctx0" brushRef="#br1">13976 13640 8344,'0'14'310,"-4"1"-278,1 7 1,-3 6 157,3 6 0,-3 8-77,3 4 0,-3 2-349,4-22 1,0 0 0,-2 24 315,3-24 0,-1 1 1,1 23-14,0-24 0,-1 0 0,1 22 3,1-2 0,3-7 73,0-8 1,1-2-20,-1-1 1,-1-8-174,1-1 1,1-7 28,-1 1 68,0-3 9,-3-5 690,0-1-883,0-12 0,0 1 105,0-9 0,0-3-195,0-6 0,3-3 65,0-3 1,0-2-20,-3-4 0,1-4-115,2 1 0,-2-5 157,3 2 1,-3 1 120,-1-2 0,-1 5-11,-3-2 1,2 3 175,-4 1 1,3 5-53,-3 4 1,1 4 185,-2 6 0,0 2 125,4 0-90,0 5-212,3 2 1,0 4-236,0 2 60,0 1 1,3-1 29,0 6 1,4 0-97,0 3 0,-2 0 127,1 3 0,-1 5 165,1 1 0,3 5-120,-3 5 1,-2 5 40,-1 10 0,-1 2-266,1 5 1,-2 4 230,1-25 1,-1 0-1,0 2 1,0 0-179,-1 2 1,0-1-1,0-1 1,0 0 166,0 0 0,0 0 1,-1-1-1,0 0 97,-2 19 1,2-2-97,-2-10 0,2-3 144,1-6 1,-3-2-62,0-5-62,0-3 1,3-2 189,0-4 0,3-2-229,0-1 1,1-4 644,-1 1-1012,-2-2 324,8-5 0,-7-5 33,4-7 1,-4-2-170,1-4 1,1-3 84,-1-6 0,0 1-23,-3-4 0,0 3 17,0-3 1,0 1-2,0-2 0,0-1 38,0 2 0,0 1-12,0-1 0,0 4-6,0-1 1,-3 3 1,0 3 1,-3 2-22,3 5 1,-1-1 28,1 0 1,2 5 224,-2 1-158,2 3 37,1 1-116,0 4 1,0 0 111,0 5-58,0 9 0,3-3 50,0 6 0,1 3-49,-1 0 1,-2 4 118,2 3 1,-1-2-49,1 5 0,-2 3 134,2 3 0,-2 4-115,-1 0 0,0 3 22,0 5 0,0-2-298,0 5 0,0-4 265,0 1 0,0-4 6,0 2 0,0-8-3,0-5 0,0-5-2,0-4 0,0-8 5,0-1-88,0-7 1,0 0-27,0-6 0,0-2 35,0-5 0,0-3 220,0-3 0,0-2-415,0-4 1,0-3-4,0-6 1,0-1 136,0-2 1,0 1-92,0 2 1,0 2 172,0-2 1,0 6 142,0 3 0,-1 7-151,-2 2 0,1 4 158,-4 3 1,3 3-115,-3 6 1,1 6-19,-2 7 0,-1 5-116,2 4 0,1-1 89,-2 1 1,5 0-1123,-1 3 1118,2 0 0,1 8 0,0 2 0</inkml:trace>
  <inkml:trace contextRef="#ctx0" brushRef="#br2">15270 9823 22750,'-10'0'-223,"-2"0"119,0 0 0,-4 1-71,4 2 0,-10-1 205,-3 4 0,-4-3 300,-8 4 1,-6-4-491,17 0 0,-1 0 0,-1-2 0,-1 0 216,-2 1 1,0-1-1,1 0 1,1-1-94,-4 1 1,1-2 0,2-1 0,0 0 21,-2 0 0,2-2 0,0-3 0,2-2-198,-2 1 0,1-2 1,2-2-1,2-1-251,-22-12 1,6-2-283,7-1 0,2-4-279,4-2 1,4-2-70,2-1 1,6-8 315,0-1 0,9-5 258,4 24 0,0 1 0,2-23 42,2 23 1,1 0 0,8-23 478,9 2 0,-6 24 0,2 0 255,3-1 1,1 1 0,0 2 0,0 0 46,2 0 1,2 2 0,2-1 0,1 1 60,3 0 0,1 1 0,2 1 0,1 0 190,1-1 0,0 2 0,-2 2 1,1 1-123,-1-1 1,1 0 0,1 3-1,0 1-115,-1 1 1,0 0 0,1 1 0,0 2-121,0 3 0,0 0 0,-4 1 0,-1 1-138,1 2 1,-1 1 0,21 8-241,-4 9 1,-22-7 0,-2 3-163,-1 1 1,-2 2 0,0 2-1,-2 1-163,0 2 1,-3 1 0,0 1 0,-3 2 91,1 2 1,-2 1-1,-1 1 1,0 2 112,-3 1 0,0 0 0,-1-1 0,-2-1 109,-2 0 1,-2-2-1,-2-1 1,-2 0 191,-1 1 1,0-1-1,-3-1 1,0-1 49,-1-1 0,-2-2 1,-15 17 642,-4-10 0,-5-5 222,-1-1 0,-3-4 293,-4 0 0,-1-2-201,1-4 1,2 3-716,-2-3 0,-2 3 148,21-9 0,0 1-440,0 1 0,0 0 0,-23 9 0,23-8 0,1 0 0,1 0 0,0 2 0,0 1 0,0 1 0,1 1 0,1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5540 8724 11501,'4'-5'-260,"-2"-3"1,4 3 207,2-1 89,0 2 0,5 3-62,3-2 1,1 2 33,2-2 0,1 2-55,1 1 1,3 3 67,4 0 1,0 3-18,0-2 0,1 2 32,2-3 0,-1 0-53,4-3 1,0 0-42,4 0 0,-1-1-36,0-2 0,0 1 99,1-4 1,2 0 66,0 0 1,4-1-74,-4 4 0,0-3 93,-2 3 0,2-1-96,0 4 1,1 1 19,-4 3 0,-1 1-33,-2 4 0,6 0-11,-3 1 0,2 3-31,-2 3 1,1-2-29,-1 2 0,4-5 22,3 1 0,1-1-319,2-2 0,0 0 362,3 1 0,1-5 18,-25-3 0,0-1 1,26 0 83,-2-1 0,2 0-35,-25 0 0,1 0 0,1 0 1,0 0-5,-1 0 0,0 0 0,-1 1 0,0 1 40,20 1 1,2 1-18,1-1 1,-23-1 0,0 1-9,-1-1 1,0 2 0,26 4-43,-25-5 0,-1 0 0,24 5 2,-24-5 1,0 0-1,2 1 1,0-1-41,1-1 0,1-1 0,2 1 0,-1-1-204,0-1 1,0 0 0,2 0 0,0 0 222,1 0 1,0 0-1,0 0 1,1 0-4,1 0 1,0 0 0,0 0-1,0 0-3,-2 0 1,0 0 0,1 0 0,0 0-3,-1 0 0,0 0 0,-1 0 0,0 0 17,1 0 0,0 0 0,-1 0 0,-1 0 71,0 0 0,-1 0 0,1 0 0,0 0-73,-1 0 0,0 0 1,-1 2-1,0-1 85,-1 0 0,1 1 0,-2 3 0,1 1-172,-2-2 1,2 1 0,0 1-1,2-1 110,0 0 0,0 0 1,-1 0-1,0 0-25,-1 1 1,1 0 0,0 0 0,1-1 6,0 1 0,0 0 1,1 0-1,1 0-72,1 0 1,0 0 0,0-2 0,-1-1-99,3 2 1,0 0 0,-1-2 0,1 0 58,1 0 0,1 0 0,-1 1 0,1-1 66,1-1 1,0-1-1,-2 1 1,1-1-24,1 0 1,0-2-1,-1 1 1,-1 0 68,1 0 1,-1 0 0,0 0 0,0 0 5,1 0 0,-1 0 0,-1 0 0,-1 0 18,1 1 0,0-2 1,-2 1-1,0-1 5,1 0 1,1-1 0,0 2 0,0-1 66,1 0 1,0-1 0,-1 0 0,0 0-53,-1 0 1,1 1 0,-2-1 0,0 0 17,2 0 0,0 1 0,-2 0 0,1 1-36,2-2 0,0 1 1,-2-2-1,0 1-10,2 1 0,0-1 0,-1 1 1,0-1-5,-1 2 0,1 0 0,1-1 1,0-1-2,1 1 0,-1-1 0,0 0 0,-1 1-41,2 1 0,-1 0 1,0 0-1,-1 0-12,-2 0 0,1 0 0,1 0 0,0 0-34,0 0 1,-1 0 0,0 0-1,0 0 62,-1 0 1,0 0 0,-1 0-1,0 0-5,0 0 0,-1 0 0,1 0 1,1-1-1,0-1 0,0 1 0,-1 0 1,0 1 19,1-2 1,0 1 0,0-1-1,-1-1-8,-1 2 0,1-1 0,1-1 0,1 0 6,1 2 0,-1-1 1,1-1-1,-1 0 7,1 1 0,-1 1 0,-1-3 0,-1 1 5,1-1 1,1 1 0,-1 1-1,1 0 5,-1 0 1,0 1 0,1 0-1,-1 1-20,-2 0 0,1 0 0,-1 0 0,1 0-16,-1 0 1,1 0 0,1 0 0,0 0 14,0 0 0,1 0 0,-1 0 0,0 0-6,-1 0 1,-1 0 0,1 0 0,-1 1-4,1 1 0,-1-1 1,2 0-1,0-1-3,-2 2 0,1-1 0,0 1 0,0 0 2,-3 0 0,-1 0 1,2 1-1,1 0 4,-1-2 1,0 1 0,1 1 0,-1 0-1,0-1 0,0-1 1,1 2-1,0 0-10,-3-1 1,0-1 0,3 2 0,0-1-3,-1-1 0,0 1 1,2-2-1,0 1 9,-1 0 0,1 1 0,1 0 1,-1 0 3,-1 0 1,-2-1 0,1 1-1,-1 0 3,1 0 0,0-1 1,1 0-1,1-1 2,-1 2 0,1-1 0,1 2 1,-1 0 20,-2 0 0,0 0 1,1-1-1,0 1 4,1 0 1,-1 0 0,2 0 0,0-1 5,-2 1 1,1 1 0,1 0 0,-1 0-29,-2-1 1,0 0-1,3 0 1,-1-1-7,1 1 1,1 0-1,0 0 1,1 0 11,-2 0 1,0 0 0,1-1-1,0 0-13,-1-2 0,0 0 0,-1 1 0,0 1 17,1 0 1,0-1 0,1 1 0,-1-1-29,-2 0 0,1-2 0,1 1 0,-1 0 57,-2 0 0,0 0 0,1 0 1,-1 0 6,0 0 1,0 0-1,2 0 1,1 0 10,-3 1 0,0-2 1,2 0-1,0-1 9,-2 1 1,0-1 0,1 0 0,0 1-74,1 1 1,-1 0 0,0-1-1,0-1 36,-1 0 1,0 1 0,1-1-1,0 1-96,-3 1 1,1 0-1,-1 0 1,1 0 9,-2 0 0,-1 0 0,0 0 0,0 0-401,23 0 0,-6 7 6,-10 2 0,-1 8 445,-6 1 0,-3 6 0,-2 7 0,-2 3 0,-2 3 0</inkml:trace>
  <inkml:trace contextRef="#ctx0" brushRef="#br1">16285 6871 8411,'0'6'0,"1"-2"-418,2-4 0,-1 1 254,4 2 1,0-1 195,4 4 1,-1-1 46,0 2 1,4 1-15,-1-2 0,5-2 75,-2-1 1,4-2-46,2-1 1,3 0-71,4 0 0,-3-4 58,0-2 0,0-2-62,3-2 1,0 1 6,-1 0 1,-3 0-102,-2 3 1,-2-1 76,-2 4 1,0-1-29,-3 1 142,-1 2 1,-5-4-95,0 5 1,1 4 181,-1-1 0,0 3-153,1-3 1,0 0 62,2-3 1,3 3-60,4 0 1,-1 0 2,1-3 0,-1 1-36,1 3 0,0-3-35,-1 2 0,4-1 48,0 1 0,1-2 7,-2 2 1,-1 1-20,2-1 0,-3 3 14,0-2 0,0 3-14,-1-1 0,0 1 30,-3-1 1,2 3 5,-5-3 1,2 2 25,-2 2 1,2-2-5,1-2 0,0-1-132,-3-2 0,-1-2 97,5 2 1,-1-3-165,4-3 0,0 1 96,-1-4 0,4 0-120,0-3 1,4-4 84,-2 1 1,0-1-161,1 4 0,-3-1 156,3-3 0,-4 6 35,4-2 0,-4 6 116,1-1 0,-5 2-144,2-1 0,-7 2 232,4-2 0,-1 2-118,1 1 0,-2 3 45,2 0 0,-1 0-2,4-3 0,-4 0 23,1 0 1,2 0-65,4 0 0,0-1 5,-3-2 1,0 2-111,3-2 1,-2-1 94,1 1 1,-1 0-4,-1 3 1,-1 0-8,1 0 1,-1 0 3,1 0 0,-1 0 1,-3 0 0,2 3 6,-5 0 0,5 3-49,-2-3 0,2 1 4,-2 0 0,3-3-57,-3 2 0,3-2 80,1-1 1,2 0-50,1 0 1,1 0 36,-1 0 0,-3 0 111,3 0 0,-2-3-60,-2 0 1,0-1 15,-3 4 0,3 0-12,-3 0 1,-1 1 15,-2 3 0,-1-2-46,-2 4 0,3-3 16,1 3 1,-1-3 44,-2 3 1,-1-3-33,0 0 0,4 1-29,-1-1 0,1 0-30,0-3 0,1 0 5,5 0 0,0 0-47,-1 0 0,4-1-13,0-2 1,2 1-145,-2-4 1,3 3 116,-3 0 1,-1 2 20,-2 1 1,-3 0 7,-1 0 0,0 0 104,0 0 0,-1 0-108,-5 0 1,0 0-3,0 0 0,1 0 9,-1 0 1,4 0 26,-1 0 1,1 0 82,0 0 0,-2 0 73,5 0 0,-4-3 14,4 0 1,-1 0 35,4 3 1,-4-3 61,1 0 0,-2 0-514,2 3 1,0 0 51,-3 0 1,2 0 268,-2 0 0,2 1 7,-2 2 0,3-2 81,0 2 0,-2-2-82,2-1 0,-2 0 54,2 0 1,1 0-58,-1 0 0,1 0 130,2 0 1,-3-1-119,-1-2 0,2 1 3,4-4 0,-4 3-79,2-4 1,-4 4-135,1-3 0,1 3-219,-1-3 0,-3 3 136,0-4 0,-3 2-116,-1-1 0,4-1 40,-1 4 1,0-4-682,-2 4 1,-1 0 966,0 3 0,5-4 0,0-1 0</inkml:trace>
  <inkml:trace contextRef="#ctx0" brushRef="#br0">20139 6816 19130,'-6'0'-2277,"0"0"2000,4 0 1090,-2-5-2071,4 4 2244,0-3-361,8 4 0,-2 3-754,7 0 1,0 2-125,0-2 0,3-2 196,0 2 1,2-2 84,4-1 0,-1 0 23,3 0 0,1 0 517,3 0 1,1 0-699,2 0 1,2-3-138,5 0 0,-4-4 548,0 4 1,-3-3 121,3 3 1,-4 0-403,1 3 0,-5 0 22,-1 0 0,-6 0-36,0 0 1,0 0 80,-4 0 0,2 3-24,-2 0 1,3 3-218,-3-3 1,3 4-120,1-4 0,2 3 171,1-3 1,3 1 46,-3-1 0,3-1 31,0 5 0,2-2-73,1 1 0,0 2-42,0-2 1,3 2 192,0-2 0,1 1 101,-1-4 1,-1 3-18,4-2 0,-4 2-16,1-3 1,-2 0 71,-1-3 1,-1-1 101,-2-2 0,1 1-15,-4-4 0,-4 2 134,-2-2 0,-4 3-225,4-3 1,-5 1 136,1-1 0,-4 1-522,-2 5 0,-3-1-86,3-2 437,0 2 1,4-3 0,-1 4 0</inkml:trace>
  <inkml:trace contextRef="#ctx0" brushRef="#br0">6173 8045 26261,'-5'-18'-1639,"2"2"1,2 3-1,1 4 1,-3-4-1639,0 1 1656,-1 4 0,4 2 1590,0 3 0,2 2 694,1-2 0,2 2 17,4 1 0,1 0-561,3 0 0,2 3 732,7 0 1,2 0-20,4-3 1,4 0 135,2 0 0,5 0 69,2 0 0,2 0-557,-3 0 0,4 2-433,-4 1 0,1-1-258,-4 4 0,-7-4 180,-2 1 1,-7 1-130,-3-1-52,-3 5 1,-10-6-492,-2 4 0,-3-4 550,-3 1 1,-3-2 452,-7-1 1,-5 3 58,-7 0 1,-3 4-9,-3 0 0,-7-2-198,-5 1 0,1 0-61,-2 4 1,0-1 192,-6 0-1,-1 1 223,25-6 1,0 1-1,-25 7-95,4 1 0,6-1-282,4-3 0,6 0-48,9-3 90,4 2-2,13-7 0,2 6-1174,6-3 0,7-1 679,5-3 1,4 1 267,2 2 1,4-2-152,6 2 0,-1-2-24,4-1 0,1 1-15,2 2 1,2-2-15,-2 2 0,2-2 2,-8-1 1,3 3 935,-3 0 1,0 1-577,-3-4 0,-5 0 325,-5 0 0,-3 1-455,-6 2-463,-4-2 562,-1 3 325,-16-4 1,-1 0-300,-11 0 0,-1 0-184,-3 0 1,-5 1 230,-5 2 1,-2-2-272,-3 2 0,-3 1 123,3-1 1,-2 4 353,2-4 0,3 0-152,9-3 0,6 0-824,9 0 468,3 0 0,8 0-216,5 0 0,9 0 157,6 0 0,4 3-47,3 0 0,5 4 265,4-1 0,8 3 0,-1 0 0</inkml:trace>
  <inkml:trace contextRef="#ctx0" brushRef="#br0">7467 8408 22957,'-5'-4'-3277,"0"1"0,2-3 0,2 4 797,-3-2 2057,4 0 500,0 3 0,1-3 784,2 4 1,-1 0-735,4 0 1,0 0 665,4 0 0,-1 0-385,0 0 1,4 0 754,-1 0 0,2 0-91,-2 0 0,-1 0-220,5 0 1,-1 0-208,4 0 0,0 3-853,-1 0 1,2 1 11,2-1 0,-3-2 130,3 2 1,2-1-7,1 2 1,-2-3 34,2 2 1,-1-2 74,1-1 1,1 0 21,-5 0 1,4 0-18,-3 0 1,0 0 117,-4 0 1,4 0 50,0 0 1,-4 0-115,-2 0 1,-1 0-2,4 0 1,0 0-35,-1 0 0,1 0-70,0 0 1,-4 0 16,1 0 0,-1 0 66,4 0 1,-2 0-67,-1 0 1,0 3-191,-3 0 0,3 1-22,0-1 0,-3-2 72,0 2 1,0 1-108,0 0 1,0 2-70,-1-3 0,-1 1 58,1-1 1,0-1-51,0 4 1,-1-3-40,5 4 1,-4-5 388,4 1 1,-4 1-85,4-1 1,-1 1 5,4-1 0,-1-2 149,-3 2 1,3-2 199,-3-1 0,3 0-11,0 0 0,-2 0 1326,-1 0 0,1 0-577,3 0 0,-1 0-931,1 0 1,-1 0 115,1 0 1,0 0-110,-1 0 0,1 0-32,-1 0 1,0 0-115,-2 0 1,1 0 14,-1 0 1,0 0-2,0 0 1,1 0 10,-1 0 0,1 2-97,2 1 0,-3-2 9,-1 2 1,0-2 45,0-1 0,3 1-34,-3 2 1,2-2-31,-2 2 1,3-2 92,-3-1 0,0 0-1,0 0 1,1 0-6,3 0 1,-1 0 47,1 0 1,-1-1 186,1-2 0,0 2-156,-1-2 1,0 1 178,-3-1 0,3 2-49,-3-2 1,-1 1-158,-2 2 1,2 0-66,-2 0 1,1 0 11,-4 0 1,3 0 1,1 0 0,-1 0-120,-3 0 0,4-1 146,-1-2 1,4 2-59,-4-2 0,4-1 136,-4 1 1,4-1 77,-4 1 1,4 1 68,-4-5 1,0 5-48,-2-1 0,2 2-162,1 1 0,-1 0-32,-3 0 0,1 0-52,-1 0 0,1 0-72,3 0 0,-3 3-176,2 0 0,-1 4-286,-2-4 0,1 1 215,3-1 1,-2-2 85,5 2 0,-4-2 412,4-1 1,-1 0-80,4 0 0,3 0 3,-1 0 0,2-1-89,-1-2 0,1 1 486,1-4 1,3 3 27,-2-4 1,-1 4-6,1-3 1,-4 1-398,4-1 1,-7 1 31,0 1 1,-2 3-553,0-2 0,0 3-287,-4 3 217,-3 7 0,-5 4 0,-4 5 0</inkml:trace>
  <inkml:trace contextRef="#ctx0" brushRef="#br0">11573 8240 23581,'6'0'-1512,"1"1"149,-4 2-1177,0-2 1585,1 8 1,-2-4 155,4 4 0,-4 0 193,2 1 0,1-1 259,1 0 1,-1 2-725,1 1 1,-3-2 69,4 3 1,-1-3 122,3-1 1,2 0 1142,1-3 0,-1-2 377,5-4 0,-1 0 367,4 0 0,-3-1 73,-1-2 1,1-3 121,2-7 1,1 2 76,-1-5 1,-2 4-95,-1-4 1,-3 5-275,0-1 0,-1 1 438,-2 2-987,-4 0-561,-1-1-311,-4 5 1,0 2 398,0 6 1,0 2-691,0 5 1,1-1-169,2 0 1,-2 1 16,2-1 1,3 3-124,0 1 0,-1-1-94,1-2 0,0-1 592,4 0 0,-1-1 338,0-1 1,4 0-159,-1-4 0,1 0 953,-4-3 0,3 0 345,1 0 0,2 0 44,-2 0 1,0-1 296,0-2 0,-3-2 86,2-5 1,2 1-476,-2 0 1,1 1-53,-4 1 0,1-3-497,3 4 1,-3-5-102,2 5 0,-1-2-168,-2-1 0,-1 2 288,-1 1-741,1 4 895,-3-2-233,0 4 1,2 1-260,-3 2-832,-1 2 1,-2 7 26,2-3 1,-1 6-295,4-6 0,-3 2-153,3-1 0,0-1 236,0 0 1,2-1 140,-2-1 1,2 1-250,2-2 0,2-2 984,1-1 0,-1 1 693,-3 0 1,4-1 242,-1-3 1,2-1 423,-2-2 0,-2 0 200,3-3 1,-3 3-123,-1-3 0,2 1-292,1-1 1,-1-3-104,1 3 1,-2 1-469,0-1 0,-1 1 706,0-2-841,1-1 1,-1 7-216,0-2 1,-3-1 0,1 1 0,-4 0-45,3 3 1,-3 3-672,3 0 0,-3 4-414,4-1 1,-4 3-202,3 0 0,-3 0 25,3 0 1,-1 1 191,2-1 1,1-1 20,-2-1 0,2 1 121,2-2 1,-3-1 16,2 1 0,-2-4 1202,6 2 1,-3-3 561,-1-1 0,2 0 171,1 0 1,0 0 53,3 0 0,-3-5 54,0-1 0,1-2-233,0-1 0,-1 2-189,-2 1 0,-1 0-139,0-3 0,0-1-435,1 1 0,-4 3-170,0 0 0,-3 3-123,3-4 353,-3 5-1034,1-2 783,-4 4-126,4 0 1,-2 4-562,4 3 1,-3 1-180,3 1 0,1-3 334,2 1 1,0-1-27,1 3 0,-3 0-137,2 1 0,-2-2 123,6-2 0,-3 1 229,-1-3 0,4-1 199,-1-3 0,5 0 1080,-2 0 0,0 0 92,0 0 0,0-3-124,0-1 1,3-3 143,-3 1 1,-1 1 168,-2-1 1,-1 0 689,-2 0-1008,4-2 1,-2 7-452,1-2 1,-1-1 5,-2 1 1,0-1-180,0 4 0,4 0-595,-1 0 1,5 0 34,-2 0 1,3 0-141,1 0 0,2 0 147,1 0 1,4 0 69,-1 0 1,5-1-272,1-2 1,0-1 18,-3-2 0,3 1 425,0 2 1,4 6 0,-2-2 0</inkml:trace>
  <inkml:trace contextRef="#ctx0" brushRef="#br0">11527 6871 25541,'9'-5'-922,"0"-3"1,1 3 578,-1 0 1,0-1 769,1 3 0,-1 2-207,0-2 0,1 2-298,-1 1 0,1 1-201,3 2 1,1-2 135,5 2 1,3-2 194,-1-1 0,5 4-211,-1-1 1,2 0-60,1-3 0,0 0-78,0 0 1,0 0 141,0 0 0,-1 0 146,1 0 1,-3 0 221,0 0 0,-3 0-62,3 0 1,-2 0-119,2 0 0,1 0 81,-4 0 0,3 0-52,-4 0 1,7-3 74,-3 0 0,3-1 129,-6 4 0,-1-1-111,-2-2 1,-1 2-31,-3-2 1,2 2-37,-5 1 0,4 0-112,-4 0 0,4 0 11,-4 0 0,4 1-156,-4 2 1,5-2-83,-2 2 1,3 0 27,0 0 0,4-2 5,0 2 0,4-2 78,-2-1 0,0 3-21,1 0 1,-3 0 92,3-3 1,-4 0 60,4 0 0,-3 3 48,3 0 0,-5 0 44,2-3 0,2 4-15,1-1 0,-1 0 24,0-3 0,1 0-43,3 0 1,0 0 98,0 0 0,-1 0-58,-2 0 1,2 0-59,-3 0 0,0 0 71,1 0 0,-3 3-152,3 0 1,-5 0 104,2-3 1,-1 1-53,0 2 0,-1-2-66,2 2 1,-3 1-73,0 0 1,0 0-34,-1-1 1,1-2 57,0 2 0,-1-2 110,1-1 0,-1 0 70,1 0 1,3 0-80,0 0 1,0 0-190,0 0 0,-2-3 195,1 0 1,-2 0-268,-3 3 137,-3 0 1,-8 8-1,-1 2 1</inkml:trace>
  <inkml:trace contextRef="#ctx0" brushRef="#br0">11490 8678 23023,'9'0'-223,"1"1"1,2 1-1585,0 1 1292,5 0 1,-3-3 605,5 0-122,3 0 164,2 0 0,4-3 275,0 0-206,8-4 0,-3 1 125,5-3 1,2 1 111,-3 2 0,3-3 92,-3 3 0,-1-1-279,-2 1 0,2-2-73,-1 5 1,1-3 20,1 3 1,0 0-252,0 3 0,-2-3 18,-1 0 1,-3 0-94,3 3 1,-4 0-22,1 0 0,-2 0-10,-1 0 1,0 0 28,0 0 0,0 0 14,0 0 1,0 3-42,-1 0 1,2 0 110,2-3 0,-2 3-89,2 0 1,2 0 134,-2-3 1,5 0 97,1 0 1,0 0-12,4 0 0,-3 0 13,-1 0 0,1 0-1,3 0 0,-3 0 91,2 0 0,0 1-216,0 2 1,-1-1 117,5 5 1,-4-2-257,4 1 0,-5 1 46,1-4 1,0 5-49,0-2 0,-2-1 20,3 1 0,-3-1 21,-1 2 0,0 1-83,1-2 0,-1-2 172,0-1 1,-3 1 30,0 0 0,-1 2 7,2-3 0,0 3-12,-4-3 0,0 3 33,-3-3 0,3 4-15,0-4 1,1 0 193,-1-3 1,-1 0 315,4 0 0,3-1-235,4-2 0,0 2-26,-1-2 0,2-2-21,1 2 1,5-3 122,-5 3 0,4-3-159,-7 3 1,4-3 125,-4 2 0,4 0-154,0 1 0,-3 2-104,0-2 0,0 2-113,-1 1 1,1-3 253,-4 0 0,3 0-220,1 3 1,3 0-7,0 0 0,4 0-33,2 0 0,-3-3 31,0 0 0,-3-4 64,6 4 1,-23 0 0,0 0-9,-1 1 1,1 1 0,1-2 0,0 0 40,21 0 0,1-4-61,-4 4 0,0 0-85,-3 3 1,2 0 86,-5 0 0,1 0-165,-4 0 0,3 3 9,1 0 1,-4 2-67,-3-2 0,1-2 60,5 2 1,3-2 46,3-1 0,1 0 9,-1 0 0,1 0 72,0 0 0,-2 0 59,-1 0 0,1 0-40,-1 0 0,1 0 126,2 0 0,-5 0-6,-2 0 0,-1 1-100,-2 2 1,0-1-106,0 4 0,0-1-61,-3 2 0,1 1-58,-4-2 0,5-1 59,1 1 1,0 1-60,0 2 0,0-3 46,-3 0 1,2-3-18,2 4 1,-1-2 79,0 1 0,0 1 66,1-4 1,0 2 99,2-2 1,-5-1 34,3 4 1,-4-4-25,0 1 1,3 1 33,0-1 1,-2 1-35,2 0 1,-5-3-17,2 2 1,-3 1-15,3-1 0,-7 0 34,1-3 0,-3 3-109,0 0 0,2 0 88,-3-3 0,3 0 22,1 0 0,0 0-82,0 0 1,-2 0-196,2 0 0,-5 0-157,5 0 1,-6 1 69,3 3 1,-4-3-525,1 2 1,-7-1 591,-2 1 1,-3 6 0,-1 6-1</inkml:trace>
  <inkml:trace contextRef="#ctx0" brushRef="#br0">1629 13072 22901,'10'-1'825,"-1"-1"-14,0-1-501,1-4 1,0 5-147,2-4 0,3 4-397,4-1 0,6 2 15,3 1 1,6 3 74,1 0 1,5 3 67,3-3 0,3 0 120,0-3 0,4 0-331,0 0 0,-23 0 1,0 0 80,25 0 0,-25-1 0,0-1 56,0 1 0,-1-1 0,25-4-6,-5 3 1,-2-4 401,-1 4 0,0 0 16,4 3 0,-5 1-132,-1 2 0,-4 3-222,-3 3 1,4 3-128,-3 1 1,-1 2-141,-6-2 1,0-1 6,0-3 1,-1 0 198,1-3 1,-3-2 60,0-4 0,-4 0 294,0 0 1,1 0-97,-3 0 1,-2-4 309,-4-2 0,-6 1 312,2 2-77,-1 2-541,-3 1 1,-9 9 0,-7 1 0</inkml:trace>
  <inkml:trace contextRef="#ctx0" brushRef="#br0">7700 13063 22901,'9'-4'729,"4"3"0,-1-3-659,0 0-75,2 3 1,-4-3 144,3 4 1,0 0-227,0 0 0,2-4 296,-2 1 0,3 0-140,0 3 1,1 0 73,2 0 1,0-3-174,-1 0 0,2-1 33,2 1 1,0-2 71,3-5 1,2 4 27,-2 0 1,5 0 173,1-4 0,3 2-283,-3 2 0,0-1 60,-3 3 1,0 0-4,0 1 1,-1 2-98,-2-2 0,0 2-55,-3 1 1,1 0-149,-1 0 1,0 1 4,3 2 0,1-2-15,-4 2 1,4-2 105,-1-1 0,1 0-1,2 0 1,-3 0 38,0 0 1,-3 0 16,3 0 1,-2 0 108,2 0 0,-2 3-184,-4 1 1,2 0 116,1-1 1,4-1-21,-1 4 1,2-3-63,1 3 1,-2 0-58,-1 0 1,5 1 27,-2-4 1,-1 3-3,-2-3 1,0 2 77,3-2 1,0-2 147,0 2 1,-1-1-26,-3 1 0,3-2-37,-2 2 0,2-2 54,1-1 0,-3 3-21,0 0 0,-2 1 14,2-4 1,2 3 17,-2 0 1,-2 0 8,-2-3 0,2 3-246,-1 0 1,3 0 184,-4-3 0,2 3-110,-1 0 1,-1 0 75,3-3 1,-3 0 123,1 0 0,-2 4-176,-2-1 1,4 0 103,0-3 1,-1 0 63,-2 0 1,0 3-50,-1 0 1,4 0-27,0-3 1,2 0 108,-2 0 1,3 0-93,-3 0 1,4 0-20,-2 0 1,-1 1 54,-1 2 1,1-2-60,-2 2 0,1-1-81,-3 2 0,-1-3 105,1 2 0,0 1-103,-1-1 0,1 0 225,-1-3 1,1 0-113,0 0 1,-4 1-40,1 2 0,0-2 140,6 2 1,-3-2 62,-1-1 1,2 0-6,-1 0 0,0 0 0,6 0 1,-4 0 53,0 0 1,3-3 26,1 0 1,2-4-122,1 1 1,-1-3 278,-2 0 0,2 3-196,-3 0 0,0-1 97,1-2 1,-1 0-314,1 0 0,-3-1-124,-3 1 1,0 3-249,-1-1 1,-2 5-1071,-1-1 0,-3-1 1328,0 1 1,3 4-1,-1 4 1</inkml:trace>
  <inkml:trace contextRef="#ctx0" brushRef="#br0">8277 13864 12823,'7'0'-2917,"-1"0"2605,-4 0 0,6 0 124,-2 0 1,6 0 76,0 0 0,5 0 18,-2 0 1,3 0 185,0 0 1,2 0-76,2 0 0,-2-3-73,5 0 1,-1-1 144,1 0 0,4 3 1,-4-2 0,4 2-36,-4 1 0,-2 0 19,2 0 0,-1 0-53,1 0 1,-2 0 57,-5 0 0,1 0-96,-1 0 1,4 0 54,0 0 1,-4 0-30,-2 0 0,-1 0 83,4 0 0,2 0 1,-3 0 1,3 0 5,-5 0 1,1 0 120,2 0 1,-2-3-110,-1 0 1,2 0-12,-3 3 0,1 0-106,2 0 1,-4 0 110,4 0 0,-1 0-412,1 0 1,-2-3-286,-1 0 1,0 0 591,0 3 0,-1 8 0,-5 2 0</inkml:trace>
  <inkml:trace contextRef="#ctx0" brushRef="#br1">12486 13901 8219,'-3'-6'0,"0"0"-735,0-1 422,3 2 200,0-3 0,1 7 280,2-2 30,2 2 1,4 1 15,0 0 0,2 3-136,1 0 0,0 0 127,3-3 0,-1 3-103,4 0 1,-1 0-63,4-3 1,3 0 3,1 0 0,2 0-9,1 0 0,1 0-60,2 0 1,-1-4 56,4-2 0,0 1-6,3-1 1,-2 0 8,-1-4 0,-4 2-76,1 2 1,-1-3 70,1 3 1,-5 1-1,2-1 1,-3 3-3,3-3 1,-3 4-2,0-2 1,-1 3-8,1 1 0,-3 0 3,-3 0 0,3 3 31,0 1 0,-1 2-24,-2-3 0,3 3 10,-1-3 1,4 3-8,-3-2 1,0 3 15,-4-1 0,2 1-39,2-1 0,-3 3-6,3-3 1,-2 1 31,-2-1 1,1 3 3,0-3 1,-1-2 50,1-1 0,-4-1-61,1 1 1,-1-2 173,4 2 0,0-2-150,-1-1 0,2-1-51,2-2 0,-3 2 25,3-2 1,2-1-13,1 1 1,-2-1 26,2 1 0,-3 2-5,3-2 0,-1-2 43,0 2 1,-1 0-49,-4 3 0,-1 0 32,1 0 0,-1 0-25,-3 0 1,2 3-46,-5 0 0,2 5 78,-2-2 0,-2-1-8,3 1 0,-3-1 37,-1 2 1,4 0-54,-1-4 0,4 3 105,-4-3 0,5 3-95,-2-2 1,2 0 107,-2-1 0,5-2-88,-5 2 1,5-2 7,-4-1 1,0 0-26,0 0 0,1 0-109,-1 0 1,-2 0-13,2 0 1,-5 0 75,2 0 0,0 0-764,-1 0 0,-2-3 64,-4 0 684,-4 0 0,6 7 0,-3 1 0</inkml:trace>
  <inkml:trace contextRef="#ctx0" brushRef="#br0">12737 14004 14561,'1'-6'410,"2"3"0,0 2-375,7 1 0,-2 0-137,8 0 1,-1-1 191,4-2 0,3 2-3,3-2 0,6 2-32,3 1 0,3-3 22,0 0 1,1-1 59,3 0 1,-1 3-287,0-2 0,4 2 18,-7 1 0,2 0 165,-1 0 1,2 1-70,0 2 0,-3-2-107,-2 3 1,-1 0 65,3-1 0,-1 0-53,-2-3 1,2 3 16,-5 0 1,1 0 22,-1-3 1,1 0 182,2 0 0,-5 3-164,-4 0 0,-1 1 86,4-4 0,-1 4-140,-2 2 1,-1-1 75,-2 1 0,-2 0 59,5 4 1,-1-2-110,1-2 0,-1 1-27,-3-3 0,0 0 11,4-1 1,-1-2-7,0 2 0,-1-2 109,-4-1 1,-4 0 103,1 0 0,-2 0-37,2 0 1,-3 0 192,-3 0 0,0 0-20,2 0 1,-1 0-55,1 0 0,0-3-105,0 0 0,-1-1-9,5 1 1,-4 0-205,4-3 1,-4 3 96,4-3 0,-4 4-197,4-1 285,-5-2-258,2 4 0,-6-4 86,-1 5-565,-4 0 394,-6 0 0,-2 0-194,-7 0 1,2 4 227,-2-1 0,2 3 114,-4-3 0,0 0-157,0-3 1,-3 0 294,2 0 0,-1 4 0,-2 1 1</inkml:trace>
  <inkml:trace contextRef="#ctx0" brushRef="#br0">13659 13994 10490,'-19'-9'-219,"1"0"0,6-1-68,3 1 174,6 4 0,3 1 252,6 4 0,7 0-9,2 0 1,7 1-78,3 2 1,3-1 90,3 4 0,0-1 116,6 1 1,0 3-366,10-3 1,1 5 182,-20-4 0,0-1 0,2 0 1,0 0-205,1-1 1,0-1 0,1 1 0,0-1 149,1-1 0,0 0 0,-1 1 0,0 0-8,-1 0 1,0-2-1,-1 1 1,-1-1-66,-3-1 0,1 1 1,22-1 113,-5-1 1,-5 0-62,-8 0 0,-5 0-185,-11 0 1,-1 0 447,-5 0-477,-4 0 0,-2 1 548,-6 2 0,-3-2-379,-6 2 1,-4 1-60,-6-1 1,2 4-139,-5 0 0,1-3-98,-1-1 1,-1 1-10,5-1 1,-4 0-52,3-3 0,0 0 396,4 0 21,-1 0 0,1 0 1,-1 0-1</inkml:trace>
  <inkml:trace contextRef="#ctx0" brushRef="#br1">3771 16247 7683,'1'9'-11,"2"-2"160,3-1-243,7 0 0,-1 4 182,7-1 1,-3 0-163,6 1 0,2-1 140,1 0 1,1 0-128,2-3 1,0-2 91,0-4 1,3 0-34,0 0 1,-3 0-10,-3 0 0,-4-3 2,1 0 0,0-4-9,0 4 1,-3-3 2,-4 3 1,-3-3-24,0 3 1,1-3 37,0 2 1,0-2 126,0 3 0,-3 0-69,2 3 0,0 0 7,0 0 1,-1 0 24,1 0 0,1 0 30,0 0 0,3 0-69,0 0 0,2 0 27,0 0 1,1 0 156,-1 0 1,4 0-155,0 0 1,3 0-70,-4 0 0,5-3 74,-1 0 1,-1-3-31,1 2 1,-4-3-48,4 1 0,-3 1-12,3-1 0,-4 4 4,0-2 1,0 2 43,1-1 1,-2 2 62,5-2 1,-4 2-70,1 1 1,-3 1 71,0 2 0,1-2-39,1 2 1,-1 3 6,2 0 1,-3-1-20,0 1 0,1-3 6,1 3 0,-1-2 7,2 2 1,-3-3-4,0 3 0,1-3 21,1 3 0,-1-2-28,2 2 0,-6-4 51,0 1 0,-1 1-32,4-1 0,-4 0 5,1-3 0,-4 3-79,4 0 1,-2 1-6,2-4 1,1 0-96,-1 0 1,-2 0 140,2 0 1,0 0-190,2 0 1,1-4 154,-1 1 1,2-4-104,2 1 1,2-2-3,3-2 1,1 4-16,0 0 0,-3 1 77,0-1 0,0 1-5,3 5 0,-3-3 72,-1 0 0,-3 0-77,1 3 1,-3 3 82,0 0 0,-3 3-65,-1-2 1,1 3 116,2-1 1,1 2-26,0 2 0,-1-1 163,1 0 1,-1 1-152,1-1 1,0 1 107,-1 3 1,1-3-73,0 2 1,-1 2 26,1-2 1,0 1-89,3-4 0,-2-4 40,2-2 1,1-2-60,2-1 0,2 0-40,1 0 0,1-4-195,2-2 1,-1-2 84,4-2 0,-1 1-249,1 0 0,2-1-202,-5 1 0,-1 1 200,-6 2 0,2-2-532,-4 5 0,-3 1 35,-4 5 858,-8 7 0,6 8 0,-8 6 0</inkml:trace>
  <inkml:trace contextRef="#ctx0" brushRef="#br1">1899 13436 8460,'0'-10'0,"0"1"0,0 0-42,0-1 317,0 1 52,0 0-107,0-1 1,-4 5-272,-2 2 1,1 2 37,-1 1 1,-4 0-31,-2 0 1,-5 4 142,2 2 0,-6 4 8,-1 2 1,-2 3-156,2 3 1,-3 1 124,3-1 0,1 5-101,2 2 1,1-1 88,3 1 0,3-4-50,5 4 1,3-1 19,4 1 0,4 1-11,3-5 0,5 4-7,3-3 1,3 3-3,1-3 1,2 3-91,1 0 1,0 1 100,-4-1 1,1 2-107,0-2 0,-2 1 85,-1-2 1,-3 3 20,-3-2 0,-4 3 28,0 3 1,-5 2 9,-1 4 0,-5 2-250,-8 1 0,-1-1 239,-5 5 0,0-3 27,-3 0 1,2-2 11,-1-8 1,2-4-57,3-5 0,0-7 20,3-3 0,4-5-118,3-4 0,3-2 35,-3-1 0,4-1-13,-2-2 1,3 1 40,1-5 0,0 4 436,0-3-400,5 0 1,0-2-43,4 1 0,0 3 66,1 4 1,-4 1-54,0 2 1,-1 7 7,1 5 0,2 11-6,-5 5 1,0 8-4,-3 5 1,0-18 0,0 2-162,0 1 1,0 1 0,0 2-1,0 1 191,0 2 1,0 1 0,0-2 0,0-1-84,0 3 1,0 0 0,0-2 0,1-1 180,0 0 0,1-1 1,0-1-1,1 0-66,2 1 1,0-2 0,-1-2-1,1-2-102,-1 1 0,1-1 1,5 18-5,3-3 1,-2-6 96,5-1 1,-1-8-70,4-1 0,0-8 178,-1-1 0,2-8-733,2 1 0,1-4-1853,5 1 2416,0-4 0,-2 5 0,0-4 0,0-1 0,-1-1 0</inkml:trace>
  <inkml:trace contextRef="#ctx0" brushRef="#br0">3249 14581 19494,'0'-10'-272,"2"1"1,0 0-1,2 1 1842,1 1-1178,-3-1 0,6 6 266,-2-4 1,3 4-524,0-1 0,0 2-296,1 1 0,-1 0-15,0 0 1,4 0 175,-1 0 0,2 0-154,-2 0-377,2 0 0,5 0 39,0 0 1,0 0-71,3 0 0,-2 0 314,1 0 1,-1-5 501,-1-1 1,-2 1 118,-1-1 1,0 3-70,-3-3 1,2 2 53,-2-2 0,2 4-136,-2-1 0,-1 2-125,-3 1 1,1 0-10,-1 0 1,0 0-16,1 0 0,0 0-249,2 0 1,2 0-140,1 0 1,2 0 19,-5 0 0,5 0-50,-2 0 0,3 0 207,1 0 1,-1-3 283,1 0 1,-1-1 72,1 1 0,0 2-152,-1-3 1,0 3-47,-3 1 0,2 0-33,-5 0 0,4 0 8,-4 0 0,1 0-1,-4 0 0,3 1-152,1 3 1,2-2-289,-2 4 1,0-3-61,0 3 0,-2-3 75,5 3 1,-1-2 156,4 2 0,-1-3 49,1 3 0,0-4 107,-1 1 1,1-2 107,-1-1 0,1 0 190,0 0 1,-4 0 144,1 0 1,-2 1-109,2 2 0,0-2-34,-3 3 0,2-2-83,-2 1 0,2-1-164,-2 4 0,-1-3-201,-3 3 1,4-3-67,-1 4 1,4-4 10,-4 3 1,4-4 130,-4 1 1,4-1 133,-4 1 1,3-2 42,-2 2 1,2-2 165,-2-1 1,2 0 125,-2 0 0,0 0 353,0 0 1,-3 0-181,2 0 0,0 0-95,0 0 1,-1 0-155,1 0 1,1 0 8,0 0 0,2 0-67,-2 0 1,3 0-58,0 0 0,-2 0-167,2 0 0,-1 0 93,4 0 0,-4-3 149,1 0 0,-4 0-64,4 3 1,-5 0-105,2 0 1,0 0 2,0 0 0,-1 3-272,-3 0 0,1 2-90,-1-2 0,0-2 153,1 2 1,-1 1-141,0-1 1,1 1-142,3-1 1,-3-2 261,3 2 0,-3-2 185,-1-1 0,4 0 51,-1 0 0,4 0 266,-4 0 0,4 0 89,-4 0 1,5 0-152,-2 0 1,0-1 291,0-2 0,-4 2-35,2-2 1,0 2-242,0 1 1,2 0-164,-2 0 0,-1 0-62,-3 0 0,2 0 1,1 0 1,-1 0 2,1 0 1,1 0 1,0 0 1,2 0-150,-2 0 0,0 0-20,0 0 0,-2 0 116,4 0 1,0 0 48,0 0 1,2 0-6,-5 0 0,5 0 17,-1 0 1,0-3 188,0 0 0,0 0-99,-3 3 0,2 0-103,-3 0 1,5 0-75,-1 0 1,-2 0 72,2 0 1,-4 0-1,3 0 1,-2 3-216,2 0 1,-2 0 97,2-3 0,-2 0-54,2 0 1,1 0 86,2 0 0,0 0 116,-2 0 0,1 0 6,-1 0 1,3 0 38,0 0 0,2 0-56,-6 0 1,3-3 387,0 0 0,1 0-193,0 3 1,-4 0-244,1 0 0,-2 0 11,2 0 1,3 0-11,-3 0 1,3 0 10,-3 0 0,-2 0-8,2 0 0,2 0 12,0 0 1,4 0-164,-3 0 0,-1-3 296,4 0 0,1-4 81,-2 4 1,2-1-41,-1 1 1,-3 2-63,3-2 1,1-1 62,-1 1 1,-2 0-76,-4 3 1,2 0-77,-3 0 1,2 0-93,-2 0 1,3 0-72,-3 0 1,3 1-165,0 2 1,-2-2 18,-1 2 0,1-2 196,3-1 1,2 0-35,1 0 0,0 0 79,-4 0 0,4 0 92,0 0 1,0 0 12,-4 0 1,1-1 111,-1-2 0,1 2 89,0-2 0,-4 2-107,1 1 0,-1 0-87,4 0 1,-4 0-85,1 0 0,-1 0 32,4 0 1,0 0-10,-1 0 0,2 0-13,2 0 0,-2 0-92,5 0 0,-4-1 112,1-3 0,-3 3 73,0-2 1,1-1 143,1 1 1,-2 0-134,-1 3 1,1 0-81,-3 0 1,-2 0 3,2 0 0,-4 0-2,4 0 0,-5 1-204,1 2 0,2-1-241,-2 4 1,4-4 140,-4 2 1,5 0-105,-2-1 1,1 0 228,2-3 1,-4 0 171,4 0 1,-1 0 3,2 0 1,-1 0 1,1 0 1,-1 0 173,1 0 1,0 0 133,-1 0 1,1 0-129,0 0 0,-1 0 29,1 0 0,-1 0-122,1 0 0,0 1-209,-1 2 1,1-2 4,0 2 1,-1-2 80,1-1 0,-1 3-137,1 0 0,0 0 81,-1-3 0,1 2-23,0 1 0,2-2 16,1 2 1,0-2 99,-4-1 0,1 0 103,0 0 1,2 0 57,1 0 0,0 0-136,-4 0 1,2-3 282,2 0 1,-3-1-160,3 4 0,1 0-48,-1 0 0,2 0-29,-2 0 0,4 0-43,-1 0 0,-1 0-50,0 0 0,-2 0 17,3 0 0,0 0-7,3 0 0,0 0-119,0 0 0,3-3 175,0 0 1,3-1 116,-3 1 1,-1 1 47,-5-4 1,2 3-47,-3-4 1,2 5-46,-1-1 0,-1-1-28,-2 1 0,-2 0-7,5 3 1,-1 0-201,1 0 0,-1-3 142,-3 0 1,0 0-89,4 3 0,-3 0-102,2 0 1,-3 0-21,1 0 0,-1 3-64,0 0 0,-1 3-140,2-3 1,-3 3 72,0-3 0,0 4 63,-1-4 0,1 3-118,-1-3 0,1 0 241,0-3 0,-3 3-26,3 0 0,-6 0 156,6-3 0,-3 0 257,3 0 0,0 0 18,-1 0 1,1 0 29,0 0 0,-1 0-62,1 0 0,0-1 142,3-2 1,-2 2-257,2-2 1,-3 2 78,0 1 0,0 0-117,3 0 1,-5 0-122,1 0 1,-2 0 2,-1 0 1,3 0 6,-2 0 1,0 3-172,0 0 1,0 0 12,-3-3 1,2 0 81,-3 0 0,4 0 69,-4 0 1,2 0 51,-2 0 1,0 0 4,3 0 1,-3-3 139,0 0 1,1-4 26,0 1 0,0 1-448,0-2 1,-3 5 66,2-1 1,-1 2 87,-2 1 0,5 4 0,0 2 1</inkml:trace>
  <inkml:trace contextRef="#ctx0" brushRef="#br1">9227 13734 8548,'-14'0'-34,"-7"0"417,2 0 1,-2 1-63,-1 2 0,-3 2-145,-6 4 0,-6 4 2,-7-1 0,-5 3-368,22-8 0,1-1 0,-1 0 1,-1-1 278,0-1 1,0-2 0,-2 1 0,-1-1 1,-1-2 1,-1 0-1,0-1 1,1 0-4,-2-2 1,-1-1 0,2 0-1,0-2 7,0-2 0,1-3 0,0 0 1,1-1-1,-2-2 0,1 0 0,3-2 0,2-1-431,-3-3 0,1-1 0,2-1 0,1-2 66,1-2 0,1-1 0,-1-1 0,1-1 157,3-2 0,2 0 0,2 0 0,1-1-30,3-4 0,2 0 0,0 3 0,2-1 44,1 0 1,0 0-1,3 0 1,1 1 53,2-2 1,1 1 0,2 3 0,2 0 13,1 0 1,2 0 0,2 4 0,2 0 89,3 2 1,2 1 0,1 1 0,1 1 66,3 0 1,1 1 0,2 1 0,1 1-24,3-2 0,2 1 0,1 3 0,2 1-252,3 1 0,1 2 0,2 1 0,1 1 207,4 3 0,1 1 0,-1 1 0,0 3-285,2 0 1,0 2 0,0 4-1,0 3 203,1 0 0,1 3 0,0 5 0,0 3-46,2 4 1,-2 2 0,-3-1 0,-1 2-21,1 2 1,-1 1 0,-5-1 0,0 1-123,-1 0 0,0 2 1,-2 0-1,0 0 86,0-1 1,-1-1 0,-3 0 0,0-1 76,-6-4 1,-1 0 0,1 0 0,-2 0 107,-4-2 0,-1 1 0,0 0 1,-3 0 190,7 16 0,-8-2-106,-11-7 1,-9 4 272,-6 2 1,-11 4-3,7-18 0,-2 0 0,-3 0 0,-2-1-179,-1 3 0,-2 0 1,-4-2-1,-2 0 158,-2 2 1,0 0-1,-4-2 1,0-1-427,-1 1 1,1 0 0,0-3 0,1-1 65,1-1 1,1-2 0,-2 1 0,-1-2-487,0-2 1,-1-1 0,0 1 0,1-2 81,2-2 0,1-2 370,0 0 0,0-1 0,3-1 0,0-1 0,1 0 0,0-1 0,1-1 0,1-2 0,1-2 0,-1 1 0</inkml:trace>
  <inkml:trace contextRef="#ctx0" brushRef="#br1">12290 13799 8517,'3'-11'0,"1"-1"0,3 2-197,-1-3 1,2 1 197,2 2 1,3 0-90,3 7 1,-2 1 97,2 5 0,-1 0 11,4 6 0,2-1 19,1 4 1,1 2-20,-1-2 0,1 0 73,5-2 0,3-1-1,0 0 1,5-2 113,-2-1 0,2-1-310,1 1 1,5-2 247,1-4 1,0 0-29,4 0 0,-3 0 33,6 0 0,-2 0-93,-2 0 1,1 0 0,-1 0 0,0 0-27,-3 0 0,-1 1-12,-5 2 0,1 2 31,3 1 0,-6 1 20,2-4 1,-5 3-37,2-3 0,1 4 32,6-4 0,-3 0-34,2-3 0,2 3-26,-2 0 1,5 0-3,-2-3 1,-1 0-198,2 0 0,-4 0 196,4 0 1,-4 0 202,4 0 0,-9-3-214,-1 0 1,-1 0 148,-2 3-1,0 0 96,-3 0 0,0 1-305,0 2 0,-3-1 105,-1 4 1,2-3-63,5 4 1,-3-2 213,0 1 0,0 2-237,-3-2 0,2 3 116,1 0 1,-1-3-73,-2 0 0,0 1 75,-3 2 0,3-1-66,-3-2 0,-1 3 181,-2-3 1,0-1-169,-1 1 0,1-3 6,0 4 0,-2-5-44,-1 1 1,0 1-133,-3-1 1,2 0-492,-2-3 1,-1 1 260,-3 2 1,4-1-690,-1 4 1072,1 1 0,0 2 0,1 0 0</inkml:trace>
  <inkml:trace contextRef="#ctx0" brushRef="#br0">3380 14571 20246,'5'-9'3276,"3"1"-358,-2 2-2686,3-3 0,-1 7-846,-2-4 1,3 4 192,-3-1 0,-1 5-469,1 1 0,-3 4 145,3 0 0,1 1 83,2 1 0,0 0-440,1 1 0,-1-1-225,0 0 0,2 0 212,1-3 1,-1-1 480,5-2 1,-4-2 247,4 2 0,-1-2 754,4-1 1,0-1 210,-1-2 1,1 1 205,-1-4 0,4 4 30,0-1 0,3 2-143,-4 1 0,1 0-49,-3 0 0,2 0-300,1 0 0,0 3-287,-3 0 1,0 4-235,3-1 1,-2 0-93,1 0 1,2-4 48,-1 1 1,4-2 143,-2-1 1,3-1 26,1-2 1,3-2 276,0-5 0,3 1-66,0 0 1,-4-4 273,4 1 1,-3-1 200,0 4 1,-2 0-128,2 0 0,-2 3-237,-1 3 1,0-1-101,0 1 0,0 0-128,-1 3 1,0 0-239,-2 0 0,1 3-66,-4 0 0,4 3-202,-1-3 0,0 1 186,0-4 1,3 0 14,0 0 1,1 0 160,5 0 1,-1 0 9,1 0 1,2 0 41,-5 0 0,3-1 92,-3-3 0,0 3 129,-3-2 0,-4 2 3,-3 1 1,3 0-103,1 0 0,-2 3-171,-2 0 1,-1 5-80,-1-2 0,0 2-109,3 1 0,-5 1-61,1-1 0,2-3 112,2 1 1,0-4 59,0 3 1,-2-4 55,1 1 1,0-2 128,1-1 1,-1 0 121,3 0 1,0-1 223,1-2 1,2 2 11,-2-2 1,1-1 130,-2 1 0,0-1-219,-2 4 1,-2 0-133,1 0 0,-2 0-54,-4 0 0,2 1-197,-5 3 0,2-2-135,-2 4 0,0-3-91,3 3 0,-3-4 96,0 1 0,1-2 305,0-1 1,3 0-14,0 0 1,2 0-1,0 0 1,2 0-2,2 0 0,0-3 202,3 0 0,-2-3 151,-4 3 0,2-1 26,1 1 0,3 2-294,-3-3 1,-1 3-48,-2 1 1,-1 0-120,1 0 0,0 0-7,-1 0 0,2 0 17,2 0 1,-3 1-151,3 3 1,1-3-64,-1 2 1,2-1 140,-2 1 1,4-2-14,-1 2 1,2-2 153,1-1 0,-3 0-21,-1 0 1,1-1 81,3-2 1,0 1 21,0-4 0,0 3 80,0-4 0,0 5-72,0-1 1,0-2 74,0-1 1,-2 2-87,-1 1 1,1 0-13,-4 0 0,3 2 55,-4-2 1,2 2-179,-1 1 0,-1 0-29,3 0 1,0 0-44,1 0 0,1 0 56,-4 0 0,4 0-90,-2 0 0,2 0 34,-1 0 0,-1 0-5,-2 0 0,-2 0 57,5 0 1,-1 0 4,1 0 0,2 0 42,-3 0 0,3 0-8,1 0 0,0-3 82,0 0 1,0-3 36,0 3 0,0-4 1,0 4 1,0-3-1,0 3 0,-3-3 74,-1 3 1,1 0-143,3 3 1,0 0 0,0 0 1,-3 0-32,0 0 1,-1 0-73,4 0 1,-3 1-105,0 2 1,-3-2-3,3 2 1,-2-2 66,2-1 0,1 3-90,-4 0 0,4 0 123,-1-3 0,1 0 80,2 0 1,0 0 1,0 0 1,-3 0-1,0 0 1,0 0 47,3 0 0,-1 3-91,-3 0 1,0 4-106,-2-4 0,-1 3 80,3-3 0,-2 1-8,3-1 0,-3-2 20,3 2 1,-1-2 28,4-1 0,0 0 3,0 0 1,0-1 63,0-2 1,2-1 153,-2-2 0,2-1 92,-5 4 1,-1-4 6,0 4 1,0-3-32,1 3 1,-2 0-151,-5 3 1,1 0-118,0 0 1,-2 1-79,-1 2 1,1-1-159,-1 4 1,-2-3-108,2 4 0,-1-4 9,4 3 0,-1-4 118,-3 1 0,3-2 81,-3-1 1,6 3 94,1 0 0,-1 0-9,-2-3 1,0 0 198,-1 0 1,4 0 36,0 0 1,-1 0 14,-2 0 1,0 2-116,-1 1 0,1-1-161,0 4 1,-1-3-121,1 3 0,-1-3 63,1 4 0,0-4-36,-1 3 1,1-4 51,-1 1 1,2 1-30,2-1 0,-1 0 70,3-3 1,-2 0 129,3 0 1,-1 0 90,1 0 0,1 0 24,-1 0 1,1-3 84,-1 0 1,-2 0-29,-5 3 1,1-1-54,0-2 0,-2 2 23,-1-2 1,1 2-216,-1 1 0,-2 0 8,2 0 0,-4 0-162,4 0 0,-1 0 2,4 0 1,-4 0-326,1 0 1,-1-3 32,4 0 1,1-1-1145,1 4 1503,-1 0 1,3 5 0,-5 0 0</inkml:trace>
  <inkml:trace contextRef="#ctx0" brushRef="#br1">10950 15437 8552,'0'-9'-821,"0"0"0,0-1 1241,0 1 0,1 3 4,2 0 0,2 3-396,4-4 1,2 5 83,1-1 1,-1 2-104,5 1 1,-1 1 69,4 2 1,3 1-14,-1 3 1,4 1-65,-3-2 0,7 2 102,-1 2 0,3-4-159,0 0 0,3-1-47,6 2 0,3-2 71,3-2 1,1-2-298,0 2 1,2-3 305,1-3 1,-24 1 0,1-1 16,22-7 0,1 1-13,-4 0 1,2-2 154,2-1 0,-7 3-123,1-1 1,-5 2 41,-2 5 0,-2-3-20,3 3 0,-7 0 22,3 3 0,-1 1-52,-2 2 0,0 3 0,-3 6 1,-3-1-12,0 1 1,-4-1 113,4 2 1,0-3 84,3 3 0,1-4-170,2-3 1,2 1 166,4-3 0,5-1-47,1-3 1,-1 0-24,2 0 0,-4-3 37,4-1 1,0-6 23,6 1 0,-3-3-107,3 3 0,-2 0 9,-2-1 1,2 1-134,1 0 0,-1 3 78,2-1 0,-3 4-60,0-3 0,-1 3 91,1-3 1,-5 4-180,-1-1 0,-2 1 99,1-2 0,0 3-17,3-2 1,-4 2 19,2 1 0,0 0-2,0 0 0,0 0-69,-1 0 1,-1 1 79,1 2 0,-1-2 2,2 3 1,-2-2-10,4 1 1,-6-2 61,0 2 0,-2-2 12,2-1 0,0 0-8,1 0 0,-1-1-46,0-2 1,0 1 8,1-5 0,1 2-4,-2-1 0,1-1 7,-6 4 1,3-3 2,-1 2 0,2 1-6,1 3 0,-3 0-39,1 0 0,-4 4-27,3 3 0,-4 1-8,1 1 0,-2 4 36,-1-1 0,3 1-9,0-4 1,4 2 53,-1-1 1,2 1-39,2-5 0,0-2 80,2-1 1,2-2-77,1-1 0,-1-1-123,-1-2 1,1-2 143,5-4 0,1 3 9,-1-1 0,0 2 4,-6-1 1,-1-1-2,-3 4 1,4-4 116,-1 4 1,4 0-115,-4 3 1,0-3 30,-2 0 1,2 0-141,0 3 1,0 0 197,-6 0 1,2 1-54,-2 2 0,2 1 2,1 2 1,1 3-33,-1-3 1,-1 1-1,-2-1 1,5 3 2,-5-3 0,1 2 7,-4 1 1,2-2 6,4-1 0,4-1-8,-1 1 1,1-2-58,0-4 0,-2 0 33,4 0 0,-3 1-5,0 2 0,-2-2 88,0 3 1,1 0 133,4-1 1,-2 3-190,5-3 1,-5 3 5,-1-3 1,-1 5 20,2-2 0,-3 1 33,2-1 0,0 3 65,0-3 0,-1 2 49,5 1 0,-4-2 153,3-1 1,-3-4-282,0 1 0,3 1-656,0-1 0,-1 0 643,2-3 0,2 0-21,4 0 1,1 0 214,-2 0 1,-4-4-146,1-2 0,2 2 355,2 1 0,0-1-200,0 1 0,1-1-526,2 4 0,-26 0 0,0-1 106,0 0 0,-1-1 1,27 1-304,-25 0 0,0-1 0,21 1-365,4 1 0,-4 1 362,-3 2 0,-2 7-2545,-1 5 2992,-3 7 0,1 0 0,-6 8 0,-4 8 0,-17-15 0,-1-1 0</inkml:trace>
  <inkml:trace contextRef="#ctx0" brushRef="#br0">7914 15419 9991,'4'-19'91,"-2"-3"-129,5 1 0,-2-1 10,1 3 1,2 5 302,-1 1-286,-3 3 1,4 5 43,-2 2 1,-2 3-23,-1 3 0,3 2-31,0 4 0,-1 4 54,1-1 1,0 4-15,4-4 0,0 1-84,2-4 1,0 0-41,3 1 0,1-1-30,2 0 0,1-3 115,0 1 1,0-5 40,3 1 0,-1-2 95,4-1 0,-5-1-18,2-2 0,-2-3 20,-2-3 0,0 0 27,-3 0 0,2-1 9,-5 1 1,1 3-18,-4-1 0,0 5-55,1-1 0,-1 2-41,0 1 1,1 0-9,-1 0 0,0 0-19,1 0 0,2 0-28,0 0 1,5 0-2,-2 0 0,2 3-7,-1 0 1,1 1 1,-1-4 0,1 3-92,2 0 1,-4 0 374,1-3 0,-5 3-134,2 0 1,0 0-223,0-3 0,2 0 159,-3 0 1,2 0-179,-2 0 0,0 0 87,3 0 0,-2 0-23,2 0 1,-2 0 53,2 0 0,1 0 4,2 0 0,-2 0 164,-1 0 1,1 0-110,2 0 1,1 0 203,0 0 1,-4 0-138,1 0 0,-1 0 113,4 0 1,-1 3-168,1 0 1,-3 1 190,-1-4 1,1 3-63,2 0 1,1 0-79,-1-3 1,1 0-196,0 0 0,-1 0 142,1 0 0,6 0-397,0 0 1,4-3 135,-5 0 0,2-4-108,-1 4 0,5 0-356,-2 3 1,2-3 656,-2 0 0,0 4 1,0 4-1</inkml:trace>
  <inkml:trace contextRef="#ctx0" brushRef="#br1">11490 15354 7700,'-5'-6'211,"4"-2"1,-3 6 433,4-4-504,0 4 0,3-1 45,0 6 1,2 2-20,-2 4 1,1 4-113,2-1 1,2 5 111,-1-2 1,1 6-262,1 1 1,1-4 142,3-2 1,-2-2-211,5 2 0,2-3-15,4-4 1,5-3 119,1-3 0,1-3-46,5-3 0,-4-7-15,1-5 1,-2-6 127,-1-1 1,-1 1-63,-2 2 0,1 0 254,-5 1 0,-3 6-73,-6 3 1,-1 6 88,-2 0 0,0 6 29,1 3 1,-4 8 95,0 4 0,-3 2-106,3 5 0,1-5-34,2 2 1,1-2 1,3-2 1,-1-3 148,7-3 0,-2-2-87,8-4 0,-3-2 0,3-4 0,3-1 35,3-2 0,0-2 73,-3-5 1,-1-2-1782,1 0 0,0-4 680,0 4 1,0-4 486,0 4 1,-4 0 261,-2 6 0,0-1-40,0 4 1,0-3-22,-3 2 1,-1 1 24,1 3 0,-1 1-29,1 3 0,-1-2 68,-3 4 1,-1-1-1,-5 1 0,1 2 43,3-1 0,-3-3 172,2-1 1,2 1-57,-2-1 1,5 0-81,-2-3 1,3 0-135,1 0 1,-4 0 108,1 0 1,-1 0-61,4 0 0,-1 0 6,1 0 1,0 0-20,-1 0 1,4-3-13,0 0 1,0-3-127,0 3 0,-2-5 46,2 2 1,-2 1 80,2-1 1,-3 4-9,-1-1 1,0 2 3,-6 1 0,4 0 138,-4 0-65,5 0 0,-7 4 158,2 2 0,0-1-150,0 1 0,-5 1 128,3 2 1,-2-1-217,4-2 0,-1 3 91,1-3 0,2-1-161,-2 1 1,4-4 153,-4 1 1,5 2-98,-2-2 1,3 0 13,0-3 0,1 0-119,0 0 1,-1-4 81,1-3 0,2 2-107,1-1 0,0 3 70,-3-3 0,-1 1 49,1-2 1,-2 3 9,-1 4 1,0 0-30,-3 0 1,2 0 109,-2 0 1,-1 1-33,-2 2 1,-1-1 12,0 5 0,0-1 99,1 3 1,0-1-130,3-1 0,-3 1 98,2-2 1,3 1-80,0 0 1,3-2 8,1-2 0,0-2 7,3 2 1,2-2-72,4-1 0,0-3 28,-1 0 1,1-1-7,0 1 1,0-2-106,0-1 0,-1 1 116,-2 2 1,1 2-76,-4-2 0,3 2 58,0 1 0,-2 0 6,-1 0 1,0 0-4,0 0 0,4 0 2,-1 0 0,-1 0 12,1 0 0,-4 0 4,4 0 1,-1 0 28,1 0 1,2 0 10,-3 0 0,1-1 94,3-2 0,-5 2-124,5-2 1,-5 1 57,1 2 1,1 0-40,3 0 1,-4 0 6,-2 0 0,1 2-26,-2 1 0,5-2-2,-1 2 1,-1-1-27,1 1 1,-1-2-113,4 2 0,1-2-31,2-1 1,2-1 141,5-2 0,-4 1-25,0-4 1,0 3-3,3-4 0,0 4 92,-3-3 1,-2 4-4,-4-1 0,1 1 15,2-1 0,-3 2 32,0-2 0,-1 2-80,-2 1 0,2 1-100,1 2 0,0-2 113,0 2 0,0 1-69,0-1 1,0 0 14,0-3 0,0 3-14,0 0 0,1 0 92,2-3 1,-1 0 1,4 0 0,-1 0 19,1 0 0,1 0 183,-4 0 1,1 0-119,-1 0 1,-2 2-69,2 1 1,-2-2-126,-1 2 1,1-1 11,2 1 0,-2-2 26,2 2 1,-3-2 17,-3-1 1,4 0-140,-4 0 1,3 0 112,-7 0 0,4 0-16,-3 0 0,4-3 30,-1 0 0,-2 0-10,2 3 0,-3 0 78,3 0 1,-4 0-18,0 0 1,2 0 100,-1 0 1,-1 0-74,-2 0 1,0 0 13,-1 0 1,-2 3-53,-1 0 1,1 3 11,3-3 0,0 4-218,3-4 1,-1 3 135,3-3 0,1 0-52,3-3 1,0 0 72,0 0 1,-1 0-8,-2 0 1,2 0 52,-2 0 0,3 3 124,0 0 1,2 0-109,-5-3 0,2 1-31,1 3 1,0-2-5,0 4 1,3-4 25,0 1 1,0-1-263,-3 1 0,0-2 70,0 2 1,-4-2 255,-3-1 0,2 1-57,-1 2 1,3-2 17,-4 3 1,5-3-27,-1-1 1,2 3-27,1 0 0,3 0 30,0-3 0,3 3-12,-3 0 1,3 3-26,-3-3 1,3 4 97,-2-4 1,-1 3 151,-4-3 1,6 3-167,1-3 0,-1 0 14,1-3 0,-3 0-47,3 0 0,1-1 40,6-2 1,-7-1-88,0-2 0,-3-2 93,0 2 0,-2-2-126,2 2 0,-5-1-50,-1 4 1,-2-3-249,2 2 0,2-2-136,-2 3 1,-2 0-482,-1 3 0,-2 0 296,2 0 1,-1 1 647,3 2 0,-3 6 0,2 6 0</inkml:trace>
  <inkml:trace contextRef="#ctx0" brushRef="#br0">13463 15503 10728,'0'-10'-955,"0"1"0,2 0 279,1-1 981,2 1 1,1 3-60,0 0 1,-3 4 101,4-2-182,-1 3 1,3 1 56,0 0-141,1 5 0,-1 0-14,0 4 1,1 0-42,-1 1 0,0-4-15,1 0 1,-1 0-49,0 4 1,1-2 14,3-2 1,-3 1 45,3-4 1,-3 2 23,-1-2 0,4-2 40,-1 2 1,2-2 250,-2-1 0,-2 0 70,3 0 0,-3-1-299,-1-2 0,4 1 136,-1-5 0,1 4-141,-4-3 0,0 4 34,1-1 0,-1-1-60,0 1 0,1 0 1,-1 3 1,0-1-27,0-3 1,1 3 0,-1-2 0,0 2-33,1 1 1,-1 0 7,0 0 1,1-1-9,-1-2 1,0 2 128,1-2 1,-1-1-10,0 1 0,1-3 53,-1 2 0,0 1-155,0 3 1,1-3 6,-1 0 0,0 0-141,1 3 0,-1 0 174,0 0 1,1 0-108,-1 0 0,0 3-7,1 0 0,2 1-6,0-1 0,2 0-37,-2 3 1,0-4 72,3 1 0,-2 1-30,2-1 0,-3 1 27,4-1 0,-4-2 21,4 3 0,-5-2 6,2 1 1,-2-2 73,2 2 1,-3-2-25,2-1 0,-1 3 6,-2 0 0,-3 1-165,0-1 85,1-2 1,2 7 1,0-5 1,-3 3-115,1-3 170,-1 4 0,3-3-34,0 3-146,1 1 1,-1-4 135,0 2 1,2-1 11,1-1 0,-2-3-27,3 2 0,0-2 31,0-1 0,0 0 53,0 0 0,1 0-22,5 0 1,-4 0-26,1 0 1,-1-1 52,4-2 1,-2 2 168,-1-3 0,1 0-112,-5 1 1,3 0 81,-2 3 0,0-1-100,0-2 0,-3 2 173,3-2 1,-2 2-87,1 1 1,0 0 143,3 0 1,-2 0-158,2 0 1,-2 0-44,2 0 1,1 0-202,2 0 1,0 3 172,-3 0 1,4 0-152,0-3 1,-2 0-83,2 0 0,-1 0-223,-2 0 0,0 0-62,0 0 1,1-1-448,-5-2 1,0 2-803,-2-2 1,2-1 1489,1 1 0,-1-5 0,-3 3 0</inkml:trace>
  <inkml:trace contextRef="#ctx0" brushRef="#br0">3240 16434 16220,'9'0'-164,"1"0"0,-1 0 0,0 0 609,1 0 1,3 0-171,3 0 0,2 3-469,4 0 0,0 4-81,6-1 1,-1 2 104,7-2 1,0 2-31,3-2 1,0-2 117,1-1 0,-1 2 39,0-2 1,-1 0 88,-2-3 0,3 0-6,-3 0 0,-4-1 254,1-2 1,-7 2 1343,4-2 0,-4 2-173,1 1 1,1 3-1331,-4 0 0,1 4-253,-2-1 1,2 2-41,2 2 0,2-1-167,-2 0 0,2 1 78,0-1 1,1-3-14,0 0 1,1-4 140,2 2 0,-1-3 120,4-1 1,4 0 30,2 0 1,5-5 36,-2-1 0,2-1 76,2 1 0,0-2 157,-1 1 1,-3-1-89,-3-1 1,1 3-42,0-1 0,1 5-416,-5-1 1,2-1 231,-8 1 1,1 1-140,-1 5 0,-3-1-69,0 4 0,-2 0-175,-4 4 1,4-1 254,-1 0 1,2 1-167,1-1 1,0 3 42,0 1 0,0-2 120,-1-5 0,5 5-7,-1-5 1,3 3 41,-3-6 0,4 0 203,-1-3 1,5 0 85,2 0 0,2 0 17,-3 0 0,6-5-47,1-4 1,-2 0 250,2-4 1,-2 3-151,-4 1 1,3 2-50,-1 1 0,-1 1-58,-2-1 1,-2 2 60,0 4 0,-4 1-146,0 2 0,-4 2-49,1 4 0,-2 1-248,-1-1 1,1 0-20,2 1 1,-5-4 45,2 0 1,-6-4 70,3 1 1,-3-2 23,3-1 0,-4 0 170,0 0 1,3-1-260,1-2 1,-1-1-221,1-2 1,-1-2-962,4 5 1,0 1 1384,0 5 1,4 11 0,1 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1229 7681 10754,'0'-17'47,"1"1"1,2-4 544,3 3-391,7 4 1,5 4-32,7 3 0,7-1-286,6 4 0,3 0-185,5 3 0,2-3-2,2 0 1,0-1-107,3 4 1,-25 1 0,-1-1 365,-1 2 0,1 0 0,0-2 0,1 2-7,0 1 1,-1 0 0,1-2 0,-1 1 2,0 1 0,-1 0 0,1-2 0,1 0-24,-2 1 0,1-1 1,1 1-1,2 0 40,-1 0 0,1 0 0,1-1 0,1 1 63,-1-2 0,0 0 0,1 0 0,0 0-49,0 0 1,1 0-1,3-2 1,-1 1 57,1-1 0,0 0 0,2 1 1,-1-1-274,-1 2 0,0 0 0,1-1 1,0-1 239,2 1 1,0-1 0,0 0 0,1 1 7,2 1 0,0 0 1,-1 0-1,-1 0-29,0 0 0,1 0 0,-1 1 1,0 1-2,2-1 1,0 1-1,1 2 1,0-1-16,-1 1 0,0-1 0,1 1 0,0 0 3,-3 0 1,0 1 0,2 0 0,0 1 14,1 0 0,1 0 1,0-1-1,0 0-5,1 2 0,0-1 0,1-1 0,0 0-374,-1 0 1,0-1-1,1 0 1,1-1 399,1 0 0,0 0 1,4-2-1,0 0-42,0 1 0,1-1 0,-15 0 0,-1-1 1,0 0 32,16 0 1,0 0 0,-16-1 0,1 0-1,-1-1-212,1 0 1,1 0-1,-1 0 1,3-1-1,1 0 1,-1 0 206,0 0 0,-1 0 0,0 0 1,2 0-1,0-1 0,0 1-151,-3-1 1,0-1 0,1 1 0,-1 1 0,1 0 0,1-1 172,-1 0 1,0-1 0,1 2-1,0 0 1,0 1 0,0-1 1,-1 1 0,0 0 0,1 0 1,0 1-1,-1 1 0,1-1 32,-3 0 0,0 0 0,1 0 0,0 0 0,1 1 0,0 0-29,-1 0 1,0 0-1,1 0 1,0 0-1,0 0 1,1 0 4,-2 0 1,0 0 0,1 0-1,0 0 1,1 0 0,0 0-12,-3 0 1,0 0 0,0 0 0,2 0 0,0 0 0,-1 0 19,2 0 1,-1 0 0,0 0 0,2 0 0,1 0 0,-1 0-36,-1 0 1,0 0-1,1 0 1,0 0 0,0 0-1,0 0-2,-2 0 1,-1 0-1,0 0 1,2 0 0,1 0-1,-1 0 15,1 0 0,1 0 1,-1 0-1,2 0 1,-1 0-1,1 0-7,-2 0 1,1 0 0,-1 0 0,1-1 0,0 0 0,-1 0-17,-1 0 0,-1 0 1,0 0-1,1 0 1,1-1-1,-1 2 19,2-1 0,-1 2 0,1-1 0,0 0 0,1 0 0,0 0-16,-1 0 0,-1 0 0,0 0 0,1 0 0,0 0 0,0 0 12,-2 0 1,0 0-1,1 0 1,0 0-1,0 0 1,1 0-14,1 0 1,1 0-1,-1 0 1,-1 0 0,0 0-1,0 0 4,0 0 1,1 0 0,-1 0-1,0 0 1,0 0 0,-1 1-1,2 0 0,-1 0 0,1 0 0,-1-1 0,1 0 0,0 1 25,1 0 0,-1 0 0,1 0 0,-3-1 0,1 1 0,-1-1-1,0 0 1,1 0 0,-1 0 0,0 1 0,0 0 0,0 0 35,0 0 0,-1 0 0,0 0 1,2 1-1,0-1 0,0 0-28,-1 0 0,1 0 1,-1 0-1,0 0 0,-1 0 1,1-1-25,0 2 0,-1 1 1,0-1-1,0-1 1,0 0-1,-1 0 15,1 1 1,-1 0 0,0 0 0,1 0 0,0 0 0,-1 0-41,2 1 1,-1 1 0,1-1 0,-3-1 0,1 0 0,0 0 20,0 0 1,0 0-1,1 0 1,-2 0-1,1 0 1,0 0-36,0 1 1,0 0 0,1 0 0,-1 0 0,1-1 0,0 0 26,0 0 0,1 0 0,-1 0 1,-1-1-1,-1 0 0,1 0-9,0 1 1,1 0 0,-1 0 0,0-1 0,-1 0 0,1 0 15,0 1 1,0 1 0,1-2 0,-1 0-1,1 0 1,0 0-6,0-1 1,1 2-1,-1-1 1,-1 0-1,-1 0 1,1 1 20,0-1 0,1 0 0,-1 0 0,0 0 1,-1 1-1,1-1-18,0 0 1,1 0 0,-1 0 0,1 0-1,-1-1 1,1 0 33,1 1 0,-1 0 0,0 0 0,-1 1 0,-1-1 0,0 0-4,1 0 1,-1 0 0,0 1 0,0-1 0,-1 2 0,0-1 5,0-1 0,1 0 0,-1 0 0,0 1 1,0 1-1,0-1-71,1 0 0,1 0 1,-1 0-1,-2 1 0,0 0 1,-1 0 78,2 0 1,-1 0-1,0 0 1,-1 0-1,-1 0 1,1 0-22,0 0 0,0 0 0,0 0 0,1 1 0,-1-1 0,1 1 4,1 0 0,1 0 0,-1 0 0,-2 0 0,-1-1 0,0 1-51,1 0 1,1 0-1,-1 0 1,-1 0 0,1-1-1,-1 0 30,2 1 1,1-1 0,-1 0-1,1 0 1,-1 0 0,1 0 13,0 0 0,1 0 0,-1 0 0,-1 0 1,1 0-1,0 0-8,0-1 0,0 0 0,0 0 0,0 0 0,0 1 0,0-1-10,0-1 0,1 0 0,-1 0 0,1 0 0,0 1 0,0-1-22,1 0 1,1 1-1,-1-2 1,-1 1 0,-1-1-1,1 0-20,-2 1 0,0 0 1,1 0-1,-1 1 0,0-1 1,0 1-1,0-1 0,-1 0 1,0 0-1,1 0 0,0 1 1,1-1-47,0 0 0,1 0 1,-2 0-1,17 0 1,-2 0 58,-17 1 1,1 0-1,-1 0 1,15 1 0,1 0 6,0 2 0,0 0 0,-16-2 0,1 0 0,-1 0 124,0 0 1,0 0 0,0 0 0,17 2 0,-1 0-25,-1-1 1,-1 1-1,1 0 1,-1 0-66,3 2 0,-1-1 0,0-1 0,-1 0-9,0 1 0,0 1 0,-2-1 0,1 1-91,-3-1 1,1 0-1,1 1 1,0 0 58,0-1 1,0 0 0,2-1 0,-1 1 27,-3 0 0,1 0 0,0 1 0,1-1-51,-3 1 1,0-1-1,1 0 1,0 0 22,0-1 0,1 0 1,1-1-1,-1 0 70,0-1 1,-1 0-1,2 1 1,-1 0-28,-4 0 1,0-1 0,2 0 0,0 1 70,-1-1 1,-1 0 0,3 1 0,0 0-34,-2-1 0,-1 1 0,2-1 0,-1 2 89,-3-1 1,-1 1 0,3 0 0,0-1-37,0 1 0,1 0 0,1-1 0,0 1-59,-2 0 0,1-1 1,-1 1-1,1 0-45,-2-1 1,-1 1-1,2 0 1,-1-1 60,2 1 1,-1 0 0,-1-1 0,1 1 12,0 0 0,1-1 0,-2-1 0,0 0-83,-2 1 0,0-1 1,2 0-1,-1 0 21,-1 1 1,1 1-1,1-2 1,1 0 21,-1 1 1,-1-1 0,1-1 0,-1 1 0,-2 0 1,0 0-1,-1 1 1,0 0 95,2 0 1,1-2-1,0 1 1,1 0-63,0 0 0,0 0 0,-1-2 0,-1 1 45,-2 1 1,-1 0 0,2-2 0,0 0-41,2 1 1,-1-1 0,1 0-1,0-1-31,-1 0 0,1 0 1,0 0-1,0 0-21,0 0 1,-1 0-1,1 0 1,1 0-76,0 1 0,0-2 0,-1 0 1,1-1 36,0 1 0,0-1 0,0-1 1,-1-1-67,-1 1 0,1 0 0,0 0 0,1 0-185,0 0 1,0 0 0,-1 1-1,-1-1 125,2 0 0,0 0 0,-3-1 1,-1 1-232,1 1 1,0 1 0,-1-3-1,0 0 262,1 1 1,0 0-1,-3 1 1,0-1-193,2 0 1,-1 0-1,-3 2 1,-1 0-56,0-1 1,-1 1 354,1 0 0,-1 1 0,-3-1 0,-1 2 0,2-1 0,-1 0 0,0 0 0,-1 0 0,0 0 0,0 0 0</inkml:trace>
  <inkml:trace contextRef="#ctx0" brushRef="#br1">1052 2998 8483,'-9'0'0,"0"4"-226,-1 2 0,1 3 124,0 0 1,3 6 263,3 3 0,-1 6-68,1 7 0,-4 2-89,1 4 1,-1 2-203,-2 1 0,2 3 164,-6 7 0,3-7-160,1 1 1,0-9 79,3-4 1,-1-7-639,4-5 484,0-9 1,7-12 42,2-11 0,2-9 224,2-12 0,2-7 0,1-2 0,-1-6-218,-3-1 0,-2-1 310,-4 24 1,0 1-1,0-23 276,0 23 0,0 0 0,-1-22-61,1 5 1,1 2 102,-1 7 1,4 7 92,-4 9 0,4 8-429,-1 10 1,3 6 172,0 10 1,3 5-191,1 10 0,2 6 7,-2 6 0,2 6-492,-2 1 1,-1-1 514,-3-2 1,1-1-51,-1 1 0,0 3-57,0-1 0,-3-3 56,-3-6 0,-2-4 377,-1-5 1,0-1-148,0-8-729,0-8 0,-1-6-771,-2-8 1,-3-5 780,-3-5 0,0 0 480,0-5 0,-4-4 240,1-3 1,-2-3-60,2 4 1,5-2-77,-3 1 1,4 2 57,0-1 1,-1 2-92,4 4 1,-1 1 137,4 5 1,5 3-244,1-1 1,6 5-5,4-1 1,1 2-347,2 1 0,1 3 128,1 0 1,0 4 227,4-4 0,0 0 0,3-3 0</inkml:trace>
  <inkml:trace contextRef="#ctx0" brushRef="#br1">1527 3240 8483,'-9'0'151,"-1"0"1,1 0 255,0 0-354,-1 0 0,1 5-161,0 5 0,3 0 132,-1 6 1,2-1-42,-1 4 0,2-1 115,4 1 0,0 0-338,0-1 0,0 0 116,0-3 0,4-2-304,2-7 0,4-2 106,2-4 0,-1-5 162,5-4 1,-5-5 318,2-5 0,0-2-168,-1-1 1,1 0 160,-4 4 0,-3-1-52,1 0 0,-4 4 183,3-1 0,-3 8 260,3-1-601,-4 6 1,2 7 36,-4 8 0,2 7 36,1 6 0,-2 4-31,2 8 0,-2 4 53,-1 3 0,1 2-399,2 4 1,-2 2 360,0-25 0,1 2 0,-1-2 0,0 1 112,1 1 0,-1-2 0,0 23-136,2-7 1,-2-3 249,-1-12 0,0-3-88,0-6 0,-3-8 436,0-1-485,-4-7 148,2 1 89,-5-4 0,2-4-194,2-2 1,-1-4-200,4-2 0,0-3-37,3-3 0,0-1-84,0 1 1,4-4 75,2 0 0,2 0 134,1 4 1,4-2 89,-1-2 0,4 3-141,-4-3 1,5 2 195,-2 2 0,6-4-119,1 0 0,3-2 63,-4 2 1,1-1 81,-3 1 1,-2 3 255,-1-3 1,-4-1-135,-6 1 1,-2 1 159,-4 2 0,0 0-209,0 1 1,-4-3-69,-2 3 1,-3-2-228,-4 7 0,3 1 175,-2 3 1,1 3-199,2-1 1,0 6 53,-1 1 0,2 2 103,2 8 1,-1 0-125,4 6 0,-2 4-35,2-1 1,2 5-87,-2-3 1,3 5 40,3-1 1,-1-2 187,5-1 0,-1-3 34,3 0 1,0-4-1577,1 1 0,0-8 657,2 1 0,0-5 282,3-1 0,4-7 0,3-6 0,4-3-115,-2-6 1,3-3 629,1 1 0,0-1 0,4-1 0,1-1 0</inkml:trace>
  <inkml:trace contextRef="#ctx0" brushRef="#br1">2197 3445 8476,'-1'6'-7,"-2"0"0,1-2 1341,-4 2-834,4 0 0,-2 3-730,4 1 1,-3-1 229,0 0 0,-1 1 0,4-1 0</inkml:trace>
  <inkml:trace contextRef="#ctx0" brushRef="#br1">11099 2169 8338,'-14'-14'0,"0"-3"83,-5 5 1,3 3 192,1 2 1,3 6-83,-4 1 1,4 9 65,-4 6 1,4 5 16,-4 5 0,4 2-1,-4 10 1,4 2-17,-4 8 1,5 3-296,5-23 0,-1-1 0,2 2 0,0 0 173,0 1 1,1 1-1,1-2 1,1 1-31,0 1 0,1-1 0,0 19-1078,1-4 0,4-9-41,2-4 0,6-11 611,4-8 0,1-7 101,2-8 1,0-4 349,-1-8 0,1-3 185,-1-10 0,1 1 112,0-7 0,0 3-148,3-3 0,-2 4-8,1-1 1,-1 6-61,-1 3 1,-1 7-48,1 2 1,-4 7-49,-3 3 0,-2 4 161,0 5 1,-1 5-267,0 7 1,-3 0-163,1-3 0,-4 2 81,3-5 0,-3 0 71,3-6 79,0 2 0,3-8-65,-3 0 1,2-8 265,-2-8 0,0-1 55,0-2 1,-4-1 80,1-1 0,-1 1-127,1-2 1,-2 3-24,2 0 0,-2 5-227,-1 1 108,0 3 0,-4 5-185,-2 2 0,-2 6 72,-2 3 0,1 6-139,0 4 0,-1 4-31,1 2 1,1 3 95,2-3 0,-2 3-40,5-4 1,0 4-169,3-3 0,0-4 1,0-2 0,7-5 206,3 2 1,5-7-39,1-3 1,2-2-7,4-1 1,-2-1 125,2-2 0,-3-2-80,0-4 1,-2-1-1,-1 1 0,0-5 44,-3-1 1,0 0 129,0 0 1,-6-1-32,2-2 1,-1-1-93,1 1 1,-4 2 306,-2 1 1,-2 3-94,-1 0 1,1 2 476,2 4-314,-2-2 1,3 8 26,-4 0 1,0 4-78,0 5 1,-1 2-110,-2 1 0,2 3 4,-2 3 1,1 1 14,-1-1 0,2 1-225,-2 0 0,2-2 130,1-1 0,0 0-297,0-3 1,0-1-195,0-2 216,0-1 0,4-4 13,2-2 0,1-3 136,0-3 0,4-6-147,-2-7 1,4-1 84,-1-2 1,-2 0-36,3 1 1,-2-1 50,2 0 0,-3 5 157,2 2 0,-4 2-80,-2 4 0,0 2-45,3 4 1,-3 1-71,-3 2 1,1 3-145,-1 7 1,0-2 7,-3 5 1,3-4 120,0 4 1,1-5 148,-1 1 0,3 3 0,3-1 0</inkml:trace>
  <inkml:trace contextRef="#ctx0" brushRef="#br1">11946 2523 8338,'4'-12'-39,"2"-1"1,-1 1 291,2 3 681,-5-1-233,2 5-574,-4 1 1,-3 5 80,0 2 1,-8 7-89,2 5 1,-4 4-89,1 2 0,2 3 68,-3 4 0,3-1-288,1-2 1,-1 2 88,1-2 0,4-4-371,2-2 0,2-2 194,1-4 1,4-2 158,2-5 0,6-7 150,4-8 0,2-8-114,0-8 0,4-6 256,0-3 1,2-3-347,-2 0 1,1-3 514,-1-1 1,-3-2-112,3 3 1,-2-3 151,-2 6 0,-3-1-105,-3 7 1,-1 1-319,-2 5 21,-4 2 346,3 9-495,-7 4 0,2 13 66,-6 7 0,-2 6 277,-4 3 1,-1 5-237,-3 7 0,0 1-25,-3 2 0,2 4 5,1-4 0,3 8-102,-2-5 0,5-1-40,4-2 1,2-1-277,1 2 0,2-3 75,4-4 0,2-6 92,7-3 1,4-5 240,3-4 1,2-5-141,-2-2 1,4-6 332,-1-3 0,-1-7-15,0-2 1,0-3 62,1 0 0,-5-1 363,-5 0 0,0 1-224,0-1 0,-1 0 205,-5 1 0,0 3-164,1 3 1,-5-2-48,-2 2 1,1 0-69,-1 2 0,0 4-87,-3 0 1,-4 3 10,-2-3 0,-2 4-41,-2-2 1,1 3-166,0 1 0,-4 5 47,1 1 1,-4 5-78,4 2 0,-1 3 95,4 0 0,0 4-250,0 2 1,0 3 74,3-3 0,-1 0-369,4 0 1,0-2 150,3 1 1,4-1 17,2-1 0,5-6-80,2-4 0,3 0 60,0-6 0,5-1 21,0-5 0,2-5 87,-1-5 1,-3-3 286,3 0 0,-2-2 0,-2 0 0,-3-1 0,2 1 0,-2-1 0</inkml:trace>
  <inkml:trace contextRef="#ctx0" brushRef="#br1">12653 2514 7721,'0'-5'1600,"0"1"-1395,0 16 1,1-1-148,3 11 0,-3 2 119,2 1 1,-2 2-93,-1 1 0,0 0-7,0-1 1,0-3-157,0-2 1,0-3-7,0-4 235,0 3 169,0-12 0,0 0-136,0-12 1,1-4-309,2-9 1,2-3 52,4 0 0,1-6-70,-1 0 1,4-3-133,3 0 1,-2 3-411,2 0 1,-1 1-133,4 5 1,0-2 814,-1 6 0,1-3 0,0 6 0</inkml:trace>
  <inkml:trace contextRef="#ctx0" brushRef="#br1">13072 2784 11197,'0'5'-19,"-4"3"1,-1-2 0</inkml:trace>
  <inkml:trace contextRef="#ctx0" brushRef="#br0">19162 2467 9092,'0'-9'-79,"-4"0"1,3 3 793,-3-1-309,3 5 1,1-1-97,0 6 0,4 3 28,-1 7 1,4 2-83,-1 7 1,-1 5-22,1 4 0,-3 4-40,0-1 0,-1 6-290,1 0 1,-2 7 196,2-4 1,-2 0 125,-1-5 1,-3-2-175,0-2 0,0-4 24,3-8 0,-1-3-225,-2-9 277,1 1 0,-2-11 186,4 0 0,0-2-330,0-7 0,0-1-156,0-8 1,0 0 145,0-7 1,3-2-8,1-5 1,3 1-359,-1 3 1,2 1 106,2-1 0,-1 4-249,0 2 0,1 2 174,-1 2 1,1 4 151,3 5 1,-3 4 80,2 5 1,3 1 244,0 2 1,3 2 18,1 5 1,-1 2-142,1 0 0,3 1 170,-1-4 0,1 0-88,-3 1 0,-1-5 155,1-2 0,-2-2 43,-1-1 0,-3-1 42,-3-2 0,-2-5-199,-2-5 0,-1 0-4,-2 0 0,-1 3-250,1-2 1,-6 1 172,-4 2 1,-4 3-260,-1-1 0,-2 5 83,2-1 1,1 3 240,-1 3 1,-2 4-32,2 5 0,1 1 157,4 3 1,0 2-254,4-3 1,0 3 26,3 0 1,0 1-361,0 0 1,1-5 166,2-2 1,6 2-427,7-2 1,2-3 231,0-6 0,4-2-536,0-1 0,3-1-85,0-2 1002,2-3 0,1-7 0,0-2 0</inkml:trace>
  <inkml:trace contextRef="#ctx0" brushRef="#br1">19916 2635 8451,'0'-9'0,"0"2"477,0 1 0,0 0-67,0-3 1,0-1 615,0 1-167,0 0-513,-4-1 1,2 2-76,-5 2 1,4 1 0,-3 2 0,0 2 33,-3-2 1,0 6-35,3 3 1,-2 5 0,2 2 0,1 3 33,-2 0 1,5 4-34,-1 2 0,2 0-976,1-3 1,0-1-936,0 1 1,0-1 262,0 1 0,3-1 1077,0-3 0,4 2 164,-4-5 0,1 0 282,-1-2 1,-2-1 393,2 0-388,-2 1 1,-5-1 6,-2 0 1,-3 0-66,0-3 0,0 1-298,-1-4 1,-2 3 66,0-2 1,-1-1-379,4-3 6,0 0-55,-1 0 0,5-1 563,2-3 0,10-5 0,4-5 0</inkml:trace>
  <inkml:trace contextRef="#ctx0" brushRef="#br1">20111 2607 8451,'-3'-6'1369,"0"0"-311,0 4-1058,-1-3-56,3 5 1,-3 6 9,4 3 1,-3 1 228,0 6 1,-4-1 93,4 4 0,0 0-204,3-1 0,0 1 68,0-1 1,0 0-398,0-3 0,0 2 109,0-5 0,3 1-132,0-4 1,5-4 25,-2-2 0,2-2 148,1-1 0,1-4-134,-1-2 0,0-3-147,1-4 0,-1 0 36,0-3 1,1-1 115,-1 1 1,0-1 219,1-2 0,-2 5-109,-2 1 0,2 3 159,-1 1 115,-3 3 1,0 3 275,-4 6 1,-1 3-125,-2 3 1,-3 4 202,-3 3 1,3 1-246,0 2 0,1 0-87,-2-1 0,3-2-537,4-1 1,0-3 124,0 0-67,0-2 0,1-1-54,2-3 0,3-2-148,3-4 1,3-1 53,1-2 0,0-6-314,0-7 767,1-1 0,5-6 0,-1-1 0</inkml:trace>
  <inkml:trace contextRef="#ctx0" brushRef="#br1">20484 2272 8409,'-9'0'356,"-1"0"0,2 4-194,2 2 1,-1 2 16,3 2 1,1 6 25,3 3 1,-3 6 78,0 0 1,-1 2 207,1 0 0,2 4-388,-2 1 0,2 3 47,1-1 0,0-1-464,0 1 0,-1-4 244,-2 1 1,2-3-147,-3-3 1,3-2-103,1-5 0,0-3-669,0-3 516,0-6 1,5-2 29,1-4 0,3-1-642,3-2 1082,-1-2 0,11-8 0,-3-2 0</inkml:trace>
  <inkml:trace contextRef="#ctx0" brushRef="#br1">20735 2356 8399,'-4'-7'210,"-2"1"0,2 3 989,1-3-849,2 4-363,1-2 1,0 14 150,0 2 1,1 7 114,2-3 1,-2 1-26,2 2 0,-2 0 4,-1 3 0,0 2-73,0 4 1,3 1-2,0 2 1,0-2-41,-3 2 0,3-2-76,0-1 0,2 0-121,-2 0 1,-2-5 49,2-1 0,-1-6-205,1-4 66,-2-2-702,3 0 34,-4-5 275,0-5 0,0-5-92,0-5 0,0 1 653,0 0 0,-8-9 0,-2-1 0</inkml:trace>
  <inkml:trace contextRef="#ctx0" brushRef="#br1">20689 2560 8399,'-14'0'0,"1"-1"992,-3-2 1,6 1-330,4-4 0,5 3-479,1-3 0,4 4-147,5-1 1,5-2-182,1 2 1,0-1 123,0 1 1,1 2-287,2-2 1,0 2-609,-3 1 1,6 0 233,-2 0 680,1 0 0,3 4 0,1 1 0</inkml:trace>
  <inkml:trace contextRef="#ctx0" brushRef="#br1">21080 2784 8282,'-19'0'0,"5"0"0,1 0 1764,7 0-2133,2 0 369,12 0 0,3-4 0,7-1 0</inkml:trace>
  <inkml:trace contextRef="#ctx0" brushRef="#br0">1071 5065 9048,'-5'-9'-268,"0"-1"0,6 4 296,3 0 1,2 3 262,6-3 0,3 4-279,3-1 1,1 1 0,0-2 0,3 2-149,3-4 0,-1 4 145,1-1 1,3 1-15,3-1 0,3 2 39,-3-2 0,1 1-99,-1-2 0,-1 3 48,4-2 1,-3 2 3,3 1 1,-4-3 45,1 0 0,1 0 127,-1 3 1,4-1 2,-4-2 0,3 2-77,-3-2 1,6 2 44,-3 1 1,3 1-67,-6 2 1,4-1 16,-4 4 1,4-3-86,-1 3 0,1-2-13,-1 2 1,2 0 30,-1 3 0,3-3-127,-1 1 0,2-2-119,-4 1 1,4-1 230,1-2 1,5-2-127,-2 2 1,0-2 103,0-1 1,-1 0-44,2 0 1,4-1 67,-5-2 0,1 2 5,-3-2 1,-2 2 50,5 1 1,-2 0 14,1 0 0,-1 0 29,-5 0 1,0 0-86,1 0 1,2 0 167,0 0 1,5 0-135,-2 0 1,3 0-81,0 0 0,4-3 27,0 0 1,-1-3-324,-2 3 0,2-1 325,1 0 0,-23 4 0,0-2-13,-1-1 1,1 0 0,20 1 54,0-1 0,-3 2-43,3 1 1,-1 0 126,1 0 1,-4 0-107,1 0 1,-4 0 35,4 0 0,-1 0 12,4 0 1,-1 0-39,1 0 0,1 0-53,5 0 0,-4 0-315,4 0 0,-2 0 275,-1 0 0,-23 0 1,0-1 79,-1-1 1,0 1-1,26 0-70,-25-1 1,-1 1-1,23-3 34,0 0 0,0 1 0,1 3 0,-3 0 13,3 0 1,-3-1 8,0-2 1,1 2-4,1-2 1,-1-1 4,1 1 1,2-4-21,-1 0 1,-23 5-1,1-1 15,0 0 0,-1 0 1,25-2-44,-25 2 1,-1 0 0,23-5 28,-3 5 1,2-1 24,1 1 0,-2 2-4,-1-2 1,1 2 1,-4 1 1,3 1-85,1 2 1,-4-2 80,0 2 0,-2 1 28,2-1 1,2 4-36,4-4 0,-2 1-2,0-1 0,-1-2 9,-2 2 0,4-2-166,2-1 1,-1 0 149,-2 0 0,0 0-9,-1 0 0,2 0 9,1 0 1,-4 3-8,1 0 0,-4 0 22,1-3 0,-2 1-29,2 3 1,-4-3 190,2 2 0,-2 1-106,1-1 0,1 3 164,5-3 0,-4 1-126,4-1 0,-1-2-64,1 3 0,4 0 1,0-1 1,-1 0 0,-2-3 0,0 0-154,3 0 0,1 0 99,1 0 0,-1-1-134,-4-2 1,-1 2 138,1-2 1,1 2-16,-1 1 1,1 0 74,-8 0 1,3-1 17,-2-3 0,3 3-45,0-2 0,-2 2 10,2 1 1,-1-1 57,4-2 0,1 2-56,-1-2 0,1-1-48,-4 1 1,-2-3 51,2 2 1,1 0-66,2 1 0,0 2 37,-6-2 0,-1 1-4,-3-1 1,4 2 15,-1-2 0,0 2-1,-2 1 1,-1 0 256,0 0 1,0 0-264,1 0 1,-2 0-26,-2 0 0,2 1 28,-2 2 1,1-2-43,0 2 0,1 1 26,-2-1 0,-1 1-3,1 0 0,0-3-9,3 2 0,-3 1-5,-3-1 1,-1 1 32,1-1 0,1-2-17,2 2 1,1-2-1,-4-1 1,4 0 5,-1 0 0,0 0-6,0 0 0,-3 0 6,3 0 0,-3 0-2,3 0 0,-3 0 48,3 0 1,-3 0 4,3 0 0,0 1 13,4 2 0,-4-2-52,0 3 1,-1 0-25,1-1 1,2 0 6,-1-3 1,1 3-8,1 0 1,0 0 14,1-3 0,3 0-4,2 0 0,0 0-41,0 0 1,-3-3 22,0 0 0,1 0 61,0 3 0,-1-3-40,-3 0 0,0 0 160,1 3 1,-1 0-144,0 0 1,-1 0 110,-1 0 0,1 0-75,-2 0 1,3 3 6,3 0 1,-1 0-38,1-3 1,-1 0-2,2 0 0,-2 0-130,5 0 0,-4 0 137,3 0 0,-2 0-177,2 0 0,1 0 86,2 0 0,-3 0 21,-3 0 1,-2-3 5,-1 0 0,1 0 0,-1 3 0,-1 0-8,-2 0 0,-1 0 310,-2 0 1,-1 3-312,5 0 0,-5 1 28,1-1 1,-2-2 289,-2 2 0,5 1-234,-1-1 0,3 1-76,-3-4 0,1 1 174,-1 2 1,1-2-30,2 2 0,-2 1-114,-4-1 0,0 1 55,0-1 1,3-2-57,0 2 1,0-2 8,-3-1 1,3 0-151,0 0 1,6 0 82,-3 0 0,5 0 55,-5 0 0,2-1-96,1-2 0,4-1-14,-1-2 1,0-1 153,-2 4 0,-4-5-98,0 2 0,2 1 197,1-1 1,0 4-114,-6-1 1,-2-1 201,2 0 1,0 1-78,-3 3 0,2 0-58,-6 0 0,6 0-35,1 0 1,0 3-20,-3 1 1,0 0-51,0-1 1,0-1-16,0 4 0,0-1 51,0 1 0,-3 3-15,0-3 0,-1 2-80,4 1 0,0 1 59,0-1 0,0 0-1,0 1 1,0-1 67,0 0 1,3 1 16,0-1 0,3 0 78,-3 1 0,5-1-181,2 0 0,2 1 283,3-1 0,4-3-361,0 0 1,1-3 142,-20 1 0,0-1 1,-1-2-1,0 0-200,2 0 1,1 1 0,0 0 0,1 0 190,0-1 0,0 1 1,1 1-1,1 0-36,1-1 0,0-1 0,0 2 0,1 0-125,2-1 0,0 0 0,0-1 0,1 1-330,3-2 1,1 0 0,2 1 0,0 1 87,6-1 0,0 1 0,0 0 0,0 0-719,-14-1 1,0 0 0,1 0 1092,0 1 0,1-1 0,-1 1 0,2 1 0,-1 1 0,1 0 0,1 0 0,0 0 0</inkml:trace>
  <inkml:trace contextRef="#ctx0" brushRef="#br1">577 4236 8191,'-4'-9'-856,"3"0"994,-7 0 1,7 2-120,-2 1 0,1 4 283,-1-1 1,0 3-83,-3 3 1,0 0-4,-3 6 0,-2 0-91,-1 6 0,2-2 21,-3 2 0,0 1-125,0 2 1,1 1-130,3 0 0,2-4 22,1 1 0,4-1 78,-1 4 1,2-4-234,1 1 1,4-5 44,2 2 1,7-1 99,2-3 1,3 3 122,0-6 1,1 1 122,0-1 1,-1 2-83,1-5 0,-4 3 147,1-3 0,-5 4-59,2-1 1,-4 0-109,-3 0 0,-2 0 104,-4 3 1,-1 4-46,-2-1 0,-3 5-299,-6-2 0,-3 0-116,-3 0 0,-1-2-148,0 2 1,-1-3 13,1 0 0,-2-3 441,6-3 0,1-1 0,1-5 0</inkml:trace>
  <inkml:trace contextRef="#ctx0" brushRef="#br1">885 4209 8346,'5'0'652,"-1"1"164,-4 2 1,3 2-327,0 4 0,4 9-29,-1 3 1,0 7-320,0 7 0,-4 3 74,1 8 0,-2 1-909,-1-1 1,0-2 497,0-1 1,0-7-1031,0-2 0,0-8 384,0-5 1,3-5 840,0-4 0,5-1 0,-3-2 0</inkml:trace>
  <inkml:trace contextRef="#ctx0" brushRef="#br1">680 6117 8158,'-9'6'-48,"3"1"0,-5-4-56,2 3-35,-3-4 0,3 6 171,0-1 0,-1-2-51,1 1 1,0-1 89,-1 1 1,1 3-22,0-3 0,-1 2 19,1 1 1,4 1-118,2-1 0,2 0 92,1 1 1,0-1-157,0 0 0,1 2 23,2 1 1,2-2 120,4 3 1,2 1-1,1 2 1,-1-2-22,5 2 1,-4-4 60,4 4 0,-5-2 14,2 2 0,-4-2 157,-3-1 0,1-3-68,-3 2 1,-1 2 214,-3-2 0,-4 2-100,-3-2 1,-5-2-120,-4 3 1,-1-3-316,-2-1 1,1 0 111,-1-3 0,0-1-102,1-2 1,3-2-264,3 2 1,1-6-324,2-3 1,4-3 719,2-4 0,-2-5 0,0-6 0</inkml:trace>
  <inkml:trace contextRef="#ctx0" brushRef="#br1">819 6229 8286,'6'0'1094,"-2"0"-659,0 0 1,2 0-179,6 0 0,2 0-221,1 0 0,3 0 78,-3 0 0,3 1-242,1 2 1,-1-1 124,1 4 0,-5 4 2,-1 2 1,-7 5 42,-3-2 0,-3 4-171,-3 3 1,-3 1 81,-7 5 1,-2 3 32,-7 0 0,3 0 92,-3-3 0,6-4 119,4-2 0,2-4-237,0-2 0,5-3 159,2-3-179,2-5 1,2-1 110,2-4 1,2 0-114,5 0 1,2 0 68,0 0 1,4-1-14,-4-2 0,5 2-247,-2-2 0,3 1 75,1-1 0,2 2-165,1-3 0,1 2 99,-1-1 0,-3 2-141,3-2 0,-3 3 40,-4 3 0,2 2 345,-5 5 0,0 3 0,-2 2 0</inkml:trace>
  <inkml:trace contextRef="#ctx0" brushRef="#br1">1406 6648 8052,'0'-5'413,"0"1"0,0-1 1,0 0-1</inkml:trace>
  <inkml:trace contextRef="#ctx0" brushRef="#br1">7830 5363 8202,'0'-14'-372,"0"1"0,4 3 623,-1 0 0,4 0-9,-1-2 0,0 1-36,4-1 0,-3 2-44,5 0 0,2 4 7,-2 0 0,4 4-153,-4-1 0,0 2 125,-2 1 0,0 4-94,3 2 1,-7 6 76,0 4 1,-1 2-133,-2 0 0,0 5 14,-3 2 0,-4 3-104,-2 3 0,-3-1 99,-4 4 1,3 0-28,-2 3 1,-3 1-199,-1-1 1,3-1 244,1-2 0,2 0-40,4-6 1,2 1 19,4-7 0,0 0-44,0-4 0,1 0 39,2-3 0,2 2 45,5-5 0,-1 2-44,0-2 0,-1-2 133,-1 3 0,1-3-133,-2 0 1,-1-4 13,2 0 0,-5 0 6,1 3 0,1 1 10,-1-1 0,0 0 60,-3 1 1,0 0 48,0 3 0,-1-2-299,-2 4 0,1 1 88,-4 3 0,3 3 80,-4 3 0,2 6 152,-1 3 0,-1 4-225,4 2 1,-4 2 137,4 5 0,0-4-26,3 1 0,0-5 161,0 1 1,0 1-90,0-4 1,0-2 79,0-7 1,3-4-38,0-2 0,1-4 116,-4-2 1,-2-3-344,-1-3 0,-2-1 126,-4 0 0,0 0-285,-1 1 1,1-2 97,0-2 0,-1 2-1495,1-5 1624,0 0 0,-1-3 0,1 0 0</inkml:trace>
  <inkml:trace contextRef="#ctx0" brushRef="#br1">9488 5279 8214,'-13'-4'166,"1"-2"1,-4-1 98,4 0 0,0 3-1,2 4 1,1 1-110,0 2 1,-1 4 92,1 5 0,0 3-141,-1 3 1,1 2 103,0 2 1,3-2-308,-1 5 0,5 1-33,-1 5 0,2 2-70,1 4 1,4 1 81,3-1 1,2 0-31,3 0 1,0-2 0,3 3 1,-2-7 54,2 3 0,-4-3 18,2 0 0,-4-4 10,-3 4 1,2-7 255,-5 4 1,0-7 42,-3 1 1,-1-1 69,-2 1 0,-1-3-114,-3 3 1,-1-2-24,2-2 1,-3 1-220,-4-1 1,3-2 124,-3-1 0,3 0-267,1 0 0,-1 2 93,1-5 1,3 1-487,0-4 127,-1-4 136,-2-1 183,4-4 343,1 0 200,4 0 1,7 6-12,2 3 0,3 5-122,-3 8 1,-1 3 113,-1 6 1,0 5 6,-4 5 1,0 7-469,-3 2 0,0 1 98,0 1 1,-1-4 136,-2-2 1,1 0-772,-4-6 1,4 0 391,-2-6 0,3-3-2252,1-6 2472,5 2 0,-2-5 0,4 3 0,0-3 0,-1-3 0</inkml:trace>
  <inkml:trace contextRef="#ctx0" brushRef="#br0">3566 17598 20052,'9'0'-1449,"1"0"0,-5-2 2795,-2-1 0,2 2-899,1-2 0,0 2-556,0 1 0,1 0 4,5 0 1,0 1-109,3 2 0,4-1 53,3 5 1,5-2-22,0 1 1,2 1-96,6-4 0,-1 4-206,3-4 0,1 0 73,3-3 1,-4 1 115,0 2 0,0-2 318,-3 2 0,1-2 252,2-1 0,-5 0-78,5 0 0,-3 0 33,0 0 1,6 0-28,-3 0 0,3 0-25,1 0 1,-2 0-65,4 0 1,-1 0 20,4 0 0,-2 1-305,2 2 1,0-1 194,-6 4 1,6-2-140,0 2 0,0-4 117,0 1 1,4 1-16,-3-1 1,3 0-13,3-3 1,-3 0-187,-23 1 1,2-2 0,-1 0 0,0-2 271,2 0 1,-1 0 0,3 0-1,0 1 3,-1-1 1,0 0 0,-1 0 0,1 0 30,0 0 0,0 0 1,-2-1-1,1 1-15,1 1 0,0 1 1,0-2-1,0 0-6,1 1 1,1 1 0,-1-3 0,0 1-3,-1 2 0,0-1 0,2-1 1,-1 0-24,1 1 1,0 1 0,0-2 0,1 0-28,3 1 1,0 1 0,-2-3 0,-1 0-267,1 1 0,1 0 0,0 1 0,-1-1 234,1 0 1,0 0 0,1 0-1,1 0 0,-1-2 0,1 0 0,0 1 1,0-1 13,-2 0 0,0 1 0,0-1 0,1 0 16,0 0 0,1 1 0,-2 1 0,1 0-4,-1-1 0,-1 2 1,1 0-1,-1 2-27,-1-2 1,0 0 0,-1 2 0,0-1 77,1 1 1,1 0 0,-1 2 0,1 1-86,-1-1 1,0 2-1,-1 0 1,-1 1-22,-1 1 1,0 0 0,2 0-1,0-1-32,1 1 1,0 0 0,1 0-1,0-1 1,-2-1 1,-1 1 0,3 0 0,-1-1-17,-2 1 0,1 0 0,0-1 1,0 0 64,3-1 0,-1 0 1,2 1-1,0-1-12,0-1 0,0-1 1,0 1-1,0-1 63,-3 0 0,0-2 1,1 1-1,0 0-32,3 0 1,-1 0-1,0 0 1,0 0 44,1 1 1,-1-2 0,-2 1 0,0-1-1,-1 0 1,1-1 0,-1 1 0,1 0-2,-1-2 1,0 0 0,2 1-1,0 1-6,-2-2 1,0 0 0,0 1 0,0 1 9,-1-3 1,-1 1 0,0 2 0,0 0-104,-1 0 1,0-1 0,1 2 0,0-1 94,-3 1 1,1 0 0,1 0 0,0 0-49,-2 0 0,1 0 1,1 0-1,0 0 163,-2 0 0,1 0-1,2 0 1,1 0-14,-2 0 0,0 0 0,2 0 0,0 0-183,-2 0 1,0 0 0,3 0-1,-1 0 15,1 0 1,1 0 0,0 0 0,0 0-3,-2 0 1,-1 0 0,2 0-1,-1 0-50,-1 0 1,-1 0 0,-1 0 0,1 0 72,0 0 0,0 0 0,-1 2 1,0-1 3,-1 0 0,1 1 1,-1 3-1,0 1-136,20 3 1,2 2-36,-1-1 0,-3 2 65,3 1 1,-6-4 71,0-3 0,0 0 145,6 4 0,-3-4-154,3 0 0,2-4 59,-26 0 0,1-1 0,0 1 0,0 0 31,1 0 0,0-1 0,-1 2 0,-1-1-2,1-1 1,-1 1-1,24-1 72,-24 0 0,0 1 0,23 2 59,1-1 0,-3 4-1,0 0 1,-4 1-43,1 1 0,-1 0-15,4 1 1,-4-1-149,0 0 0,-3 1 303,0-1 1,2 0-275,-2 1 1,1-4-298,0 0 0,-2-4-155,4 1 0,1-2-216,2-1 1,-3 4 207,-3 3 462,-2 5 0,-3 2 0,-1 5 0,-1 2 0,-3 4 0,-3 4 0</inkml:trace>
  <inkml:trace contextRef="#ctx0" brushRef="#br0">1052 11946 21293,'0'-16'-1512,"0"1"0,3 3 1386,0 0 1,8 6 950,-2 3 0,3 1-637,1-1 1,1 1-156,5-1 1,0 5-82,-1 2 1,2 2-113,2-3 0,-3 0 278,3-3 1,2 0 237,1 0 1,4-1-221,5-2 0,-3-2-331,6-5 0,-2 1 260,2 0 1,2 3-22,1-1 1,-5 1 207,2-3 0,-2 4-2,-1 2 1,3 1-104,0 2 1,-3 0-312,4 0 0,-3 0 207,2 0 1,-1 2-263,-2 1 0,3-1 25,-3 4 0,2-1 40,1 1 0,3-1 47,1-1 0,2-3 89,-2 2 1,3-2 65,0-1 1,2 0 4,4 0 0,-3-3-374,3 0 0,2-1 407,0 4 0,-25-1 1,0-1 22,0 1 1,-1-1-1,22-1 7,-5 3 0,1 4-126,2 2 1,3 3-91,-3 0 0,3 0-39,-6 1 0,0-1-225,0 0 1,4 1 219,2-1 1,2-4 380,-1-2 1,3-3-324,-24-1 1,1-1-1,3-2 1,1 0 208,1-2 1,1-1-1,2 0 1,1-1-245,-2 2 1,0-1 0,1-1 0,0 0 265,2 0 0,0 0 0,1 0 1,-1-1 22,2-1 1,0 1-1,-2 2 1,0 0-21,-2 0 0,1 1 1,-1 1-1,0 0-95,-1 0 1,0 1 0,0 1 0,1 0-45,-1 2 0,0-1 0,-2 2 1,0-1-73,0 1 1,-1 0 0,-1 0 0,1 0-33,0 0 0,0 0 1,1 0-1,1 0 21,1 0 0,0 0 0,-1 0 0,-1 0 12,1 0 1,0 0 0,-1-1 0,1-1 5,1 1 0,1-1 0,1-1 1,1-1 80,-1 1 0,0 0 0,1 0 0,1 0-36,-4 0 0,0 0 0,1 1 0,0-1 80,2 0 0,0 0 1,0-1-1,-1 1-39,0 1 1,0 1 0,0-3-1,-1 1 36,-2 2 0,0-1 1,1 0-1,0 1-40,2 1 1,0 0 0,-3 0 0,-1 0-18,1 0 0,-1 0 0,0 0 0,-1 0-19,0 0 0,0 0 0,1 0 0,0 0-14,3 0 1,-1 0 0,-2 0 0,0 0 5,-1 0 1,0 0 0,2 0 0,-1 0-3,0 0 0,1 0 0,3 0 0,0-1 10,1 0 0,0-1 1,-1 1-1,-1 1 15,1-1 1,0-1 0,-2-1-1,0 1 36,3-1 1,1-1 0,-1 2 0,2-1-13,1 0 1,0 0 0,-2 2 0,-1-1-172,0-1 0,1 0 1,-1 2-1,0 0 167,1-1 0,-1 1 0,0-1 0,0-1 3,0 2 1,1-1 0,-3 1 0,0-1-28,1 2 0,0 0 0,-3 0 0,-1 0 8,-1 0 1,0 0 0,1 0 0,1 0 26,-1 0 1,1 0-1,-1 1 1,0-1-55,1 2 0,0-1 0,-2 0 0,-1-1 49,1 2 0,0 0 0,0 0 0,1 0-31,0-1 1,1 1-1,-2 0 1,-1 0 10,3 0 1,0-1 0,-2 0 0,0-1-2,0 2 0,0-1 1,2 0-1,0 0 19,2 1 0,1-1 1,-1 0-1,0-1-40,0 2 1,1-1 0,0 0 0,-1-1 42,1 1 1,-1-2 0,1 1-1,0 0-45,3 0 0,0 0 0,-4 0 0,0 0 49,1 0 1,0 0-1,-1 0 1,-1 0-24,-1 0 1,0 0 0,2 0 0,0 0-1,1 0 0,0 0 0,-2 1 0,0 0-18,-1 0 1,0 1 0,-1-2-1,1 1-18,1 0 0,1 1 0,-2 0 0,0 0-13,2-1 1,-1 1-1,-3 1 1,0 0-11,2-1 1,-1-1 0,1 2 0,0 1 17,-1-3 0,1 1 1,2 1-1,0 0 14,-1-1 0,0-1 0,1 1 0,1 0-12,-4 0 1,1-1-1,1 0 1,-1 0-2,2 2 0,-1 0 0,1-1 1,1-1 4,-2 0 1,0 1 0,1 0 0,1 0 21,-4-1 1,1 1-1,1 1 1,-1 0-11,2-1 0,-1-1 0,0 2 0,-1 0 5,0-1 1,0 0 0,-1 1 0,-1 1-13,-1-1 1,-1 0 0,1 0 0,-1-1-7,1 1 0,0 0 0,1 0 0,0 0 27,0-1 0,0 2 0,0 0 0,0-1-23,-1-1 1,0-1-1,1 2 1,1 0 26,0-1 1,1-1 0,2 1 0,0 1-24,-1-2 1,0 1 0,2-2-1,-1 1 2,-2 0 1,-1 1-1,0 0 1,1 0-42,-1-1 0,1 1 0,1 1 0,-1 0 0,2-1 0,-1-1 1,-1 3-1,0 0-20,-3-1 0,-1 0 1,1-1-1,0 1 46,-1 0 0,1 0 0,0 0 0,1 0-19,-1 2 0,-1 0 0,2-2 1,0 0-1,-3 0 0,0 0 0,1 0 0,1-1 22,1 1 1,0 0 0,1 2 0,-1-1 9,2-1 0,0 0 0,0 0 0,1-1 18,-1 1 1,0 0 0,-1-1 0,0-1-4,0 2 1,1 1 0,1-2 0,1 1 16,0 0 1,1 0-1,0 1 1,0-1 62,-2-1 0,0-1 1,2 2-1,0 1-59,0-3 0,0 1 0,2 1 0,1 0 41,-1-2 0,-1 1 0,3 1 0,-1 0-51,-2-1 0,1-1 0,1 1 0,2 0 67,-1 0 0,0 0 1,4-2-1,0 1-78,-2 0 0,0 1 0,0 0 0,1 0-81,-3-1 0,0 1 0,3 1 0,1 0 33,0-1 1,2-1 0,0 2 0,1 0-150,-2-1 1,0 0 0,-1 1 0,-1 1-393,0-2 1,-2 2 0,0 2 0,-1 1 24,3 2 1,-2 1 563,-2 3 0,-2 1 0,2 1 0,-1 2 0,-4 1 0,-2 2 0,0 1 0</inkml:trace>
  <inkml:trace contextRef="#ctx0" brushRef="#br0">847 9739 21352,'0'-6'-3277,"0"0"1638,-4 0 1,2-1 1986,-4 1 0,3 4-444,-3-1 1,2 2 488,-2 1 0,-3 4 578,-3 2 0,-6 4-177,-1 2 1,-2 2-482,-4 5 1,-2 1 408,2 1 0,-1 2 154,1 2 1,4-2 91,5-5 1,3 1-644,3 0 0,5-4-468,2 1 1,6-5-1041,3 2 0,7-6 347,2-1 1,6 0 61,1 3 1,-1-2 151,-2-1 1,0 0 72,-1 3 1,3 0 101,-2-3 1,-2 2 86,-4-2 0,-4 3 87,0 0 1,0 1 231,-6 3 1,-1-3 278,-5 2 1,-4 0 275,-5 0 0,-3 2 120,-3 1 0,-5 2 232,-2-5 0,1 5-35,0-2 1,0 0-334,-1 0 1,2-3-27,5 0 0,3-2 1415,3 0-1617,6-1 1,-3 0 0,4 1 0</inkml:trace>
  <inkml:trace contextRef="#ctx0" brushRef="#br0">1015 10140 25447,'-9'0'-31,"-1"0"26,1 0 1,3 0-482,0 0 0,3 4 229,0 2 0,2 6-47,1 4 1,0 1-44,0 2 0,0 0 283,0-1 1,0 4-376,0 0 1,0-1 41,0-2 0,0 0-247,0-1 1,0 1 166,0 0 1,1-4-592,2 1 1,-1-4 186,1 4 851,-2-1 1,-1 4 0,0-1 0</inkml:trace>
  <inkml:trace contextRef="#ctx0" brushRef="#br0">894 13612 14321,'0'-13'-789,"0"6"-122,0-3 990,0 3 1,0 1-43,0 0 690,0 0-459,0-4 1,-1 1-78,-2 0 1,1 2-436,-5 1 0,-2 1 158,-3-1 0,-5 1 69,2 2 0,-4 2-135,-3-3 1,-3 8 33,-6 2 0,1 6 224,-4 4 0,1 4-117,-1 2 1,2 4 238,4-1 1,3 2 1,0 1 1,9 0-10,0 0 0,9-1-201,4 1 1,2-3 86,1 0 1,8-4-338,5 0 0,3-1 9,3-1 1,0-1-115,3 1 0,1 0-12,2-1 1,-2 0-1,-5-3 0,2 3 143,2-3 1,-7 0 48,1 0 0,-6-2 75,-4 2 0,-2-2 308,-4 2 0,-1-3 312,-2 0 1,-3 2-12,-7-2 1,2 3-25,-4-2 0,-1 2-97,-3-2 1,4-1 132,-1-2 1,2-4-705,-2 0 0,3-4-123,4 1 0,2-2-904,1-1 1187,4 0 0,-6 0 0,3 0 1</inkml:trace>
  <inkml:trace contextRef="#ctx0" brushRef="#br0">959 14106 8853,'0'-15'-71,"0"3"0,3 2 204,0 0 0,4 5-132,0 2 0,1 2 47,1 1 0,1 1-144,-1 2 1,0 2 92,1 5 0,-1 0 67,0 2 1,-1-1-30,-1 1 1,0 3-111,-4 0 0,1 3 78,-1 0 1,-2 1 32,2 0 1,-6-1 2,-3 1 1,-3 3 12,-4-1 1,2 1-36,-5-3 1,4-1-57,-4 1 1,2-4 0,-2 1 0,3-6 47,4 0 1,-1-2 511,1-5 739,4 0-628,1-3-637,4 0 0,8-4 49,4-2 1,5 1-33,2-2 0,-1 4-177,1-3 0,1 1 65,1-1 1,0-2-252,4 5 0,-3-3 44,2 3 1,-4 0 94,-1 3 1,-1 0-421,-2 0 0,0 0-28,0 0 655,-3 0 1,1 4 0,0 1-1</inkml:trace>
  <inkml:trace contextRef="#ctx0" brushRef="#br0">7821 8510 22739,'-5'0'-2341,"1"0"2334,4 0 1,4 4-947,2 2 0,2 4 172,2 2 0,-1 0 461,0 3 0,4-2 194,-1 2 1,2 2 41,-2 4 1,-2 3-521,3 4 0,0 4 31,0 2 1,3 3-250,0 4 0,1-3 749,2 2 0,1-1 32,1-2 0,0 1 111,4 3 0,0-3 5,3 2 1,-4-2 32,1 0 1,0 3 74,3 3 0,-1-3-96,-2-1 1,1 2 4,-5-2 1,5 5 14,-1-2 0,-1-2 30,1 0 1,-5 0-28,2-1 1,1 6-13,-1 0 0,-1-2-424,-2 3 0,3-3 437,-1 3 1,5-4-27,-1 0 1,2-2 11,1 2 0,1-3 47,2 0 0,-1 1-36,-13-20 1,0-1-1,13 20 57,1-3 0,1 0-54,-1 1 0,2-2-186,-5-2 1,2 1 129,-5-4 0,-2 0 92,-1-3 0,-4 0-211,-2 0 0,0-4-85,-3-2 0,-1-6-44,-3 0 0,1-2-246,-1 2 0,-3-3-11,0-4 1,-4 1-775,2-1 0,-3 0 865,-1 1 1,0-1 556,0 0 1,-9 1 0,-1-1 0</inkml:trace>
  <inkml:trace contextRef="#ctx0" brushRef="#br0">7775 9879 13866,'5'-5'-718,"3"1"790,-2 4 1,2 1-313,2 2 0,2 3-21,1 6 0,6 3 50,0 3 1,3 1 221,-1 0 1,3 3 3,4 3 1,4-1 121,2 1 1,3-3-565,0 2 1,3-2 318,0 3 1,5-3 218,-2 2 0,-1-2 102,-2 3 1,-2 1-5,0 5 1,2-1-109,-20-13 1,0 0 0,2-1 0,0-1-81,-2 2 0,0 0 0,2-1 0,0-1 13,-2 2 0,0 0 1,3-1-1,0-1-26,-1 3 1,0-1 0,1-2 0,0 1-4,-2 1 1,-1 0-1,2-2 1,0 1-6,0 1 1,0 0 0,0 0-1,0-1 7,0 1 1,0 0 0,19 15 77,-4-4 0,-3-1-12,1-2 0,-5 1-100,1-4 1,-2-1-3,-1-2 1,-5-1 20,-1 1 0,1-1-140,-1-3 0,-4-1-131,-2-5 0,-5 0 74,1 1 1,-1-2-479,-2-2 1,-3 1 486,1-4 1,-5 5-429,1-2 1,-6 2 852,-4 1 1,-5 1-1,-2-1 1</inkml:trace>
  <inkml:trace contextRef="#ctx0" brushRef="#br0">7756 11136 13914,'0'-10'-580,"4"0"653,2-2 0,6 2-158,0 1 1,5 1 404,-2 5 1,4 0-232,2 3 1,0 0 119,4 0 0,0 4-159,3 2 1,4 2 201,2 2 0,2-1-52,1 0 0,2 0-419,1 1 1,7-2 181,-21-5 1,0 0 0,2 0 0,-1-2-95,1 0 1,0-2 0,1 1-1,1 0 289,-1 0 0,1 0 0,3 0 0,1 0-57,0 0 1,1 0-1,-1 0 1,0-1-166,0 0 1,0-1 0,1 2 0,-1-1 226,1 0 0,-1-1 0,0 0 0,-1 0-65,-2 0 0,0 1 1,-1-1-1,-1 1 47,24 1 0,-7 1-164,-5 2 1,-4 1 40,-3 2 1,-3 2-254,-6-5 0,-2 4 113,-5-1 0,0-1-234,-3 1 0,-1-2 390,-5 2 0,-1-3-533,-1 3 0,0-3-870,-4 3 1310,0 1 0,-3 6 0,0 2 0</inkml:trace>
  <inkml:trace contextRef="#ctx0" brushRef="#br0">9581 9758 14313,'4'-10'-691,"-3"1"0,4 1 980,-2 2 0,-2 0-358,2 3 1125,-2 2 90,-1-3-1479,-4 4 1,2 0 419,-4 0 1,3 4 215,-3 3 0,0-2 61,-4 1 1,3 0-120,-2 3 0,1 2-31,-4 1 1,-2 4-161,-2 5 1,-2 0-148,0 4 1,-1 0 636,1 3 1,-5 3-322,-2 0 0,-1 4-429,1-1 1,-2-1 153,3 1 1,-3-1 11,-1 2 0,4 0 53,2-4 1,-1 4-127,2-1 1,-5 4 131,1 0 0,-2 0-29,-1-7 0,0 4 104,0-1 1,1 3-22,3 0 0,1 0-42,4 0 0,2-3-86,1 1 0,0-2-110,3 1 1,1 1 109,2-4 1,1 4-215,0-1 0,-4 1 176,1 0 0,-1 1-125,0-2 0,-1-1 169,-5 1 0,0-1 57,1 1 1,-2 0 69,-2-3 0,3-1 26,-3 4 0,-1-4 91,2 1 1,2-2-49,3-1 1,4 1-60,-4 2 1,4-2-1,-3 2 0,2-2-91,-2-1 1,-1 1 30,-3 2 0,1 2-51,-1 4 1,-4-2 39,-1 2 1,-3 0-276,-1 6 1,0-7 438,0 1 0,0-2-51,0-1 1,3 2 17,0-2 1,5-2 28,-2-1 1,2-2-199,2-1 1,2 0 214,1 0 0,4-4-290,2-3 1,1-2-37,5-3 0,-4 0-394,4-3 0,0-1-182,3-3 1,0 1-18,0-1 0,1-1-649,2-2 1211,7-1 0,4-5 1,5 0-1</inkml:trace>
  <inkml:trace contextRef="#ctx0" brushRef="#br0">9599 10009 20516,'-9'0'0,"3"0"-324,0 0 1,0 0 81,-4 0 1,2 1 170,2 2 1,-1 0 73,3 7 1,-3-2-34,1 8 0,1-3-105,-1 6 0,-1-2 61,-2 8 0,-1 1-20,-3 5 0,0 2 11,-3 4 1,-2 6-76,-1 3 1,8-21 0,-1 0 85,-1 1 1,-2 1 0,1 0 0,-1 2-196,0-2 0,-1 1 0,0 2 1,-1 0 301,-1 3 1,-1 0 0,0 1 0,1 0-1,-1 0 0,1 0 1,0-1-1,1-1 53,0-1 0,0 0 1,1 0-1,-1 0-59,0 2 1,0 0 0,0 1 0,0 0 16,3 0 0,0 0 0,-1 0 0,0 0-62,2-1 1,1 0-1,-1 0 1,-1 0 51,0 1 1,0 0 0,2-1 0,-1-1-30,1 1 0,0-1 1,1 1-1,1 0-18,-1-2 0,0 0 0,-1 1 1,0 0-4,0 0 1,0 1 0,0-1 0,0 0-9,-1-1 1,1 0-1,1 0 1,0-1 18,-1 0 0,-1-1 1,2 0-1,-1 0 78,-1 2 1,1 0 0,-1-2 0,0 0-43,2 1 0,0-1 0,0-1 0,0 0-121,2-2 1,0 1-1,-1 0 1,0 1 94,-1-2 0,0 0 0,2 2 0,-1-1-5,-1 1 1,0 0 0,0-1 0,-1-1-32,2 0 0,-1 1 0,-2-3 0,0 1 74,0 2 1,1-1 0,0-1 0,0 0 61,0 1 1,-1 0-1,2-1 1,1 0-80,-3 1 0,1 1 0,1-2 0,1 0 39,-1 1 0,0 0 1,0-1-1,0 0-20,0 1 1,0 1-1,0-3 1,0 0-5,2 1 1,0 0-1,-1 0 1,1 1-33,-1-2 0,1 1 0,-6 25 22,-1-3 0,1 0-115,6-22 1,-1 0 0,0-1-1,0 1 99,0 3 1,-1 0 0,0-3 0,-1 0-17,0 1 1,-1 1-1,1-3 1,1 0 12,-7 23 1,-1-6-50,0-3 1,8-7-95,2-10 0,6 0-304,0-9 1,6-2-525,3-4 0,3-4 39,4 1 0,2-7-598,7-5 1516,6-13 0,1-3 0,3-7 0</inkml:trace>
  <inkml:trace contextRef="#ctx0" brushRef="#br0">9413 10149 13431,'-14'-11'-1032,"1"-1"1,6 2 741,1-3 0,4 6-186,-1 1 639,2 4 0,5-2 0,1 4 0</inkml:trace>
  <inkml:trace contextRef="#ctx0" brushRef="#br0">21210 2812 15428,'-1'-8'534,"-1"0"-1908,-1 2 147,-4 4 404,6-2 1,-4 6 1378,5 4 1,-1 5-450,-2 7 0,2 9 69,-2 4 1,1 4 49,-1 3 0,2 7-340,-2 5 0,1-23 1,0 2 218,0-2 1,1 1 0,-1 1 0,1-1 857,1 22 0,0-1 675,0-6 0,0-4-1056,0-8 1,0-5-612,0-10 1,0-3 80,0-3-3,-5-5 301,0-1 1,-4-5-703,0-2 1,-1-2 66,1-5 1,0 1-476,-1 0 0,1-4 267,0 1 1,-1-5-176,1 2 1,3-2 149,0 2 0,1 1 99,-2 5 0,2 4-1369,2 2 1684,2 2 1,-3 6 720,4 4 1,0 6 98,0 6 1,1 0-128,2 4 0,-1 0-299,4 3 1,-1-5-44,2-1 1,1-3-147,-2-4 0,2-1 153,2-5 0,0-4-43,3-2 1,-2-3-331,4-3 0,1-6 127,3-7 1,3-5-193,3-4 1,3-2-1062,3-1 1,-1-3 1137,4 0 0,-15 11 0,1 1 1,1-1-1,0 1 0</inkml:trace>
  <inkml:trace contextRef="#ctx0" brushRef="#br0">22802 2821 19219,'0'-6'-716,"0"0"-387,0 4 1499,0-2-221,0 16 0,-3 1 254,0 15 0,-4 0-81,1 10 0,0 1 117,0 7 0,3 2-645,-3 2 0,4-3 162,-1 3 1,-1-3-62,1 0 0,-1-9 71,4-4 0,0-4-98,0-2 0,-3-2 47,0-4 0,-4-1 32,1-9 0,1 4 46,-2-4 0,-2 0-43,-3-2 356,-1-1 1,4-4-492,0-2 1,-1-2-109,1-1 0,0-4-190,-1-2 0,4-6-59,0-4 0,1-1-71,-1-2 1,0-3 186,3 0 1,2 1-176,-2 2 0,2 5 347,1 1 1,0 3-76,0 1 267,0 3 437,0 2-77,0 12 0,0 3-72,0 7 0,0 5-112,0 2 0,0-2-128,0-1 1,0 0 105,0 0 1,1-1-192,2-6 1,2-1 164,5-5 0,-1-1 174,0-2 0,1-1-133,-1-5 1,1-1 191,3-3 0,-2-4-439,5-4 1,-4-6 135,4 0 1,-4-2-419,4-5 1,-1 3 281,4-2 0,-1 3 200,1-1 0,4-2 0,0 1 1</inkml:trace>
  <inkml:trace contextRef="#ctx0" brushRef="#br1">2598 8305 8248,'-4'-18'-969,"2"2"727,-5 1 0,5 3 835,-1 0 0,2-2-198,1 2 0,0 3 10,0 2-237,0 5 0,0-1-195,0 6 1,0 4 44,0 5 1,0 7 151,0 5 0,0 4-174,0 3 1,0 6 139,0 3 0,0 4-408,0 0 0,-3 1 220,0 2 0,0 0-69,3-1 1,0-3 10,0-3 0,0-3-256,0-3 0,1-10 47,2-8 1,-1-6 143,4-4 1,-3-2-95,4-4 1,-1-5 56,3-4 0,1-2-67,3-4 1,0-1 3,3-2 275,1-1 0,-6-4 0,2 0 0</inkml:trace>
  <inkml:trace contextRef="#ctx0" brushRef="#br1">2793 8668 8248,'0'10'-288,"0"-1"-71,0 0 0,0 1 461,0-1 0,0 0 396,0 1 1,0 2-480,0 0 0,0 2 47,0-2 0,0-1-314,0 1 0,0-2 113,0 0 0,3-1 135,0 0 0,1-4 0,-4 0 0</inkml:trace>
  <inkml:trace contextRef="#ctx0" brushRef="#br1">2775 8417 8042,'0'-5'-162,"0"0"449,0 2-801,0 2 1,4-3 184,2 8 1,2 0 328,2 2 0,-1 2 0,0-3 0</inkml:trace>
  <inkml:trace contextRef="#ctx0" brushRef="#br1">3063 8575 8285,'-9'0'0,"0"0"0,-1 0 0,1 0 0,0 0 0,-1 0 272,1 0 1,0 4-135,-1 3 1,2 4 19,2 1 0,-1 5-250,4-1 1,-4 1 4,4 2 1,0-1-27,3 1 1,1-4 17,2 1 1,3-5-174,3 2 1,0-3 66,0-1 0,5-3-94,1-3 0,0-2 290,0-1 1,1-3-102,3 0 0,-2-5 153,-1 2 1,0-2-83,-3-1 1,2-1 341,-2 1 1,0 0-5,-1-1 0,-1 2-39,1 2 1,-1-1-15,-2 3-143,0-3 0,-1 5 143,-1-4-45,1 4 301,-7-2-407,3 0 1,-5-2 7,-2-3 1,1 3 48,-4 0 0,-1-1 15,-2-2 0,3 3 103,0 0-123,0 0 1,-4-1-322,1 1 209,4 4 1,-2-1-103,3 6 0,1 3 87,3 7 0,0 1-314,0 5 0,0 3-58,0-1 1,0 4-34,0-3 0,1 3 78,2-4 0,3 0-68,3-5 0,3-3 355,1-4 0,3-4-84,0-1 1,1-3 57,2-1 1,0-8-72,-1-1 1,0-6 145,-3-1 0,3-2-173,-3 0 1,3 2-161,1 1 1,-5 2 299,-1-2 0,1 3 0,1-1 0</inkml:trace>
  <inkml:trace contextRef="#ctx0" brushRef="#br1">3631 8827 8285,'0'5'-376,"0"3"0,-4-3 0,-1 5 0</inkml:trace>
  <inkml:trace contextRef="#ctx0" brushRef="#br1">2542 10000 8542,'-9'0'-1190,"0"1"1365,3 2 0,-1-1-76,4 4 1,0 4-30,3 2 1,0 8 22,0-2 0,0 4-178,0 0 0,0-3 97,0 3 0,4-3-114,2-4 0,-1-4 17,1-5 0,1-4 32,2 1 0,0-6 131,0-3 1,1-7-87,-1-2 0,0-6 147,1-1 0,-1-3-82,0 4 1,1-4-35,-1 3 0,1 0 26,3 4 1,-3 2 46,2 1 1,-1 8 44,-2 0 1,1 6-1,3 4 1,-6 7-24,2 5 0,-2 7 171,-1 3 1,-1 3-346,-2 3 1,-2-5-91,2 2 1,-1-4 14,1 1 0,-2 1 65,3-4 0,-3-5-242,-1-4 0,0-3-415,0-1 314,0-3 1,3-3 43,0-6 0,3-7 365,-3-5 0,4-3 0,-1 0 0</inkml:trace>
  <inkml:trace contextRef="#ctx0" brushRef="#br1">2952 10000 8446,'-9'9'195,"3"0"1,1 1 156,2-1 0,2 1-10,-2 3 0,2 1-349,1 5 0,0-1 109,0-3 1,3 3-232,0-3 0,3-1 102,-3-2 0,1-2 27,-1 0 1,-1-5 41,5-2-118,-5-2 1,6-5 50,-2-2 0,2-7-193,2-2 1,0-6 131,3-1 0,-3-3 77,2 4 0,3-4 98,0 3 0,0 2-97,0 4 1,-2-1 148,2 5 0,-2 3-42,2 3 0,-4 4-34,-2 2 1,0 8-101,-3 4 1,-2 8 8,0-2 0,-3 4-741,-1 0 1,0-1 88,0 3 678,0-3 0,-5 6 0,0-3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4469 17318 11354,'0'-12'847,"0"-1"-1524,0 2 539,0 1 0,0-3 19,0 1 1,0-1-43,0 4 1,0 0 136,0-1 1,0 1 149,0 0-421,0 0-28,0-1 254,-4 1 1,-1 0 0,-4-1 0</inkml:trace>
  <inkml:trace contextRef="#ctx0" brushRef="#br0">4469 16871 11164,'-9'0'173,"0"0"-87,-1 0 1,4 4 344,0 3 1,1 5-87,-2 4 0,-1 7 185,2 8 1,1 4-197,-1 8 1,4 4-314,-2 2 1,4-22 0,-1 0 234,1 26 0,0-3-185,0 0 1,5-6-16,1-4 1,2-3-386,1-3 1,4-6 83,-1-6 0,5-7-257,-2-2 1,3-6-292,0-1 1,0-4 323,-2 1 0,0-7-90,-3-5 0,2-4 439,-3-6 0,1-1-281,-4-1 0,-1-3-70,-1-4 1,0 0 471,-4 0 1,3 1 56,-3 2 1,4 2-12,-4 5 1,0 3-644,-3 3 257,0 6 1141,0 2-670,0 16 0,0-4 227,0 11 1,0-6 33,0 3 1,0-4 158,0 4 0,0-5-224,0 2 1,0 0-70,0-1 0,4 1-563,2-4 1,-1 4 230,1-1 0,1 0-293,2-2 1,0-2 200,1-2 1,2 2-871,0-5 1,1 0 1027,-4-3 0,0 0 1,1 0-1</inkml:trace>
  <inkml:trace contextRef="#ctx0" brushRef="#br0">4711 17151 8879,'-9'-13'-233,"0"1"-375,3 3 310,2 5 0,4 8-301,0 3 0,3 1 599,1 1 0,3 1 0,-2-1 0</inkml:trace>
  <inkml:trace contextRef="#ctx0" brushRef="#br1">5009 17169 8530,'-14'4'0,"0"2"169,5 3 1,0 4 374,-1 3 0,4 2-197,0 4 0,4 2-50,-1 4 0,2 0-107,1 0 1,0-3 89,0-1 0,1-4-282,2-1 1,2-2-60,4-4 1,1-4-134,-1-3 1,0-4 165,1 1 1,-1-6-211,0-3 1,2-3 58,1-4 0,-2-2 111,3-7 0,-3 1-238,-1-3 1,1 0 75,-1-1 0,0 1 225,1 2 1,-4 6 7,0-3 1,-1 7 21,1-1-7,-1 3 159,-5 5 0,0 2-42,0 6 1,0 6-52,0 7 0,0-2 155,0 2 1,0-1-103,0 4 0,0-2-218,0-1 1,4 1 61,2-5 0,2 0-166,2-2 1,-1-2 119,0-2 0,5-2 11,1-4 1,0 0 96,0 0 1,-2 0-91,2 0 1,1 0-15,2 0 0,1 0 12,-1 0 1,0-1 40,-2-2 0,1 2 94,-1-2 1,-3-1 78,0 1 0,0-4 13,-1 0 1,1-4-83,-4-1 1,-3-2-122,1 2 1,-5 0 45,1-3 0,1 3-69,-1 0 1,-4 2 50,-5 0 1,-3 1 155,0 0 0,-3 4-71,-1 1 0,-2 4 162,2 4 1,-2 1-116,2 4 0,-2 0 24,2 1 1,2 2-256,5 0 0,-1 4 151,4-4 1,-1 4-525,4-4 0,1 2 227,3-2 1,1-1-510,4 1 1,4-2 175,3 0 0,3-2-51,2-2 1,-1-2 78,2-4 1,1 3 546,-2 0 0,4-1 0,-3-5 0,-4-2 0,-2-4 0,-2 0 0,2-1 0,-4 0-65,-5-2 1,0 1-22,-4-1 1,1-2 317,-1 2 0,-2-4 353,2 4 0,-2-1-171,-1 0 1,-3 3 7,0-3 0,-1 3 287,1 1 0,1 2-201,-4 1 0,2 4-327,-2-1 0,3 2-51,-3 1 1,3 1-137,-3 2 1,3 2 80,-4 5 1,2-1-131,-1 0 1,2 1-13,4-1 0,0 0 81,0 1 0,0-1-145,0 0 1,0 0 24,0 1 1,1-1-164,2 0 1,1-2 79,2-1 0,3-4-93,-3 1 0,5-2 1,2-1 1,2 0 132,-2 0 1,2-4 67,-3-2 0,1-3 6,-4 0 0,0 0 225,1-1 0,-4 4-15,0 0 272,-4 4-440,2-2-241,-4 4 1,-1 1 149,-2 2 1,1 2-146,-4 4 1,4 1 16,-1-1 1,2 0-659,1 1 909,4-1 0,1 4 0,4 2 0</inkml:trace>
  <inkml:trace contextRef="#ctx0" brushRef="#br1">6005 17253 8510,'0'-12'137,"0"-1"0,0-2 140,0 2 1,0 1 96,0 3 1,-1 0-63,-2 3 0,-2-1-19,-4 4 1,-1 1-47,-3 5 0,2 3 34,-5 6 1,2 3-182,-2 3 1,0 1 117,3 0 1,2 0-194,5 3 1,-2-3 15,5-1 0,1 0-434,5-6 0,3 0 253,3-6 0,4 1-527,3-4 0,2-1 211,4-5 0,-1-2-9,4-4 0,-5-5 105,2-1 0,-2-3-92,-2 0 0,-3 2 433,-3 1 0,-1 0-63,-2 0 0,-4 1 466,-2 5 1,-3 4-46,-3 1 1,-2 4 177,-4 4 1,-1 2-244,1 6 0,0 7 117,-1 6 0,2 2 84,2 0 0,-1 6-80,4 1 1,-1 3-247,4 3 1,5 2 111,1 1 0,0 2-184,3-5 1,-5-3 44,6-3 0,-4-5 2,0-1 0,-2-5-18,-4-7 1,0 0-162,0-4 1,-4 0 10,-2-6 1,-2-2 86,-2-4 1,-2 0-336,0 0 0,-1-4 215,4-2 1,-1-3-298,1-4 1,0-4 104,0-5 1,2-3 99,1 3 1,4 0 78,-1 0 1,3 2 145,3-2 1,3 3 310,7 0 0,-2 1-196,5-1 0,3 0 332,6 1 0,2-1-179,1 0 1,3 1-286,0-1 0,7-1-126,0-1 0,0 1 35,-4-2 0,-3 2 54,-6-2 1,-2 2-299,-5-1 0,-7 1 144,-5 1 1,-1 2-54,-2 1 0,-1 0 40,-5 3 1,-2 2 77,-5 5 0,0-2 153,-2 5 1,0 0 207,-3 3 1,0 5 37,0 5 0,-2 0-1,5 6 0,-4-1 218,4 4 1,1-4-224,4 1 1,3-2-64,4 2 1,1 0-500,2-3 1,4 2 167,5-2 1,2-4-1033,5-3 0,4-4 224,2 1 0,3-2-892,3-1 1788,2 0 0,8-4 0,2-1 0</inkml:trace>
  <inkml:trace contextRef="#ctx0" brushRef="#br0">3277 16787 15633,'18'0'-383,"7"1"610,12 3 1,-11-2-1,3 1-102,4 1 1,2 1 0,8 2 0,2 0-751,4 0 0,1 1 0,-14-3 0,0 0 1,0 0 689,0 0 1,0 0 0,1 0-1,1-1 1,1 0 0,0-1 32,1 2 0,0-1 0,1 0 1,1-1-1,0-2 0,1 1 24,0-1 1,0 0 0,1 0-1,2 0 1,-1-1 0,1 0-237,-2 0 0,0 1 1,1-2-1,3 0 1,2 0-1,-1-1 208,3 0 0,0 0 1,-1 0-1,0-1 1,-1 0-1,0 0-122,2-1 1,0-1-1,-1 1 1,0 1 0,0-1-1,0 1 164,0-1 1,1-1-1,0 1 1,0 1 0,0-1-1,0 0-7,-1 0 1,0 0 0,-1 0 0,-2 0 0,0 1 0,-1 0-182,-2 0 0,-1 0 0,0 0 0,-2 0 0,-2 0 1,0 1 157,-2 0 0,-1 1 0,0 1 0,-1-2 0,-1 1 0,1 0 68,14 1 1,-1 0 0,-6 0 0,-2 0-315,-5 0 0,-1 0 1,-3 2-1,-2 0-51,-3-1 1,-1 1 0,24 2-282,-7-1 0,-6-2 236,-6 2 1,-6-2 800,-3-1 0,-3 0-835,-4 0 1,-2 1-906,-3 2-1744,-5-2 3187,-1 3 0,-8 1 0,-1 0 1</inkml:trace>
  <inkml:trace contextRef="#ctx0" brushRef="#br0">2821 3305 12143,'-8'-9'-848,"2"0"1039,-3-1-186,8 5 1,-2 6 237,6 9 0,3 4-187,3 8 0,0 6 3,0 6 0,1 3 73,-1 3 1,4 2-532,-1 1 0,3 2 467,-2-5 1,0 0-292,0-2 0,-3-1-56,3 0 0,-7-5-78,-3-4 1,-2-5 205,-1-8 0,-1 1 27,-2-7 0,-6-1 286,-3-8 1,-5 0-136,2 0 1,-2-1 312,2-3 0,-3-1-339,3-4 1,-3 0 135,0-1 0,2-2-33,1-1 0,6 2 107,0 5-40,2-2-31,2 2-483,0 1 352,5 1 240,9 8 0,-3 1-149,6 5 1,0-4 2,0 0 1,-2-1-62,3 2 0,-2 0 48,2-4 0,-2 0-72,5-3 0,-4 0 12,3 0 1,1-1-664,3-2 1,-1-2 300,1-5 0,-1 1 373,1 0 1,4-5 0,1 0 0</inkml:trace>
  <inkml:trace contextRef="#ctx0" brushRef="#br1">8557 3194 8577,'-7'0'215,"1"0"-205,4 0 0,-2 1 127,4 2 1,1 6-69,2 7 0,2 5 96,5 4 1,-1 3-92,0 3 0,1 3 84,-1 7 1,0 0-472,1 2 0,-4 2 220,0-5 1,-4 1-92,1-4 1,-2-5-9,-1-4 0,0-2 152,0-8 0,0 0-201,0-6 223,0-5 0,-1 1 147,-2-8 0,-2-5-9,-4-5 0,-2 0 352,-1-6 1,0 2-365,-3-2 1,0-1 179,0 1 0,-2 3-23,5 1 0,-1 1-65,4 2 1,0 4-112,0 2 70,3 2 0,2 9-187,4 4 1,1 5 71,2 1 1,3 1 49,3 0 0,4 1-69,3-1 1,1 1-33,2-8 0,3-1-62,0-4 1,3-4 126,0-6 0,5-5-242,1-7 1,1-5 75,-1-8 1,-1-1-2649,4-2 2756,-4 2 0,7-7 0,-3 2 0,2-2 0,1-1 0</inkml:trace>
  <inkml:trace contextRef="#ctx0" brushRef="#br0">9190 7113 22684,'0'-9'-3277,"0"0"0,0 4 1640,0 1 1,1 4 2342,2 0 0,2 0-172,4 0 0,5 0-146,1 0 1,3-4 89,1 1 0,3-3-260,3 3 1,5-4 622,1 1 1,3-3 43,-3 0 0,4 4-122,-4 2 0,-3-1-683,-4 0 1,-3 2-72,1 6 1,-3 1-344,0 4 0,-3 0-289,-1 1 1,-3 0-204,4 2 1,-2-1 80,2 1 1,1-2-60,-5 0 0,3-4 375,-2 0 0,3-1 17,0 2 0,-2 0 229,2-4 1,0 3 375,2-3 1,0 1 224,-3-1 1,4-1 223,-1 1 1,1-2 47,3-1 0,2 0-180,0 0 1,0-4 173,1-3 1,1-1-73,5-1 1,-2-1 54,2 1 0,-2-3-219,-1-1 1,1 0-64,2 0 1,-2 3-341,2-2 1,-1 2 80,1 4 1,-2-2-1,3 3 1</inkml:trace>
  <inkml:trace contextRef="#ctx0" brushRef="#br0">9385 9395 22696,'3'6'-3277,"1"0"1638,-1-4 1,-2 5-1,2-4 1,-1 2-1,4-2 1,-3-2 1307,3 2 0,0-1 843,0 1 0,2-2-11,-2 2 0,4-1-582,2 1 0,-2-2 1018,3 2 0,0 2-226,0-2 0,2 3-9,-2-3 1,2 3-230,-3-3 0,4 4-348,-4-4 0,5 4-27,-2-1 0,3-1 47,1 1 0,2-3 80,1 0 0,4 1-66,-1-1 1,2 0 58,1-3 0,0 0 113,0 0 0,-1 0-15,1 0 1,-4 0 75,-2 0 1,1 0-6,-2 0 1,1 0-49,-3 0 1,0-3-19,3 0 1,-2-1 32,1 1 0,-3 2-130,1-3 1,-6 2-48,6-1 1,-3 2-31,3-2 1,-3 2-109,3 1 1,-5 0 9,4 0 1,-4 1-137,1 2 0,-2-1-300,2 4 0,-3 0 21,4 0 1,-4 2-62,4-2 1,-3 2 52,6-2 0,-2 1 122,4-4 1,3 3 195,1-3 0,2 4-97,1-4 0,3 0 370,0-3 1,0 0-89,-3 0 1,3 0 251,0 0 0,-3 0-562,-3 0 1,-1 0-159,4 0 1,-1 1 380,-2 2 0,-2 2 0,-5 4 1</inkml:trace>
  <inkml:trace contextRef="#ctx0" brushRef="#br0">14367 6788 24778,'9'0'0,"0"-6"-1309,1-3 1,0 0 1184,2-4 1,0 3-161,3 1 0,1-1 480,2 1 1,5 4 114,2 2 0,-1-1-244,1 1 0,-1 0-11,4 3 0,3 0 169,0 0 1,0 0-302,-3 0 1,3 0 290,0 0 0,7 1-286,-4 2 0,5-2-174,-2 2 0,2-2 101,4-1 0,5-1 92,-22-1 1,0 1-1,25-3 167,-1-3 0,2-1-3,-26 5 0,0 0 0,1-1 0,0 1 42,0-1 1,-1 1 0,25-1-38,-5 4 1,0 0-10,-3 0 0,2 1-25,-5 2 1,1 3-206,0 3 1,-2 0-53,4 1 0,3-2-17,0-2 1,3 1-19,-5-4 1,1 5-23,2-2 0,2-1 90,1 1 1,-3-3 81,-4 3 0,0-2 76,4 2 1,3-3 111,-1 3 1,1-3 54,-4 3 1,2 0-103,2 0 1,-1 1-32,1-4 1,1 3 37,-5-3 0,2 4-59,-22-6 0,1 1 0,-1 1 0,0 0-12,2-1 0,0-1 0,0 1 0,0-1 50,0-1 0,0 0 1,1 0-1,0 0-10,2 0 1,0 0 0,-2 0 0,1 0 9,2 0 0,1 0 1,-1 0-1,-1 0 54,2 0 0,-1 0 0,0 0 0,0-1-13,0 0 0,1-1 0,-4 2 1,1-1 0,1-1 1,0 1 0,-2 0 0,-1 1 90,24 0 1,-1 0-20,-4 0 1,-5 4-176,-2 2 1,-1-1-59,-2 2 0,0-1-149,0 3 0,0 0 31,-3 1 0,3-1-140,0 0 1,3-2 181,6-1 0,0-4 112,-20-1 1,0 1-1,27-1-20,-25-1 0,0 0 0,1 0 1,1 1-53,0 0 0,-1 1 0,1-1 0,-1 0-75,-1 2 0,0 0 1,0 0-1,0 1-27,0 0 1,0 1 188,-2 1 0,-1 1 0,2-1 0,-1 0 0,23 11 0,-3 4 0,0 3 0,-3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14720 16890 20822,'11'-3'932,"1"0"0,6-4-866,4 4 1,4 0-544,2 3 1,6 0 202,10 0 0,1 3 112,-17-1 0,0-1 1,0 3-1,-1-1 118,4-2 1,0 1 0,1 0 0,-1 0 33,3 0 0,1-1 0,0 0 0,1-1 46,3 2 0,0-1 0,-1 0 0,0-1-118,2 0 1,1 0-1,1-1 1,1-1-4,1 1 1,2-1 0,0-1 0,2-1 122,1 1 1,1 0 0,0-1 0,-1-1-34,-14 2 1,1 0 0,-1 0 0,17-2 0,0 1 68,-16 1 0,-1-1 0,0 1 0,1 0 0,0 0 0,1 0 7,1 0 1,0 0-1,0 0 1,-1 0-1,-1 0 1,0-1-25,0 1 0,0 0 1,1 0-1,-1 1 1,0 0-1,0 0-15,1 0 1,-1 0-1,0 0 1,0 0-1,0 0 1,1 0-26,0 0 1,0 0 0,0 0-1,-1 1 1,-1-1 0,0 1-32,1 1 0,0 0 0,0 0 0,15 0 0,0 0-44,-1 0 0,-1 0 1,2 2-1,0-1 25,0 1 0,0-1 0,-1 3 0,0 0 82,-3-1 1,-1 0 0,3 0 0,0 1 41,0-1 0,1 0 0,0 2 1,0 1-168,0-3 0,0 0 1,0 2-1,1 0 49,-1-2 1,-1 0-1,3 1 1,1 1-52,-18-2 0,0 0 0,0 0 0,2 0 0,0 0 0,0-1 55,-2 0 0,0 0 0,1 0 0,0 1 0,0 0 0,0-1-1,16-1 1,-1 1 0,-16 0-1,0 0 1,0 0 30,1-1 1,0 0-1,1 0 1,0 0-1,1 1 1,0-1 20,-2 0 0,0 0 0,0 0 0,2 0 0,-1-1 0,1 0 49,-2 1 0,0 0 1,1 0-1,-1 1 0,1-1 1,0 1-43,0-1 1,1 0 0,-1 0 0,0 0 0,0 1 0,0-1-2,-1 0 1,0 0 0,0 0-1,0 0 1,0-1 0,-1 1 37,16 2 0,0 0 0,2-2 0,0 0-11,0 1 0,-1-1 0,-16 1 0,0-1 0,0 1-8,15-1 1,0 1 0,1 0 0,0 0-3,-4-1 0,0 1 0,2 0 0,-1 0-16,-1 1 0,1 0 0,0 1 0,0 1-5,-2-2 0,-1 0 1,0 0-1,-1 1-18,-3-1 1,0 0 0,0 1 0,0 0 7,-1 0 0,1-1 0,0-1 0,-1 1-17,0 0 1,-1 0-1,-1 0 1,0-1-26,-1 1 1,-1 0 0,0 1 0,-1 0 3,0-3 1,0 1-1,0 1 1,0 1-17,-1-1 0,-2 0 0,0-1 1,-1 0-56,-3 0 0,1-1 0,-2 2 0,0 0-125,1 0 1,-2 0 0,24 2-26,-4 1 1,-2-1-697,-5 2 1,-2 4 934,-4-2 0,-3 4 0,1-1 0,-1 2 0,-1-3 0,1-3 0</inkml:trace>
  <inkml:trace contextRef="#ctx0" brushRef="#br0">9395 9497 23965,'0'-9'-3277,"1"-1"0,2 1 2929,-2 0 0,7 3 765,-2-1 0,4 5 77,2-1 1,-1 2-161,5 1 0,-1 0-73,4 0 1,1 1-265,1 2 1,0 1 557,4 3 1,4 0-50,5-4 1,2 3-96,2-3 1,0 0-434,2-3 0,3 4-338,3-1 0,-2 0 406,-1-3 0,0 0 68,4 0 0,0-1 72,-1-2 0,1 2 100,-1-3 1,1 0-73,-1 1 0,-3-4 20,-3 1 0,-3 1-279,-2-2 0,0 5 125,-4-1 1,-3-1-546,-4 1 0,-6 1 465,1 5 0,-5-2 0,-1 2 0,-5-2 0</inkml:trace>
  <inkml:trace contextRef="#ctx0" brushRef="#br1">9497 13864 8537,'0'-16'-23,"0"1"0,4 3 106,2 0 1,3 2 5,0 0 0,8 5 143,1 2 1,12 2-74,4 1 0,12 0-29,-19 0 1,2 0-1,0 2 1,2 0-367,1 1 0,1 0 0,2 1 0,0 1 243,2-1 0,1 1 0,-3-2 0,1 0-259,1 1 0,1-2 1,-2 0-1,0-2 320,1 2 1,0 0 0,1-2-1,0 0-38,1-2 0,0 0 0,-5 0 1,0-1-84,0-1 1,0-1-1,-4 1 1,-1 0-21,-1 1 0,0 0 0,23-5-451,-8 5 0,-6 0 65,-6 3 459,-6 0 0,1 0 0,-4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18603 12486 13269,'1'-8'-33,"2"1"1,2 0 548,5 4 1,3 0-587,3 3 0,1 0-35,2 0 0,5 0 1,4 0 1,0 0 121,3 0 0,2 0-4,1 0 1,2 1 1,1 2 0,-3-2 13,1 2 0,-1-2-222,3-1 0,1 0 217,3 0 1,-3 0-342,2 0 1,3-1 272,0-2 1,4-2 16,2-4 0,-1-1 58,2 1 0,-3 1-6,0 2 0,-1-2-104,1 5 0,-5 0 59,-1 3 0,-1 0 122,-3 0 0,2 0-218,-4 0 0,-2 0 358,1 0 1,-4 0-117,1 0 1,-2 3 13,-1 0 0,1 3-137,2-2 0,-1 0 53,4-1 1,2-2-86,1 2 0,4-2 131,-4-1 0,3 0-170,4 0 1,3 0 77,-3 0 0,2 0-125,-5 0 1,-1 0 141,-3 0 0,-1 0 5,-1 0 0,-3 3 40,-4 0 1,1 0 7,2-3 0,1 0 55,2 0 1,1-1-75,-4-2 1,4 2-20,-1-2 0,2 1 39,-2-1 0,-1 2 73,-2-2 0,-2 2 20,2 1 0,-2 0 26,-1 0 1,-1 1-95,-3 2 1,3-1-26,-2 4 0,1-3 31,-1 3 0,2-2 146,-2 2 0,1-4-198,2 1 0,0 1 101,0-1 0,0 3-75,0-3 1,3 1 47,0-4 0,0 1-1,-3 2 1,-3-2 8,0 2 1,-3-2 38,2-1 1,1 0 161,3 0 0,0 3-162,0 0 0,0 0-212,0-3 1,3 0 220,0 0 1,3 0-258,-3 0 1,1 0 69,-1 0 1,-2 0-68,2 0 0,-5 0-140,-1 0 0,-3-3-322,2 0 1,-3 0-765,1 3 1,-7 0 36,-2 0 1212,-3 0 1,-5 4-1,0 1 1</inkml:trace>
  <inkml:trace contextRef="#ctx0" brushRef="#br0">18175 13650 11230,'-4'-10'-1749,"4"2"1082,0 2 0,4 1 868,5 2 0,8 1 289,1-5 1,8 5-179,2-1 1,5 2-159,8 1 0,-2 0-198,4 0 0,1 1 63,2 2 0,1 2 182,-1 5 0,0-4-66,-3 0 1,2-4-106,-5 1 1,6-2-68,0-1 0,4 0 17,3 0 1,-26-1-1,-1-2-1,24-3 0,-23 2 1,0 0 67,-1-1 1,1 0-1,23-3 109,0 2 0,-6-1-75,-4 4 1,-2-2 144,-1 2 0,-5 2-99,-4-2 1,-1 3 119,-5 3 0,1 3-133,-2 3 0,-4-1 151,2-2 0,0 3-52,3-3 1,1 2-124,-1 1 1,-3 0 256,3-3 0,2 1-200,1-4 0,1 3 11,2-2 1,1-1 51,2-3 0,-1 0 62,4 0 1,1 0-66,2 0 0,3-3-207,1-1 0,0-3 111,-1 1 1,-1 1 137,1-1 0,-3-1-179,-3-2 0,-2 3 132,-4 0 0,3 3-590,0-4 1,-1 4 170,-5-3 1,2 4 137,-2-1 1,1-1 1,-1 1 77,2 0 0,-8 6 0,3 0 0,-2-1 0,-2-1 0</inkml:trace>
  <inkml:trace contextRef="#ctx0" brushRef="#br0">14274 13063 9873,'-24'9'244,"-3"4"-390,2-1 0,-2 5 156,-1-2 1,-5 6-158,-4 1 0,-9 3 278,20-14 1,0-1 0,-3 1-1,1 0-262,-3-1 0,0-1 1,-2 0-1,-1-1 272,-2 1 1,-2-2 0,-1-2 0,-1-1 85,0-2 0,0-1 1,2 0-1,0-2-121,0 1 0,2-3 1,3-3-1,1-1-2,1-3 0,0-2 1,2-1-1,0-1-273,1-1 1,1-1 0,2-1 0,1 0 118,0-3 1,1-1 0,4-1 0,1-2-240,-1-2 0,1-1 1,2-2-1,1-2 92,-1-1 1,1-1 0,2-1 0,3 0-1,1-2 0,3 0 0,0-2 0,2 0-274,3 0 1,2 1 0,5-1 0,3 0 292,2 0 1,3 1 0,3 3 0,3 2 14,5 0 0,3 2 0,1 1 0,3 1 131,2 1 1,3 1 0,3-1-1,2 0 141,1 2 0,1 1 0,1 0 0,2 2-236,0 1 0,2 2 0,0 1 0,0 2 174,-15 5 0,0 0 0,1 2 1,0 0-1,1 2 0,0 0-21,-1 1 1,1 1 0,-1 1 0,16-1 0,0 3-134,-5 5 0,-2 4 0,-2 1 0,-1 4-25,-3 5 1,-2 4 0,-1 2 0,-1 2-5,-4 2 1,-1 2 0,-3 2-1,-3 1 48,-3 0 1,-2 1 0,-2 1 0,0 1-8,-3 0 0,-2 1 1,1 2-1,-2 0 179,-1-3 1,-2 1 0,-3-2 0,-1 0-33,-3-3 0,-3 0 0,-3 0 0,-2-1 119,-3 2 0,-2-2 1,-4 2-1,-3-2-70,-1-1 0,-1-2 1,-1 0-1,-2-1 83,-2-4 0,-2-1 0,0 2 0,-1 0-21,-3-1 0,-2-1 0,-1 0 0,0-1 2,-1-1 1,-1-1 0,0-1 0,0-2-578,2-2 0,0-1 412,2 0 0,-1-1 0,-2-3 0,1-1 0,1 0 0,0 0 0,1-2 0,1 0 0,1-1 0</inkml:trace>
  <inkml:trace contextRef="#ctx0" brushRef="#br0">11769 11210 10965,'-28'4'54,"-1"-3"1,-1 4-432,-1-1 243,-4 1 0,1 7 264,-7 1 0,-2 0-409,-7 0 1,24-8-1,-1 0 412,-2 1 1,-1 0 0,2-1 0,-1 0-70,-2-2 0,-1 0 0,3-1 0,0-1 46,-3-2 1,1-1 0,3-3 0,0-3-65,-1 0 0,2-2 0,-1-4 0,0 0-55,1 0 1,1 0-1,2-3 1,1 0-47,1 0 1,1 0 0,0-3 0,1-1-126,1 0 1,0-1-1,0-1 1,0-2 49,3-1 0,1 0 0,1-1 0,1 1-84,1-3 0,2-1 0,4-1 0,1 1 1,1-1 1,2 0 0,1-1 0,2 0 87,1-1 0,2 0 1,2 3-1,3 0 111,2 2 0,2 1 0,2 0 0,1 2 2,1 1 1,1 1 0,2 0 0,1 0 113,2-1 0,1 1 1,1 1-1,1 2 15,3-1 1,1 1-1,1 1 1,0 0-169,3 0 1,1 1 0,0-1-1,1 2 150,2-1 0,2 1 0,-3 3 0,1 3-18,1 2 1,0 2 0,-2 1 0,1 3-56,0 2 0,-1 2 0,-2 2 0,0 3-43,0 1 0,-2 2 1,-3 3-1,-3 3-105,-1 2 1,-2 3 0,-2 0-1,-1 2 22,-2 2 1,0 2 0,-1 2 0,0 1-61,-1 3 0,0 1 1,-1-1-1,-1 1 53,-2 1 0,-1 0 0,-2-1 0,-2 1 14,-1-2 0,-1 1 1,-1-1-1,-1 1 58,0 0 0,-2-1 0,-1-3 0,-3-1 128,-1-1 1,-3-1-1,-13 17 132,-9-6 0,-5 0 174,-7-6 0,1-4 50,-5-6 0,-2-1-255,21-11 0,0 1 0,-1 0 0,-1 0-173,2 0 1,1-1-1,-3 0 1,1-2 268,-24 3-290,23-5 0,0-1 0,-22 3 0,-3 1 0,2-3 0,-1-7 0,24-2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14758 11071 8217,'-4'-15'-154,"3"-1"0,-3 3-1052,3 2 1203,1 0 1,8 2 460,1 0 1,6 3-74,1-1 1,3 4-141,2-3 0,4 4-59,6-1 1,2-1-99,5 1 1,3-1-89,2 0 0,7 3 57,-24 0 1,1-1-1,2 0 1,0 0-172,0 1 0,1-1 0,1-1 0,1 0 223,-1 1 1,0 1 0,1-1 0,1 0-38,1 0 1,0 0-1,-2 2 1,-2-1-14,2 0 1,-2-1-1,0 2 1,-2-1 32,1 1 1,-2 0 0,26 0-186,0 0 0,-12 0 155,0 0 0,-9 0-895,-1 0 1,-7 0 451,-2 0 1,-6 0 501,-4 0 120,-6 0 496,-2-4 0,-5-1-624,-2-4 0,-2-1 218,-4 1 1,-5-1-368,-1-3 1,0 2 124,0-5 0,-1 1-250,-2-4 1,-4 1 108,0-1 0,2 0 48,4 1 1,0 0 82,3 3 1,1-2 116,2 5 1,5-1-136,2 4 1,3 1-15,3 2 1,3-2-36,7 5 0,1 0 46,5 3 1,4 3 124,2 0 1,6 8-150,3-2 1,1 5-8,-1-1 0,1 3-24,-4 0 0,0 1-18,-3 2 1,-5 0-3,-4-1 0,-3-2 62,-7-1 0,2 0-114,-8 0 0,-2 3 87,-7-3 0,-5 3-320,-7 1 1,-8 0-212,-2 3 1,-6-1-228,0 4 0,-4 4 531,19-13 0,-2 2 0,-4 2 0,-1 0 0,-2 1 1,-1 0-1</inkml:trace>
  <inkml:trace contextRef="#ctx0" brushRef="#br0">17132 10531 8417,'0'-10'-1665,"0"1"1781,0 0 0,0 2 119,0 1 64,0 0-189,0-3-54,0 4 1,0 1 209,0 8 0,0 1-116,0 4 1,0 6 99,0 3 0,0 5-124,0 5 1,0 1 17,0 2 1,-3 2-26,0 4 1,-3 1-132,2 3 1,-3 1 11,1 5 1,1-2 82,-1-1 0,0-3-134,0-4 0,-1-5 71,4-4 0,0-8-171,3-8 150,0-5 1,0-4 5,0-6 1,0-4-65,0-5 0,0-4-11,0-5 0,3-3-194,0-4 1,3-4 72,-3-2 1,4-7 31,-4-2 0,0 2 16,-3 0 0,0-1 197,0-2 0,0 1-31,0-4 1,1 8 193,2-1 0,-1 6-149,4 6 1,0 3 104,4 0 1,0 7-64,2 0 1,0 5 1,3 1 0,4 2-131,3 0 1,-1 5 95,-2 2 0,0 2 103,-1 1 0,1 1-159,-1 2 0,0 6-18,-2 7 1,-2 2-3,-2 0 0,-4 2-5,1 2 1,-3 1-25,0 5 0,-1-3 45,-5 0 0,-1 0-39,-3 3 1,-1 0 29,-4 0 1,-4-4-85,-3 1 1,-2 0 73,0 3 1,-4-4-87,0-2 0,0-7 43,0-3 1,5-1-4,-1-2 0,2-1 18,1-1 0,4-3-5,5-4 1,3 0 90,-3 0-85,4 0 1,-1 0 243,6 0-176,2 0 0,4 4 113,1 2 1,0 5-44,2 2 1,2 3-40,1 0 0,3 2-271,-3 0 1,0-2 95,0-1 1,1 1-161,2 2 1,1-3 70,0-3 1,-2-1-212,-1-2 1,0-1 58,-3-2 1,2-1-56,-2-5 0,-1 0 401,-3 0 0,5-9 0,0-1 0</inkml:trace>
  <inkml:trace contextRef="#ctx0" brushRef="#br0">17691 10400 8577,'-10'0'-6,"4"0"-3,0 0 0,1 1-468,-1 2 1,0 3 378,3 3 1,2 1 235,-2 3 1,-1 5 88,1 7 0,-4 6-78,0 3 0,-1 6 54,-1 0 1,0 0-199,-1-3 0,1 2 54,0 1 1,2-6-15,1 0 0,3-8-117,-3-4 0,4-3 88,-1-4-333,2-1 47,1-9 1,0-5 76,0-6 1,3-4-108,0-2 1,5-3 159,1-3 1,2-8-136,4-2 0,-3-6 144,0 0 1,2-6-39,-2 0 1,1-5 168,0 2 0,-3-1 0,3 0 0,-3 0 143,-1 3 1,0 5-36,-3 5 0,1 7 610,-4 6-430,4 7 1,-5 8-46,5 6 0,-4 7-24,3 5 1,-4 3 201,1 0 1,1 6-239,-1 4 0,4-2 148,-4 5 1,4-4-151,-1 4 1,-1-1 1,1 1 0,0-1-237,0 4 1,2-4 147,-2 1 0,-1-2-81,2-1 1,-4-1 54,3-2 0,-3-3-370,3-3 0,-4-1-23,1-3 0,-1-1 9,-2-5 0,-2-3-78,-1 0 1,-2-4 96,-4 2 1,-1-3-223,-3-1 1,-1-6 83,-5-3 1,0 0 434,1-4 0,-1-1-74,1-2 1,-2-1 73,-2-2 0,3 1 191,-3-1 1,3 4 211,4 3 1,1 2 289,5 0 1,0 1 40,-1 0-486,5 4 0,6-1 57,8 3 1,6 2-493,7-2 1,1-1-163,5 1 0,1 0-174,2 3 1,-2 0 112,2 0 1,1 0-477,-1 0 740,1 0 0,-5 0 0,1 0 0</inkml:trace>
  <inkml:trace contextRef="#ctx0" brushRef="#br0">18147 10419 8380,'-9'-5'0,"-1"1"-674,1 4 1,3 0 362,0 0 1,3 4 402,0 2 0,1 7 145,-1 6 0,1 4-134,-4 5 0,0 4 83,-4 2 1,1 3-78,0 3 1,-1-1 241,1 1 0,3-6-82,0-3 0,4-5-138,-1-1 1,1-9 36,2 0-223,0-9 83,0-3 1,5-5 50,1-2 0,2-6-30,1-7 1,2-5-41,1-4 1,0-2-25,3-1 0,-4-4 14,2-2 0,-2 0 42,2-4 1,-6 3-86,2-5 1,-2 2 204,3 0 1,-2 1-903,-2 0 0,2 4 308,-5 2 1,3 9 610,-3 3 1,1 10-13,-1 0 1,-2 7-25,2 2 1,1 5-28,0 7 0,0 3 148,-1 3 1,-2 5-128,2 2 0,-1 6 114,1 3 1,-1 2-139,4 2 0,-3-2-2,4-2 0,-2 1-126,1-4 0,2 3 142,-1-3 0,1-1-213,1-5 0,0-6 202,1-7 1,-1-1-239,0-2 1,-2-4 74,-1-2 0,-3-4-20,3-5 1,-3-1 44,3-9 0,-2 0 6,2-6 0,-3-2-193,3-4 0,-3-4 116,3-2 1,-4-2-176,2-1 1,0 2 183,-1 1 0,1 1 69,-1-1 1,-1 3 7,4 6 0,-3 3 149,4 7 0,-2 1-35,1 5-127,2 4 0,-3 5 358,5 6 0,-4 7-69,0 2 0,-3 4 150,3 2 0,-2 3-69,2 4 1,-4 3-175,1 0 0,1 0-101,-1-3 1,1 0-124,-1 0 1,-1 0-75,5 0 1,-4-4 113,3-3 0,-3-4-584,3-1 1,-1-5 248,2 1 0,1-5-716,-2-4 1,2-2 1059,2-1 0,3 0 0,2 0 0</inkml:trace>
  <inkml:trace contextRef="#ctx0" brushRef="#br0">19097 10186 8341,'-19'4'-762,"0"-3"533,1 2 1,2 1 537,1 0 1,0 4-129,0 1 0,-2 5 81,5 4 1,-5 2-35,2 2 1,1-2 1,2 5 0,1 0-44,2 3 1,1-2 7,2 2 0,1-6-241,5 6 0,5-6 139,1 0 0,3-2-237,4-2 1,1-3 77,5-3 0,0-3-269,3-2 1,-1-2 13,4-2 0,-1-3-114,4 0 0,-4-3 88,-2-3 1,1-6-197,-2 3 544,1-3 0,-3-1 0,-1-1 0</inkml:trace>
  <inkml:trace contextRef="#ctx0" brushRef="#br0">19329 10065 8231,'-9'-5'-45,"4"1"0,1 12 60,4 4 1,0 6 221,0 4 1,0 3-89,0 6 1,0 2 352,0 4 1,0 4-73,0 3 1,-3 4-568,-1 2 1,1-24 0,0 1 247,0 22 1,0 0-149,3-5 1,0-4-313,0-6 0,0-3 210,0-6 1,0 0-463,0-7 1,4-4 252,2-8 0,3-4-158,0 1 506,0-2 0,1-5 0,-1-1 0</inkml:trace>
  <inkml:trace contextRef="#ctx0" brushRef="#br0">19506 10437 8283,'0'-14'-1294,"0"2"1322,0 5-38,0 3 1,0 5 203,0 2 0,0 4-55,0 5 1,0 2 54,0 5 1,0 4-31,0 2 1,-3 2 173,0 1 1,0-2-290,3-1 0,1 2 98,2-2 1,2 1-254,5-1 0,0-6 92,2-3 1,0-8-20,3 1 1,1-7-52,2-2 0,1-5-86,0-7 1,-2-4 9,-1-5 0,-1 0 50,-5-4 0,0 0 102,-7-3 1,1 4-42,-1-1 0,-2 1 275,2-1 0,-3 2-87,-3 5 0,-1-1 18,-2 0 0,-1 8 188,4 2-68,-1 2 0,4 0-193,0 1 1,1 4-29,3-1 0,1 2-102,4 1 0,1 0 85,3 0 0,-2-1-147,5-2 1,-4 2 85,4-2 1,-2 1-26,2-2 1,-3 3 105,-4-2 1,1 2-21,-1 1 1,0 0 65,1 0 29,-5 0-46,3 0 0,-7 4-49,2 3 0,-2 4 104,-1 1 0,-3 5-79,0-2 0,-4 3 87,1 1 0,1-4-111,2 1 0,-1-1 10,1 4 0,0-2-21,3-1 0,0-2-128,0-1 1,0-3-14,0 3 1,4-4 49,2-3-54,3-2 1,3-4 9,0 0 0,1-4 26,-4-2 1,1-2-36,-1-2 1,3 0-127,1-2 1,2-2-44,-2-1 0,-1-3 63,-3 3 0,1 0-52,-1 0 0,0 2 131,1-2 1,-2 3-32,-2 0 0,1 5-261,-4 0-8,1 5-31,-4-2 284,-5 12 1,0 0 188,-4 7 0,3-2 0,-1 2 0,2 0 415,-1 0 0,1 3 1211,2-3 1,2 0-1301,-2 0 1,2-2-209,1 2 0,1-3-853,2 0 0,2-3 20,4-3 1,4 2-806,-1-5 1520,5 0 0,-3-3 0,5 0 0</inkml:trace>
  <inkml:trace contextRef="#ctx0" brushRef="#br0">20372 10475 8172,'0'-10'0,"0"1"309,0 0 0,1-1-159,2 1 1,-1 0-178,5 0 0,-4-1 49,3 1 1,-4 0-207,1-1 0,-2 4 62,-1 0 0,0 3 162,0-3 0,-4 3 20,-2 0 0,-3 2 28,0 1 1,0 0-14,0 0 1,-1 4-13,1 3 0,0 1 134,-1 1 0,1 5-45,0 1 1,-1 3 125,1 0 1,1 1-113,2 0 0,-2-1-19,5 1 1,-3 0-116,3-1 1,0-2 107,3-1 0,0-6-168,0 0 1,4-3 75,2 0 1,2-3-20,2-6 1,2-3-33,1-6 0,3-3-176,0-3 0,0-4 158,0 0 1,1-4 43,-1 1 0,-3-2-2,0 0 0,-2-2-11,1-2 1,-1-2-50,1-1 1,-2-4-79,-4 4 1,1-3-250,-4 6 1,3 0-149,-3 3 0,0-2 100,-3 2 1,4-1 374,-1 7 1,0 0 160,-3 4 0,0 0 150,0 3-211,4 1 662,-3 5-204,3 4-205,-8 1 1,2 5-101,-4 2 1,3 2-106,-4 4 1,5 5 129,-1 1 1,-1 3-84,1 0 0,-3 5 26,3 2 0,-1 5-55,0 1 0,2 5 164,-4 1 1,1 2-168,-1 4 0,-1 4-207,3 2 0,1-22 0,0 0 142,1 0 0,1-1 0,-2 24-122,3-4 0,4-3-142,2-6 1,4-4 118,2-2 1,-2-7-164,3-6 0,0-3 51,0-6 0,0-3-1524,0 1-76,-3-5-253,3 2 2187,-7-4 1,2-4-1,-3-2 1</inkml:trace>
  <inkml:trace contextRef="#ctx0" brushRef="#br0">19395 10512 7673,'0'-6'109,"0"0"1,1 3-18,2 0 0,-1-1-89,4 1 1,0-1 13,3 1 1,4 1-9,-1-4 1,2 3 35,-2-4 1,0 4-2,3-3 0,-3 0 24,4-4 0,-1 1-18,4 0 0,-4 0-303,-3-1 1,1 4-64,0 0 0,-1 3-303,-2-4 619,-1 5 0,0-2 0,1 4 0</inkml:trace>
  <inkml:trace contextRef="#ctx0" brushRef="#br0">18994 10391 8520,'-5'0'61,"0"3"69,2 0 0,1 4 116,-5 0 0,4 2-87,-3 3 0,3 3 47,-3 3 1,4 2-54,-1 2 0,-2-2 8,2 5 1,0 0-29,3 3 0,4-3-27,3 0 0,2-5 11,3 2 0,0-2-114,3-2 1,-2 0 49,2-2 0,1-3 3,2-4 1,2 1-64,2-1 1,-6-1 84,3-2 0,-3 2 16,3-5 0,-3 0 40,-1-3 1,-3 0 13,4 0 0,-8-1 7,2-2 0,-4 1 15,0-5 0,1 4-462,-4-3 196,0 4-1973,-3-6 2069,0 7 0,-4-8 0,-1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10279 16732 20691,'-1'-9'-1401,"-1"2"-212,-1 1 749,0 4 918,3-6 1,0 5 345,0-3 0,1 4 645,2-1 0,-1 2-860,4 1 0,0 3-430,4 0 1,0 8-153,3-2 0,0 3 83,3 1 0,4-2 66,-1 5 0,4-5-35,1 1 0,2 2-90,8-2 0,-3 1-600,4-4 1,0-3 768,5 0 1,-2-3 449,3 0 0,-6 1 290,-1-1 1,-4 3 21,1-3 0,0 4-147,-3 0 0,2 4-119,-5 1 0,2 5-243,1-2 0,0-1-65,0-2 1,0 2-86,-1-2 0,2 1-24,2-4 1,-1-4 62,5-2 1,-1-2 259,3-1 1,4 0-161,3 0 1,0 0 347,0 0 0,-2-4 193,-1-2 1,-2 1-185,4-1 1,-2 0 69,2 0 1,-4-1-223,2 4 1,-3 0-244,-1 3 0,-1-3 71,-1-1 1,-3 1 45,-4 3 0,4 0-48,2 0 1,2 3-189,1 1 0,1-1 174,-1-3 1,1 1-131,2 2 0,-1-2 30,1 2 0,-2-1 158,0 1 1,1-2-134,4 2 0,-3 1 120,3 0 0,-1 2-96,-1-3 1,0 3 66,0-3 0,1 1-267,5-1 0,-1-2 307,1 3 1,1-3-53,5-1 0,-4-1-10,-23-1 0,0 0 0,1 2 0,-1-2-85,0-1 0,1 0 1,1 2-1,0-1 90,1-1 0,1 0 0,-3 2 0,0 0 53,1-1 1,-1 1-1,23 0 5,0 1 1,-5 0-73,2 0 0,-7 4-199,4 2 1,-5 2-148,-2 2 0,4-1-85,-1 0 1,0 0 74,-3 1 0,2 1 425,1-2 0,5 5-103,1-8 0,3 4 54,-6-3 1,3-2-63,0 1 1,4-1 190,0 1 1,0 2-50,0-5 1,-2 3 9,1-3 1,-1 3-99,-2-3 1,1 5 123,-1-2 0,2-2-105,2-1 0,0 1 22,-23-2 1,-1-1 0,22 2-92,-5-3 0,1 1 70,2 3 0,4-3-18,-1 2 0,2-2 39,-1-1 0,-6 0 15,3 0 1,-1 0-64,1 0 1,2 0-68,-6 0 0,-1 0-106,2 0 1,-2 0 77,2 0 0,-3 4-653,-4 2 0,1-1-212,-1 1 0,3 2 915,1 4 0,-4 0 0,-3 3 0,1 4 0,1 4 0,2 6 0</inkml:trace>
  <inkml:trace contextRef="#ctx0" brushRef="#br1">19748 16853 8294,'-6'-10'-68,"0"1"-272,-1 0 561,3-1 1,-4 4 380,5 0 0,-4 4-356,1-1 1,-4 2-339,-2 1 0,1 7 20,-5 2 0,-3 8 149,-2 2 1,-5 1-210,1 8 0,2-5 69,2 5 0,2-3-10,3-1 1,6 2 34,4-4 0,5-4-209,1-6 1,5-2 147,7 0 1,4-1-12,6 0 0,-2-2 42,5-1 1,-1-3 9,1 3 0,1-3 81,-5 3 0,0 0-87,-5 0 1,-3 2 204,-4-2 1,0 6-32,-3 0 0,-3 5 113,-6-2 0,-7 3-136,-9 0 0,-4 5 8,-5 2 1,3 1-79,1-1 0,0 0 62,-1-3 1,-1 0-297,4-3 0,5-5-31,4-2-317,3-5 1,5-4 564,2-6 0,6-7 0,2-4 0</inkml:trace>
  <inkml:trace contextRef="#ctx0" brushRef="#br1">19990 16573 8307,'-1'-15'0,"-2"-1"76,2 5 117,-3-3 0,4 8 38,0 0 162,0 4-18,0-2-244,0 4 0,0 8-82,0 5 0,3 4-92,0 5 0,0 2 127,-3 4 0,0 4-141,0 2 1,0 5 11,0 1 0,-1 6-201,-2 1 0,-2 3 267,1-22 1,-1 0 0,0 0 0,0-1 6,1-1 0,-1 1 1,-3 22 131,2-5 0,-2-4-105,5-6 0,0-7-51,3-8 133,0-5-277,0-9 1,0 0 99,4-18 0,-2 5 263,5-11 1,-1 2-405,3-5 0,-1-2-92,-1-4 1,1-1 48,-2-2 0,2 3 262,2 0 0,-1 0-135,0 4 0,-2 0 158,-1-1 1,0 8-24,3 2 1,0 4-35,-3 1 1,2 5 21,-2 2 1,-1 3 138,2 3 1,-2 6 34,1 7 1,-1 1-91,-2 2 1,-2 4-129,2 2 1,-1 1 68,2-2 1,-3 3 8,2-2 1,-2-1-1,-1 1 0,0-5 4,0 2 1,0-3-8,0-4 0,0-1-27,0-5 0,1-1-234,2-2 9,2-1 1,4-5 94,1 0 1,2-8-1231,1-1 1,-1-6 184,-3-1 1145,1-2 0,3-4 0,1-2 0</inkml:trace>
  <inkml:trace contextRef="#ctx0" brushRef="#br1">20270 16983 8253,'4'-19'-876,"-2"2"657,4 1 0,-4 3 740,1 4 0,-1 3 608,1 3-814,-1 2 1,2 8-65,-4 3 0,0 5 31,0 1 1,-1 4-116,-2 2 1,1 1-134,-1-1 0,2-3-236,1 3 0,0 1 155,0-1 1,1-4-232,2-2 1,0-5 144,3 1 0,0-5-207,3-4 0,1-2 108,-1-1 0,0-4-49,1-3 0,-1-5 149,0-3 1,-3-3 17,1-1 1,-2-2 202,1-1 1,1 1-59,-4 6 0,0-2 310,-3 5 1,1 2 28,3 4-90,-3 4 0,3-1 81,-4 6 0,-1 5 41,-2 5 1,2 3-232,-3 0 1,3 1-252,1 2 0,0 0-521,0-1 1,1 0 320,3-3 0,0-1-520,2-5 1,5 1-14,-1-1 813,5-4 0,0-1 0,3-4 0</inkml:trace>
  <inkml:trace contextRef="#ctx0" brushRef="#br1">20586 16741 8204,'0'-9'0,"-3"-1"-675,0 1 558,0 0 273,3 3 0,0-2 1,0 8 146,0 0 1,0 5 0,0 8 1,0 1-28,0 5 0,0 1-102,0 1 0,1 0 14,2 4 0,-2 1-23,2 5 0,-2-2 42,-1 2 0,0-2-87,0-1 0,3-1 66,0-3 0,5-1-435,-2-4 1,1-4-107,-1 1 0,3-6-1024,-3-1 1037,2 1 341,1-9 0,1 3 0,-1-4 0</inkml:trace>
  <inkml:trace contextRef="#ctx0" brushRef="#br1">20400 16936 8081,'6'-8'34,"0"2"0,4-1 193,2 4 1,8-2 156,-2 2 0,8 2-107,2-2 1,1-1 86,5 1 1,1 0-169,2 3 0,-1-1 38,-2-2 1,-2 1-179,-4-5 0,-4 4 148,-2-3 1,-4 4-1266,-2-1-9,-7-2 284,-5 4 0,-5-3 287,-2 4 1,-2 1-638,-4 2 1136,-1-2 0,-3 7 0,-2-3 0</inkml:trace>
  <inkml:trace contextRef="#ctx0" brushRef="#br1">20791 16629 8112,'-1'-6'-1249,"-2"0"1917,2 4-47,-3-2-225,4 4 1,0 2-76,0 4 1,0 2-44,0 11 0,0 1 34,0 8 1,0 4-96,0 3 1,0 6-135,0 6 1,0 4 64,0-22 1,0 1-1,-2 0 1,1 0-343,-1 1 0,1 0 1,-1-1-1,-1 0 88,2-2 0,-1 0 0,1 24-237,-2-2 1,2-8 140,1-5 0,-3-7 2,0-5 1,0-4-313,3 0 0,0-5 173,0-4 1,0-4-531,0-2 379,0-4 1,0 1 680,0-6 0,0-6 0,0-6 0</inkml:trace>
  <inkml:trace contextRef="#ctx0" brushRef="#br1">20614 16694 8132,'-9'19'0,"0"0"0,2 3 375,1 3 1,4 9-81,-1 4 0,-1 6 140,1 3 1,-3 3-516,4-22 0,0 0 1,-1 0-1,0-1 1,1 0 0,1-1 1,-1 23-9,5-5 0,0-6-52,7-4 1,-3-5-728,5-1 0,2-5 202,-2-8 664,5-1 0,0-6 0,5-2 0,0-1 0</inkml:trace>
  <inkml:trace contextRef="#ctx0" brushRef="#br1">21070 16601 8072,'-14'-9'0,"2"0"0,4 0 98,2 3 0,1 1 135,-1 2 1,1 2 157,1-2 1,3 3-103,-2 3 0,2 2-63,1 4 1,0 2-22,0 1 0,1 4-1,2 5 1,-2 4-128,3 6 1,-3-1 118,-1 4 1,0 1-294,0 6 0,0 0-110,0 3 0,0-3-20,0-4 1,0-4 98,0-2 1,0-7-117,0-5-110,0-5 37,0-8 1,4-6 137,2-7 1,3-4 75,4-1 1,-3-5 191,2 1 0,-1 0 69,-2 0 0,0 0 79,1 3 1,-1 1 212,0 3 1,1 2 253,-1 1 0,3 4-267,1-1 0,-1-1 62,-3 1 0,4-1-469,-1 1 1,4 2 110,-4-3 1,4-1-251,-4-1 0,4 1 90,-4-1 0,1 0-9,-4-4 0,-1 0-71,-2-3 1,-2 3-54,-4-2 0,-1 1 70,-2 2 1,-2 1 49,-4 2 0,-1 1 37,-3 5 1,2 0 5,-5 0 0,5 8 10,-2 1 1,3 6 6,1 1 0,0 2 145,3 0 1,2 4 61,4 0 0,0 0-222,0 0 1,4-2-401,2 2 1,7-3-129,2 0 1,4-4-488,3 1 1,2-8 378,3 1 0,1-5 623,0-1 0,4-2 0,2-1 0</inkml:trace>
  <inkml:trace contextRef="#ctx0" brushRef="#br1">21648 17123 8072,'-6'0'-244,"-1"0"0,5 1 244,-1 2 0,-2-2 0,0 3 0</inkml:trace>
  <inkml:trace contextRef="#ctx0" brushRef="#br1">19916 17737 8166,'4'-9'0,"-2"0"168,4-1 0,6 4 75,6 0 1,11 4 217,12-1 1,7-1-289,-17 2 0,0 0 1,2 1-1,1-1-327,2 2 0,2 0 0,1 0 0,1 0 397,0 0 1,0 0-1,2 0 1,0-1-9,1 0 1,1-1 0,0 1 0,0-1-155,1-2 0,0-1 1,-1 1-1,0 1-60,-2-3 0,0-1 0,-1 0 1,0 1-300,0-1 1,-1 1 0,-1 0 0,-1 1 211,-4 1 0,0 2 0,-2-1 0,-1 0-292,-4 2 1,-1-1-1,19 1 47,-7-2 0,-3 6 311,-7 4 0,1 0 0,-8-1 0,1-2 0</inkml:trace>
  <inkml:trace contextRef="#ctx0" brushRef="#br1">21871 17663 8131,'-5'-4'3023,"1"3"-3642,4-8 619,0 8 0,0-7 0,0 3 0</inkml:trace>
  <inkml:trace contextRef="#ctx0" brushRef="#br1">9115 12868 8472,'-4'-10'-343,"3"1"694,-2 0-113,6-1 1,-1 4-55,4 0 1,5 3 18,4-3 1,7 4-71,3-2 1,7 3 15,5 1 0,10 0-377,-20 0 1,2 0 0,-1 1 0,0-1 264,3 2 1,1 0 0,-1 0-1,0 1 20,1 1 0,1 1 0,2 0 0,0-1-21,2 1 1,1 0 0,-1-1-1,0 1-356,2 0 0,0-1 0,-1 1 0,0 0 344,1-1 1,0 1 0,0 0-1,2-1-9,0 1 1,1 0-1,-2-1 1,-1 0-34,-2-1 0,0 0 1,0 1-1,0 0 42,-3 0 1,0-2 0,0 1 0,0 0-134,-1 0 0,0 0 0,-3-1 0,0 1 182,-2 0 1,-1 0-1,25 4-13,-5-3 0,0 2 59,3-3 0,-7 1 11,1-1 0,-5-2-30,-2 2 0,-3-1 333,-3 1 0,-3-2-535,-4 3 0,-4 0 1300,-4-1-1781,-5 4 761,2-6 0,-7 4-709,-3-2 1,-2-1 651,-1 5 1,0 3-1,0 5 1</inkml:trace>
  <inkml:trace contextRef="#ctx0" brushRef="#br1">9032 11676 6198,'-6'0'770,"2"0"0,4 4-497,0 2 0,-3 4 68,0 6 1,0 2-104,3 10 0,0 4-4,0 11 1,-3 6-411,1-20 0,1 1 1,-1 2-1,0 2 286,0 3 1,0 0-1,2 1 1,-2 0-364,-1 2 0,0 1 0,2-3 0,-1 1 323,-1 2 0,0-1 0,1-3 0,1-1-112,-2 2 0,0-1 0,1-5 0,1 0-155,0-1 1,-1 0-1,0-4 1,0 0 48,-1 22 1,0-2-29,3-4 0,3-3 3,0-9 1,4-1 143,0-8 1,1-2-260,1-4 0,1-4 472,-1-6 0,0-1-557,1-5 1,3-6 372,2-3 0,-1-13 0,-1-7 0</inkml:trace>
  <inkml:trace contextRef="#ctx0" brushRef="#br1">9013 11974 8539,'-5'-11'-597,"2"-1"1,4 2 425,5-3 482,4 3-131,13 1 1,7 2-49,10 1-15,3 0-434,-14 1 1,1 1 0,0 0-1,1 1 483,4 0 1,1 0-74,3 0 0,0 0 0,2-1 0,0-1-1,3 0 0,-1 0 1,3 1-1,-1 0-193,0 1 0,0 0 0,0 0 0,-1 2 104,1 0 1,0 2-1,1-1 1,0 1 67,1 0 0,0 1 1,-1 0-1,0 0-135,-3 1 0,1 0 0,-2 1 1,0 1 96,2-2 0,-1 0 0,2-1 0,0 0-326,-1-1 1,-1 1 0,-1 0 0,-2 0 309,-4 0 0,-1-1 0,-1 1 0,0-1-87,0-1 0,0 0 0,-2 2 0,0-1 119,-2 1 0,-1 0 0,22 2 63,-11-1 0,-3-1 303,-3 4 0,-3-3-341,-6 3 0,-2-3 547,-4 4 1,-4-4-537,1 3 0,-5-3 466,1 3 1,-4-4-473,-2 1 0,-3 2 731,3-2-740,-4 0 1,3-2 130,-1 2-240,-3-2 140,7 3-189,-3-4 0,4 0 135,1 0 0,-1-3-268,0 0 0,1-3-5,-1 3 1,0-4 105,1 4 1,-4-3-14,0 3 0,-3-3-117,3 3 0,-3-4 227,4 4-193,-5 0 888,2 3 955,-4 0-601,-9 0-693,7 4 0,-9 2 65,8 3 0,0-3-377,3 0 1,0 1 139,0 2 1,0 1-298,0 3 1,0-2 77,0 4 1,0 4-55,0 3 1,0 5-89,0 1 1,0 6-294,0 9 0,-4 2 136,1-19 0,-1 0 1,-1 1-1,-1-1 149,0 2 1,0 0-1,-2 0 1,0 0-20,2 0 1,0 0 0,-1-2 0,0 0-61,-5 23 0,5-1-669,-3-2 0,4 5 956,3-25 0,0 1 0,-1 0 0,1 0 0,1 1 0,1 1 0,-1 0 0,2 2 0,-1-1 0,0 1 0</inkml:trace>
  <inkml:trace contextRef="#ctx0" brushRef="#br1">6508 12421 8557,'0'-10'0,"-1"1"-293,-2 0 0,2-1 212,-2 1 0,2 0 175,1-1 0,3 4 45,0 0 0,4 3 131,0-3 0,5 4-76,4-1 1,2 2 20,4 1 1,3 0-64,6 0 1,6 1 9,6 2 1,8-2-311,-23 0 1,0 1-1,2-1 1,1-1 234,3 0 1,0 0 0,1 0 0,1 0-254,1 0 1,0 0 0,0 0-1,1 0 252,-1 0 0,0 0 0,1 0 0,0 0-71,1 0 1,-1 0 0,0 2 0,-1 0 33,0 1 0,0 0 1,-1 1-1,0 0-49,-2 1 1,0 0 0,0-1 0,0 1 69,4 0 1,-1-1-1,-5 1 1,1 1-9,1 0 0,0 0 0,-3-1 0,-1 1-255,1 0 1,0 0-1,-1 1 1,-1-1 201,2 1 0,0-1 0,-4 0 0,-1 0-22,24 4 0,-7-1-12,-6 0 0,1-1 256,-1-1 0,-4 0-85,-2-4 1,-6 0 352,-3-3 0,-4 0-253,-2 0 1110,-3 0-1315,-4-4 0,-3 2 877,-3-4-2272,-2 4 842,-1-7 512,0 8 0,0 10 0,0 6 0</inkml:trace>
  <inkml:trace contextRef="#ctx0" brushRef="#br0">10559 7207 21654,'0'-7'-3277,"0"1"2107,0 4 1,1-2 953,2 4 948,-2 0 0,3 4-1192,-4 2 0,0 7 603,0 2 1,0 4 202,0 3 1,0 2-471,0 7 1,3 7 324,0 5 0,0-16 0,0 1-402,-1 2 1,-1 2-1,1 4 1,-1 2 173,0 3 0,-2 1 0,1 4 0,0 0-497,0 4 1,0 0-1,0 1 1,0 0 547,1 2 1,-2 0 0,1-4 0,-1-1-15,0-1 1,-1-1 0,2-4 0,-1-1-44,0-6 0,-1-2 1,1-2-1,1-1-243,0 23 1,-3-13 292,0-3 0,-3-7 81,3-5 0,-4-3-61,4-6 0,-1-3 1012,1-4-904,2-4 1696,-3 0-1864,4-14 0,1-2 23,2-11 0,-6-2 0,2-4 0</inkml:trace>
  <inkml:trace contextRef="#ctx0" brushRef="#br0">10642 7384 19281,'25'-4'-66,"0"1"1,5-3 187,-2 3 1,4-1-47,5 1 1,8 2-485,1-2 1,3 2 234,-3 1 1,4 0 100,0 0 1,3 0 161,-4 0 1,1 0 34,-4 0 1,-2 0-42,-1 0 1,3-4-233,0 1 0,-4-3 187,-8 3 1,-3 0-47,3 3 0,-7-1 43,1-2 0,-6 2-55,-1-2 0,-4 2 73,-2 1 178,-3 0 0,1-3-23,-3-1 0,-4 1 316,0 3 1,-3 0-356,3 0 0,-3 4-579,4 3 1,-4 1 74,3 1 0,-4 2 58,1 1 0,-2 6 16,-1 3 1,0 9 74,0 1 0,0 2-170,0 5 1,0 1-254,0 8 0,-4 3 511,1-23 0,0-1 0,-1 2 0,1 0 142,-1 1 1,1 1 0,-1-2 0,0 1 171,1 0 1,0 1 0,-1 0 0,1 1 13,-1 0 0,1 0 0,0-3 0,-1 1-82,2-1 1,1 0-1,-2 22 17,3 3 1,0-3-319,0 2 1,0-7 34,0-2 0,1-4-37,2-5 0,-2 1-347,2-4 0,1-4-338,-1-5 1,2-4 198,-2-2 1,-2 1-260,2-1 1,-3-2-241,-3 2 1285,-2-1 1,-13 0 0,-2-2 0</inkml:trace>
  <inkml:trace contextRef="#ctx0" brushRef="#br0">10465 8873 22586,'1'-14'-1420,"3"1"0,7 3 1553,11 1 1,7 0-136,11 3 0,7 2-205,5 4 0,-21 0 0,1 1 8,2 1 0,1-1 1,2 0-1,1-1 277,1 2 0,0-1 1,1 1-1,0 0-135,-1 0 1,0 0-1,-2-1 1,1 1-42,-3-2 0,1 0 0,-1 0 0,-1 0 94,1 0 1,-1 0 0,-2 0 0,0 0-682,-4 0 0,0 0 0,20 1 362,-1 2 1,-8 2-457,-2 4 1,-4 6 778,-5 3 0,-1 3 0,-2 5 0,-3 0 0,-3-1 0</inkml:trace>
  <inkml:trace contextRef="#ctx0" brushRef="#br1">19441 10633 8371,'0'-6'-67,"1"1"-68,2 0 9,-2-2 1,3 5-391,-4-4 477,5 4 0,0-5-153,4 4 1,-3-1-68,0 4 1,1 0 120,2 0 0,-3 0 376,0 0-258,1 0 675,2 0-288,0 0 0,-3 0 678,1 0-662,-5 0 0,1 0-103,-6 0 1,-7 5-45,-5 1 0,-7 6 57,-3 4 1,-6 2-177,-3 4 0,-3-1-156,-3 4 1,1-1 81,-1 4 1,4-1-36,5-2 1,4-2-102,8-5 0,9-3 85,4-3 1,3 2 22,3-2 1,6 2 53,3-2 1,2-1-2,8 5 1,-2-1-96,4 4 1,3 0 349,1-1 1,2 1-714,1 0 1,0-2-69,0-1 1,-4 1-255,1-1 1,-3-2 287,3 2 0,-8-5-498,2 2 922,-7-7 0,6 2 0,-4-3 0</inkml:trace>
  <inkml:trace contextRef="#ctx0" brushRef="#br1">19376 10996 8226,'-21'-24'0,"3"3"0,9 5 676,3 4 0,9 5-290,7 4 1,7 1-89,8-1 1,6 2-85,3-2 0,5 2 108,2 1 0,7 1-411,2 2 1,-23-1-1,1 1 345,1 2 0,1 0 0,0-1 1,0 1-212,1 0 0,0-1 0,1 1 1,1 0 30,0-1 0,-1 1 0,-1 0 0,-1 0-352,2 1 0,-2 1 1,-2-2-1,-2 0 70,24 7 1,-3-1-1235,0-2 0,-6 0 305,-3 1 1135,-5-5 0,-3 2 0,-2-4 0,-5-1 0,-2-1 0</inkml:trace>
  <inkml:trace contextRef="#ctx0" brushRef="#br1">21508 10754 8420,'-15'-4'0,"-1"-2"0,4 2 278,-4 0 1,4 9-11,-4 4 1,1 1-198,-4 6 0,-1-1 38,-1 4 0,0 3-92,-4-1 0,4 1 198,0-3 1,2 2-33,4 1 0,5-1-245,7-6 0,3 3 109,3-3 0,3 2-196,7-1 0,1 1 97,5-1 1,4-2-39,2 2 0,-2-1 43,2 4 1,-4-1 53,1 1 1,-4-3 28,-2-1 0,0 1 2,-3 2 1,-2-2 211,-5-1 0,-2-3-117,-4 0 0,-2 1 64,-4 0 1,-5 2-101,-11-2 0,-2 3-454,-4 0 0,0-2-80,0 2 1,1-5-294,-1 2 1,1-4 271,2-3 458,2 2 0,4-6 0,1 2 0</inkml:trace>
  <inkml:trace contextRef="#ctx0" brushRef="#br1">21722 11024 8173,'-5'8'30,"1"4"445,4 9 1,-1 9-82,-2 11 0,-2 6-702,0-18 0,0 1 0,0 3 0,0 0 439,-1 2 1,0 1-1,0 2 1,0-1-75,-1 1 1,-1-1 0,0 0 0,0-1 37,-1-1 1,-1-1-1,3-5 1,0 0-24,0-1 0,2-1 0,-3 20-155,2-4 0,3-4 286,-3-2 1,3-7-444,-3-5 0,3-5-70,0 2 1,2-6-758,1-4 1506,0-6-1363,0-2 699,0-16 1,0 0-273,0-13 1,3-3 496,1-3 0,-1-8 0,0 4 0,0-5 0,0 2 0</inkml:trace>
  <inkml:trace contextRef="#ctx0" brushRef="#br1">21629 11164 8349,'9'-28'0,"1"0"66,-1 0 0,4 4 148,3 2 1,5 7-61,0 2 0,5 4-76,-1 3 1,-2 3-238,-1 6 1,-1 2 161,-2 4 1,-3 5-80,-6 1 1,-2 4 25,-2 3 1,-2 2 120,-4 3 0,0-2-61,0 0 0,-4-1 21,-2 1 1,-3 2 110,-4-3 1,-1-1-12,-5-1 1,0-2 22,-3-2 0,2 0-118,-2-3 1,3 2-88,0-5 1,1-2-452,-1-4 0,4-4-25,3 1-249,6-2 1,2-2 775,4-2 0,4-11 0,1-5 0</inkml:trace>
  <inkml:trace contextRef="#ctx0" brushRef="#br1">22104 11117 8349,'4'-9'0,"-2"0"-339,4-1 1,-3 1 309,4 0 1,-1-1-155,3 1 1,1 3 116,-1 0 0,-3 2 272,0-2 127,-4 0 298,2 1-531,-4 1 0,-4 5 3,-2 2 1,-5 2 141,-2 4 1,-3 5-64,0 1 0,0 4 2,0 3 1,0 0-26,3 3 1,-2 1-136,2-4 1,4 4-85,3-1 1,1-2-198,-2 2 1,4-5 123,6-2 1,3-1-82,3-8 1,4-1 116,3-8 0,1-1-93,2-3 0,0-5-32,-1-6 0,1-6 136,0-1 0,-1-4-12,1 1 1,-2-1 64,-1-2 1,-3 4 101,-3 2 0,-4 2 31,0 2 0,-4 3 240,1 3 0,-3 6 125,-3 3 1,-2 2-178,-4 1 0,-4 5-106,1 4 1,-2 3 29,2 4 0,2 2 53,-3-3 0,3 6 100,1 1 0,2-4 71,1-2 1,4-1 94,-1 4 0,2-2-294,1-1 1,1-3-1053,2-3 1,2-1-825,5 0 1,-1 0 289,0-3 0,1-2 1349,3-4 0,-3 4 0,4 1 0</inkml:trace>
  <inkml:trace contextRef="#ctx0" brushRef="#br1">22411 11005 7124,'0'16'296,"0"-1"1,0 2-122,0 5 0,0 2 182,0 3 0,-3 5-127,0-1 1,-3 3 176,3-3 0,-4 0-214,4-3 0,-4 0 0,1 0 0,2-8 48,1-1 0,-1-7 460,0 1 24,1-7-304,3-2 1,0-5-105,0-2 1,0-3-729,0-7 0,0 2 84,0-5 0,1 1 128,2-4 0,2 1 134,1-1 0,2-1-89,-2-1 0,3 1 105,0-2 1,0 3-507,1 0 1,-1 0-57,0 1 1,1-1-281,3 0 0,-3 0 891,3-3 0,1 2 0,1-2 0</inkml:trace>
  <inkml:trace contextRef="#ctx0" brushRef="#br1">22895 10559 7914,'-5'0'359,"-3"4"1,6 5 72,-4 6 0,3 7-80,-4 3 1,1 10 152,-3 6 0,3 4-640,-1 5 0,4-24 1,0 0 274,-1 4 0,-1-1 0,-1 2 1,-1-1-77,1 3 0,0 0 0,0-3 1,0 0-102,1-2 0,0 0 1,-1-2-1,0-1 78,-6 22 1,-1-3 103,4-3 1,1-5-351,1-8 0,0-4 107,4-3 1,-3-5-336,3-4 171,0-6 289,3-1 1,0-6 310,0-3 1,0-5-381,0-6 0,0-4-96,0-3 1,1-3 44,2-6 1,2-1-275,4-2 1,4-3 90,-1 0 0,4 1-24,-4-2 1,3 2 273,-2 5 1,0 0 197,0 3 0,1 5-152,5 5 1,-4 7 129,1 8 0,-2 2 363,2 1 1,0 8-207,-3 5 0,-4 3 80,-3 3 0,-4 1-41,2 1 1,-3 0-266,-1 4 0,-5-1-77,-1 1 1,-5 0-167,-2-3 0,-3 2 120,0-5 1,3 0 22,0-6 0,0 0-182,1 0 129,-1-7 1,7 5 26,0-8 23,4 0 0,-1-3 679,6 0-348,2 0 1,4 1-17,1 2 0,2-2-226,0 3 1,4 1 17,-4 1 1,5-1-602,-2 1 1,2 1 278,-2 2 0,3 0-847,-2 0 0,2 1 497,4-1 1,-2 0-602,1 1 1,-2 2 279,-4 1 908,3-1 0,-4 1 0,5 2 0</inkml:trace>
  <inkml:trace contextRef="#ctx0" brushRef="#br1">23175 11508 8304,'9'4'117,"-3"-3"269,0 2 1567,-4-1-547,3-2-574,-1 0-694,-3-5 0,4 4-754,-2-2 356,-2 2 260,7 1 0,-2 0 0,3 0 0</inkml:trace>
  <inkml:trace contextRef="#ctx0" brushRef="#br1">10149 4693 8103,'-18'0'0,"3"0"0,-2-3-120,5-1 0,-1 7-48,4 6 0,3 5 315,0 8 0,4 4-90,-2 8 1,3 5-14,1 11 0,0-22 1,0 1-292,0 3 1,0 1-1,2 2 1,0 0 330,-1 4 1,1 0 0,0 4 0,0 1 84,-1 2 0,1 1 0,-1 1 0,0 1-498,2 1 0,0 0 0,-1-1 0,-1 1 362,1-15 1,1 0 0,-2 0 0,1 18 0,-1-1 12,0-2 1,1-1 0,-2-1 0,1-2-379,-1-5 0,0-1 0,0-2 1,0-1 279,0-3 1,0 0-1,0-3 1,0-1-96,0-2 1,0 0 0,0 18-19,0-8 1,-3-11 324,-1-8-480,-3-4 1,6-15 749,-2-7 0,-1-14-1128,1-13 698,-4-11 0,1-3 0,-3-2 0</inkml:trace>
  <inkml:trace contextRef="#ctx0" brushRef="#br1">9925 4795 8132,'-4'-9'0,"2"-1"207,-4 1 1,4 3 315,-1 0 0,3 4-343,3-1 0,0 2-113,6 1 0,0 0 62,6 0 1,4 0 51,2 0 0,6 3-276,1 0 1,5 3 92,8-3 1,2 1-433,7-1 0,3-2 383,-24 1 1,1-1 0,-2 0-1,1-1-203,2 1 0,1-2 0,-1 1 1,0 0 270,1 0 1,1 0-1,-2 1 1,1 0-15,1 0 0,-1 1 0,-2 0 0,0 1 6,3 1 0,-1 1 0,0 0 0,-1-1 2,2 1 1,0 0-1,-2-1 1,1 1 66,0-1 0,1 1 1,-4 1-1,1 1-36,1-1 0,0 0 0,-2 2 0,0 1 63,-1-2 1,0 1 0,1 1 0,2 0-65,0 0 1,0 0 0,-2 2-1,1 0 93,-2 0 1,0 0 0,1 1 0,1 1 5,-3-2 1,1-1-1,4 3 1,0-1-44,0-1 0,1 0 0,-2 0 0,0-1-56,1-2 1,1-1 0,-1 0 0,0 0-54,2-2 1,0-1-1,0 1 1,1-1-41,2 1 1,0 0 0,-4-2 0,-1-1 56,3 0 0,-1-1 0,-4 0 0,1-1-34,0 0 1,0 0 0,0 0 0,1 0 36,-1 0 1,0 0 0,0 0 0,-1 0-469,20 0 0,-1 1 226,-2 2 0,-2-1 120,-1 4 1,-4 1 18,-6 2 0,-3-3-96,-6 0 1,-2 0 254,-4 4 0,-2-4 176,-1 0 0,1-3-581,-1 3 0,1-3 364,2 0 0,0-2-502,-1-1 1,1 0 274,-1 0 1,2 0 203,2 0 0,-3-4 0,4-2 0</inkml:trace>
  <inkml:trace contextRef="#ctx0" brushRef="#br1">13547 5195 9126,'-6'6'269,"0"3"0,4 5 114,-1 8 0,1 6-165,-1 6 1,1 11-138,-1 4 0,3-20 0,0 1-272,2 3 0,-1 0 0,0 0 0,0 1 349,0 3 1,1 0 0,0 0 0,0 0 17,-1 3 1,1 0 0,0 1 0,-1 0-144,-1 3 0,0-1 1,0-2-1,0-1-94,0 0 1,0 0 0,0-3 0,0-2-6,0-2 0,0-1 0,0-2 0,0 0-394,0 23 1,0-12 7,0-10 1,0-9 129,0-7 1,-4-4-1390,-2-2 1711,-3-4 0,0-5 0,0 0 0</inkml:trace>
  <inkml:trace contextRef="#ctx0" brushRef="#br1">10140 6620 8040,'-34'0'474,"3"0"0,7 0-125,2 0 0,9 0-160,4 0-62,6 4 1,0-3 59,6 2 0,3-2-126,7-1 1,5 0 141,7 0 0,6 0-200,3 0 0,6 3 67,0 1 0,7 0-122,0-1 1,-19-3-1,0 1 4,0 0 1,0 1-1,3-1 1,1-1-264,0 0 0,1 0 1,2 0-1,0 0 423,4 0 0,0 0 1,4 0-1,0 0 1,2 0 1,0 0 0,2 0 0,-1 0-300,-2 0 0,-1 0 0,0 0 0,1 0 137,-2 0 1,0 0 0,1 2-1,-1 0-34,1 1 1,-2 0 0,-1 1-1,-2 1-91,-4-1 0,0 1 1,1 1-1,-1 0 267,0 1 0,1-1 1,1 0-1,1 0-5,-3-1 1,0-1-1,2 1 1,-1 0 5,-4-1 0,0 1 0,0 0 0,0-1-57,2 1 0,-1 0 1,-2-2-1,-1-1 44,2 0 1,0-1 0,0 0 0,-1-1-79,0 0 0,-1 0 0,1 0 0,0 0 32,0 0 0,-1 0 1,0-2-1,-1 0-83,2-1 1,-1 0-1,0 0 1,-1 0-4,0 0 1,0 0-1,0 0 1,0 0 174,0-2 1,-1 1 0,25-1-91,-2 1 1,-3 3-7,0 1 1,-1 0 51,-3 0 0,-3 5 480,-6 1 1,-1 2-314,-6 1 1,-2 4 356,0-1 0,-3 1-416,3-4 1,-8 0 273,2 1 0,-4-1-488,1 0 1,0-3 328,-3 1 0,-1-5-403,-2 1 1,-4-2-289,0-1 1,0 0 150,4 0 1,-1 0-918,0 0 1,0-8 23,1-5 1130,3-3 0,-2-11 0,2-2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13361 3194 8732,'5'-6'-980,"5"3"1,5 2 1359,10 1 1,5-3-90,10 0 0,8-1-549,-21 2 0,2 1 0,4-1 0,1 0 337,3-1 0,0 0 0,2-2 1,-1 1 37,-1 1 0,0 0 0,1-1 0,0 1 42,1-1 1,0 2 0,-4-1 0,0 1-41,-1 2 0,0 0 1,-4 1-1,-2-1 93,22 4 0,-7 1 156,-2 4 0,-8-3-304,-5 0 0,-5 0 209,-4 0 0,-1 1-332,-3-4 1,-1 3 326,-5-2-15,-4-1 1407,-1-3-1385,-12 0 1,2-1-53,-7-3 1,-1 0-62,-2-2 0,-1-2-273,-2 2 0,1-3 133,-1 0 1,-3-1-365,0-3 1,2 3 107,4-2 1,2 1-33,1 2 0,3-4 195,-2 1 1,5 3-4,4 3 0,2 2-77,1-2 0,1 4 116,2-1 1,7-1 83,5 1 1,4 0-87,3 3 0,1 3 86,5 0 1,0 1-21,0-1 0,-3 1 102,0 3 0,-5 1-101,2-2 1,-6 1-18,-4-1 1,-3 3-4,-2-3 1,-3 2 20,-4 2 1,-7 2-184,-3 0 0,-9 5-21,-3-2 0,-4 0-149,-2 0 0,0 1-212,0 3 1,3-4 533,1 1 0,-1-1 0,-3 4 0</inkml:trace>
  <inkml:trace contextRef="#ctx0" brushRef="#br0">15400 2607 8152,'-9'-8'514,"0"2"-283,3 1 1,2 6-292,4 3 0,0 6 45,0 9 1,0 4 426,0 8-250,0 7-356,0 8 0,0 7 364,0-24 0,0 1 0,0 2 0,0 1-353,0 2 1,0 1 0,0 1 0,0 1 164,0 1 1,0 0-1,0-4 1,0 0-287,0-1 0,0 0 1,0-3-1,0-2 73,0 21 1,0-9-487,0-10 449,4-10 0,-2-9 70,5-12 0,-5-5-15,1-7 1,-1-4 477,1-6 0,-2-2-334,2-7 1,-2-5 94,-1-7 1,0 2 202,0-9 0,0 0-203,0 23 0,0-2 0,0 1 0,0-1 86,0-2 0,0-1 1,0 2-1,1-1-42,1-1 0,-1-1 0,0 1 0,1 0 81,3 2 1,0 1 0,-2 0 0,2 0 137,2 2 1,1 1-1,11-18 226,3 10 1,0 7-68,-4 11 1,0 7 34,-3 6 0,2 3-440,-5 3 1,1 7 60,-4 9 1,-3 5-98,0 7 0,-4 6 53,2 7 0,-3 2 28,-1 4 1,-1 1-142,-1-23 1,0 0 0,0-1 0,-1-1-69,-1 1 1,-1-1 0,-4 26 57,4-26 0,0 0 0,-1 1 0,0-1-144,-6 21 0,-2-4-226,2-9 0,1-2 175,-1-4 1,2-5-147,0-4 0,5-5-233,2-5-222,2-3 0,2-2 859,2-4 0,6-9 0,6-1 0</inkml:trace>
  <inkml:trace contextRef="#ctx0" brushRef="#br0">15968 2998 8152,'4'-25'214,"2"0"1,2 5 373,-2-2 0,1 3-119,-4 4 1,0-2-85,-3 5 0,0-1-164,0 4 0,-4 1 21,-2 2 0,-3 2-126,-4 4 1,2 0-42,-5 0 0,2 5-132,-2 4 0,-1 4 109,1 6 1,2 4-179,-2 2 1,6 1-310,1-2 0,0 3 225,6-2 0,0 1-68,3-1 1,1-3 61,2-7 1,0 3-148,7-3 0,-2-4 77,7-2 0,1-6 114,3 0 0,-3-3 70,3-3 1,-6-2 145,6-5 1,-4-3-10,1-3 0,1-1-88,-1-2 0,-3 1 273,0-1 0,-6 1-61,-1 3 0,-3 1 721,4 5-241,-5 0-292,2 4 0,-5 2-194,-2 6 0,1 3-40,-5 6 1,5 4-142,-1 6 0,2 0 121,1 3 0,0 2-833,0-2 1,1-2 352,2-2 0,4-1-697,5-1 1,-1-6 1083,5-4 0,4 1 0,3-5 0</inkml:trace>
  <inkml:trace contextRef="#ctx0" brushRef="#br0">16341 2775 8152,'0'-15'389,"0"3"0,0 1 220,0 2 57,0 4 0,0 5-168,0 6 1,0 7-198,0 2 1,0 7 64,0 3 0,-4 3-53,1 3 1,-3 2-234,3 4 1,0 0-455,3 0 0,0 1-385,0-1 0,0 2 142,0-2 0,0 0-1584,0-6 2201,0-6 0,0 10 0,0-6 0</inkml:trace>
  <inkml:trace contextRef="#ctx0" brushRef="#br0">16192 3091 8152,'-6'-13'0,"-1"2"1313,4-1-803,0 2 0,7 1-393,2 3 1,7 2 25,2 4 0,3 0 69,0 0 1,2 0-62,2 0 0,2 3-100,4 0 1,-1 1-128,1-1 0,3-1 70,0 1 1,4-2-85,-4-1 0,3 0 42,-3 0 1,-1-4-39,-5-3 1,-3-1 147,-3-1 1,-6-1 233,-3 1 0,-2 0-123,-5-1 1,-1 1 128,-5 0 1,-3 3-131,-6-1 0,0 5-1,-3-1 0,0 3 83,0 3 0,-3 4 70,3 5 0,1 2 140,2 5 0,1 0 43,2-1 1,0 4-121,-1 0 0,4 0-1841,0-4 1,4 4 731,-1 0 1,6-1 33,3-2 0,3-5 241,4-1 0,-2-4 161,5-3 1,-1-2 22,4-4 1,-2-2 304,-1-4 0,1-1 124,-5-9 0,0 4 208,-2-3 0,-2 3 45,-2 0 348,-2 1 754,-4 2-1054,0 4 0,-4 1-293,-2 4 1,1 4 118,-1 2 0,2 2-888,-2 2 0,4 2 196,-1 1 0,2 0-89,1-1 1,4-1-784,2 1 0,7-3 497,2-2 0,4 0 774,3-4 0,1 0 0,5-3 0</inkml:trace>
  <inkml:trace contextRef="#ctx0" brushRef="#br0">17551 2533 8116,'-1'-9'222,"-2"3"357,-2-2-201,-5 7 1,4-1-79,0 8 0,3 2 199,-3 11 1,3 1-114,-4 8 0,2 9 44,-1 3 1,-1 10-495,5-23 1,1 1 0,-3 3 0,1 0 279,2 2 0,-1 2 1,0-1-1,0 1-170,0 1 0,1 0 0,1-3 0,-1 0-178,-1-2 1,1 0-1,1 17-751,3-4 0,1-13 580,2-9 0,3-8-334,-3-5 1,-1-4 219,1-9 1,-3-5-561,4-6 0,-5-7 273,1-3 0,1-6 704,-1-3 0,0-2 0,-3-2 0,0 1 0,0 0 0,0 0 0</inkml:trace>
  <inkml:trace contextRef="#ctx0" brushRef="#br0">17486 2803 8116,'-4'-42'0,"3"4"58,-3-2 1,5 6 208,2 7 0,2 1 87,4 7 1,1 2 173,3 8 1,1 0-7,5 0 1,0 2-167,-1 1 0,2 4-339,2-1 1,-3 2 176,3 1 1,0 0-175,-4 0 0,2 0-169,-8 0 0,-2 0-348,-4 0 1,-4 4 117,1 2 0,-4 4-340,-5 2 1,-1 2-56,-9 5 1,-4 1 297,-4 1 1,-3 3 318,-1 4 1,0 0-70,0 0 0,0 2 304,0-2 0,4 1-153,3-7 1,5-1 717,4-2 0,2-4-147,4-3 0,3-6 39,6-3 1,6-2-222,7-1 0,1-4 74,2-2 1,3-5-574,0-2 1,3 0 140,0 0 0,2 2-134,1-5 0,-3 5 22,0-1 0,0 4-1053,2 2 1209,-3 0 0,3 1 0,-3 1 0</inkml:trace>
  <inkml:trace contextRef="#ctx0" brushRef="#br0">17840 2840 8116,'0'-10'2592,"0"1"-2209,0 4 1,1 1-131,2 4 1,2 1 7,4 2 1,-1 6-75,-1 7 1,0 1-133,-4 2 1,3 4 70,-3 2 0,0 2-154,-3 0 1,4 2-118,-1 2 0,0-3 49,-3 0 1,0-2 138,0-7 0,0-3 35,0-6 86,0-1 1,0-8-72,0-4 1,0-9-279,0-7 1,4-2-123,2-7 1,3 1-153,4-7 0,-2 0-725,5-3 1,-4 3 396,4 0 0,2 0 433,4 0 0,4 5 354,-1 5 0,1 0 0,0-1 0,2 3 0,4 3 0,4 0 0</inkml:trace>
  <inkml:trace contextRef="#ctx0" brushRef="#br0">18314 2830 9235,'-5'-6'1339,"2"0"0,1 4-426,-1-1-565,2-2 0,-3 3 127,4-5-419,-4 5 0,2-2 55,-5 4 0,4 0-317,-3 0 0,1 5 60,-1 5 0,-3 3-208,3 6 0,-1 0 68,1 3 0,-2 1-109,1 2 0,3 1 20,1-5 0,2 3 98,1-5 1,1 0-54,2-6 0,3-5 31,7-5 1,1-4 333,5-5 0,0-4 62,-1-9 1,1-4 143,-1-2 0,1-1-40,0-2 0,-5 0 172,-1 0 1,0 4-44,-1 2 0,-3 4 130,-6 2 151,2 3 1,-5 7-208,0 3 1,-1 4-357,-5 6 1,1 0-109,-2 8 0,0 1-222,4 2 0,-3 2-78,3 2 0,0-3-346,3-1 1,0 1 104,0-4 0,0-1 183,0-2 1,1 2-451,2-2 0,2-1 868,4-4 0,5 1 0,0-3 0</inkml:trace>
  <inkml:trace contextRef="#ctx0" brushRef="#br0">18631 2719 8024,'-4'-5'0,"3"-4"164,-2 3 1,1 2 276,-1 1-6,2 2-171,-4 1 1,5 7 128,0 2 1,0 7-312,0-1 1,0 4 105,0 3 0,0-2-310,0 5 1,0-3 100,0 3 1,-3-3-193,0 2 1,0-3 71,3 1 1,0-6-51,0 0 0,0-8 45,0 1-37,0-5 68,0 0 0,4-9 21,2-5 0,0 0 5,0-6 0,0-2 8,3-4 0,2-4 137,1 1 0,-2-1 153,3 2 1,-3-3 42,0 2 0,-1 1-128,0-1 1,0 5 27,1-2 364,-1 6-321,0 3 1,0 10 94,-3 6 1,-2 6-46,-4 10 0,0 4-41,0 1 1,-3 3-103,0 1 1,-3 0-140,2 0 0,-2-4 159,3-2 0,-1-3-147,1 0-326,2-5 138,-3 0 106,4-9 0,4-3 37,2-8 0,2-4-165,2-9 1,2 0 69,1 1 1,2-4 117,-3 0 0,4-3 3,-4 4 1,4-3 100,-4 5 0,1-1 113,-4 4 1,0 3-68,1 0 1,-4 7 493,0 3-366,-4 2 1,2 2-34,-4 2 1,3 2-89,0 4 1,1 4-37,-4-1 1,0 5-93,0-2 0,0 0-261,0 0 0,0-2-300,0 2 0,0-2 242,0 2 1,0-3-289,0 0 1,0-5-240,0-1 385,0 1 0,1 1 167,2-2 1,-1-2 40,4-4 156,0 0 1,4 0 206,-1 0 1,1-4 317,3-2 1,-3-2-250,2-2 0,2-2 340,-2 0 0,4-5-199,-4 1 0,2-1 60,-2-2 1,-2 1 30,3-1 1,0-3 125,0 1 1,-4-1-44,-3 3 1,-3 1-54,3-1 1,-3 4 19,0 3 0,-6 2-146,-4 0 0,-1 5-285,-1 2 0,-1 3 101,1 3 1,0 3-52,-1 7 0,-2 1-62,0 5 1,-1 1-181,4 1 1,0 0-75,-1 4 0,4-3-284,0 2 1,4-3-173,-1 1 0,2-3 268,1 0 1,1-1-78,2-3 0,5-1 67,5-5 1,4-1 5,2-2 0,0-1 19,6-5 0,0 0-179,3 0 1,3 0 605,0 0 0,0-5 0,-3 0 0</inkml:trace>
  <inkml:trace contextRef="#ctx0" brushRef="#br0">19534 2719 8024,'8'-19'100,"-1"1"1,-2 2 256,-2 0 0,-2 5 100,2-1 0,-5 1-113,-1 2 0,-5 4 95,-2 2 1,0 1-58,-6-1 0,2 2-160,-2-3 0,-1 8-86,1 2 1,2 2-107,-2 1 1,5 5-8,-1 1 0,2 0-170,4 0 0,2 1-305,4 2 1,0 4 254,0 0 0,1 0-175,2-4-1,3 1 149,7-1 0,-3 1 49,2 0 1,3-4 108,0 1 1,2-5-2,-2 2 1,2-4 36,-5-3 1,1 1 275,-4-4 38,-4 1 0,-3-4-108,-8 0 1,-2 1-286,-11 2 1,2-2 111,-8 2 0,1-1-390,-1 1 0,1-1 38,3 4 349,1-4 0,-3 7 0,5-4 0</inkml:trace>
  <inkml:trace contextRef="#ctx0" brushRef="#br0">19674 2849 7997,'25'-24'823,"-1"3"1,-3 4-207,1 2 1,1 3 457,-2 0 0,-2-2-1482,-3 2 1,-6-1 200,-1 4 0,-4 3-435,-5 0 1,-1 4 314,-2-1 1,-3 2 325,-6 1 0,-3 0 0,-4 0 0</inkml:trace>
  <inkml:trace contextRef="#ctx0" brushRef="#br0">15652 4041 8069,'-18'0'1194,"2"0"-1115,7 0 1,14 0-171,11 0 1,14 0 229,10 0 1,-14 0 0,2-1-94,2 0 1,2-1-1,9-1 1,2 1-422,7-3 1,2 0-1,-11 1 1,0-1-1,2 1 466,6-1 1,1 0 0,0-1-1,-10 2 1,1 0 0,0-1 0,0 1-181,2-1 1,2 0-1,-1 1 1,1-1-1,1 1 1,0 0-1,0 0 1,1 1 175,1-1 0,0 0 0,0 0 0,0 0 0,1 0 0,0 1 0,0-1 0,0 0-86,-1-1 0,0 0 0,0 1 0,0-1 0,0 0 0,-1 1 1,0-1-1,0 0-249,-3 1 1,1-1 0,-1 0 0,-1 1-1,0-1 1,-1 0 0,0 1 0,-1-1 255,0 1 0,-1-1 0,0 0 0,0 0 0,13-2 0,-1 0 0,-1 0-5,-3 0 1,-1-1 0,0 1 0,-2 0 0,0-1 0,-2 1 101,-4 1 0,-1 0 1,0 0-1,-2 0 1,0-1-1,-1 1 486,17-3 0,-1-1 0,-4 3 0,-1 0-281,-4 0 1,0 2 0,-2 1 0,-1 0 355,-1 1 0,-1 0 1,-2 0-1,0 0-529,0-2 1,-2 1 0,-4 0 0,-1 1 540,22-3 0,-4 3-1101,-5-3 1,-4 1 353,-3-2 1,-5 2-1081,-1 2 0,-4 2 1112,-5-2 1,0 2 36,3 1 0,-7 0 0,3 0 0</inkml:trace>
  <inkml:trace contextRef="#ctx0" brushRef="#br0">20046 3715 8052,'-5'-4'3276,"-2"-1"-2219,4-5 1,0 1-1838,3 0 1,7-1-1038,2 1 1817,3 0 0,1-5 0,2 0 0</inkml:trace>
  <inkml:trace contextRef="#ctx0" brushRef="#br0">14506 12970 8269,'21'0'-550,"-1"0"-54,-3 0 653,4 0 1,-1 0 348,1 0 0,5 0-162,-1 0 1,7 0-82,-4 0 0,7 0-79,2 0 1,5-3-298,4 0 1,1-4 313,-1 0 1,6 0-54,-24 4 0,0 0 0,-2-1 0,1 1-7,1 1 0,0 1 0,-1-3 0,-1 1-1,2 2 0,0-1 1,1 1-1,-1-1-82,2 2 1,-1 0-1,24 1 7,-27 1 1,1-1 0,-1 1 0,1 0 46,-1 1 0,0 1 1,2 0-1,0 0-9,2-1 0,-1 0 1,0 0-1,-1-1 28,1 2 0,1-2 0,-1 0 1,-1-1-6,0 0 0,0 1 1,0 0-1,0 0-1,0-1 1,-1 1 0,1 0-1,-1-1 24,26-1 1,-2 0 69,-5 0 1,2 0-69,2 0 1,-6-3 141,3 0 1,-6 0-122,2 3 1,-2-3 43,2-1 1,-7-2-31,2 3 1,-6-3 199,2 3 1,0-1-58,3 1 1,-3 1 55,1-5 1,-4 5-261,3-1 1,-3-1 69,3 1 0,-4 0-388,1 3 1,-1-3 184,1 0 1,-1 0-240,4 3 1,-4 0 140,1 0 1,-2 5 213,-1 4 0,-1-2 0,-2 6 0,-1 3 0,1 7 0,4 6 0</inkml:trace>
  <inkml:trace contextRef="#ctx0" brushRef="#br0">15419 9171 8088,'-10'-4'0,"1"3"139,0-3 1,4 9-117,2 4 1,2 6 332,1 7 1,0 6 103,0 6 0,0 7-67,0 6 0,0-20 0,0 0-354,0 4 1,0 0-1,0 3 1,0 0 91,0 0 1,0 0 0,0 0 0,0-1-135,0-2 1,0 0-1,0 0 1,0-1 82,-1 0 0,2-1 1,3 17-628,2-3 1,-1-15 364,1-6 0,0-10-544,4-5 1,-4-7 219,0-4 1,-3-5-32,3-9 1,-3-9 122,0-4 1,-2-6 63,-1-3 1,-4 1 449,-3-5 0,-1 0-294,-1-6 1,-4 4 81,1-1 0,-4 0 106,4 4 0,1 1 553,4-2 0,3 9-53,4 1 0,5 6 121,5 6 1,3 2-299,6 7 1,-1 4 40,1 3 0,0 5 79,-1 1 1,4 5-162,0 7 1,-1 7-313,-2 6 1,-3 3 106,-1 3 0,-3 3-78,0 6 0,-3-1 126,-3 5 1,-1-2 125,-5 2 1,-6 2 23,-3 1 0,-1-5-156,-6 2 1,-2-6 46,-4-4 1,2-2 10,2-4 0,4-5-413,-4-5 0,5-4 79,1-8-596,1-2 1,6-10-28,2-6 0,2-4-332,1-9 1,2-5 1117,4-7 0,1 0 0,6-5 0</inkml:trace>
  <inkml:trace contextRef="#ctx0" brushRef="#br0">15810 9236 9288,'-5'5'873,"1"1"-736,4 6 0,0 4 79,0 5 1,1 8 219,2 9 0,-2 7-226,0-19 0,1 1 0,-2 2 0,0 0-145,-2 0 1,1 1 0,0-1 0,1 0-184,-2-2 1,1-2-1,1 18 146,3-9 1,2-6-781,4-6 1,4-2 342,-1-7 0,3-2-795,-2-5 0,-1-1 1204,-2-5 0,-1-5 0,0 0 0</inkml:trace>
  <inkml:trace contextRef="#ctx0" brushRef="#br0">15828 9376 8066,'0'-24'0,"0"1"362,0 5 0,1-1 31,3 1 1,2 0-84,6 3 1,-1-2 49,1 5 1,1 2-71,0 4 1,0 4-21,0-1 0,-2 3-37,5 3 0,-5 3-333,1 7 1,-1-2 138,-2 4 1,-1 1-217,-1 3 1,0 0 100,-4 3 1,0-1 84,-3 4 0,-4-4-77,-2 4 0,-6-1 78,0 1 0,-2 2 56,2-3 1,-1-2-44,-3-3 1,-1-2-30,5-4 0,-1-4 67,0-3 0,6-4-203,-2 1 3,6-2 0,-2-6-214,5-4 0,5 0 7,1-4 0,5 0 121,2 0 1,3 1 35,0 3 1,1 4 33,2 1 1,-1 3 261,1 1 1,-1 1-102,-3 3 0,2 4 140,-5 4 0,-1 5 194,-4-2 0,-3 6 298,-4 1 0,-1 4 11,-2-2 0,-4 2-240,-5-1 0,-2 2-238,-5-2 0,0-1 66,1 0 0,-1-4-533,0-1 0,4-2 97,-1-4 0,5-2-388,-1-5 108,1 3 1,3-9-450,2 0 1,2-5-314,4-4 0,4-1 80,2-3 1161,2-1 0,6-5 0,0 1 0</inkml:trace>
  <inkml:trace contextRef="#ctx0" brushRef="#br0">16294 9655 8066,'-5'4'902,"0"-2"1332,2 1-1126,2 2-316,-4-4-948,1 3 249,3-4-872,-3 0 536,12 0 243,-6 0 0,11-4 0,-8-1 0</inkml:trace>
  <inkml:trace contextRef="#ctx0" brushRef="#br0">16350 9870 8167,'-9'0'416,"3"0"0,2 0 0,4 0 0</inkml:trace>
  <inkml:trace contextRef="#ctx0" brushRef="#br0">17430 8957 7685,'-6'4'-199,"-1"2"0,5 1 325,-1 2 1,2-1 195,1 8 0,0 0-122,0 6 1,1 3-22,2 6 0,-1 2-64,5 4 1,-4 0-96,3 1 1,0-2-265,4-2 1,-4 1 165,0-4 1,-1-4-231,1-5 0,2-10-19,-5-2 116,0-7 1,-3-4 63,0-9 1,0-4-92,0-8 0,0-6 78,0-6 0,-1-2 66,-2-1 0,2-2 95,-3-1 0,0 2-43,1-3 1,-3 3 175,3 1 1,0 1-73,3 1 1,0 4 361,0 7 1,0 2-179,0 6 1,1 3 49,2 4 1,2 0 0,4 3 1,1-1 121,-1 4 0,0-3-314,1 2 0,-1 1 58,0 3 0,2 0-250,1 0 1,-2 1 92,3 3 0,0-2-199,0 4 1,-2 0 91,-5 3 1,2 4-10,-5-1 0,0 5-45,-3-2 0,0 3 45,0 0 1,-4 4-15,-3 0 1,-1 3 0,-1-4 1,0 1 72,-1-3 1,0-1-20,-3 1 0,3-1 101,-2-3 1,1-1-87,2-5 0,1-3-92,2 0 166,-3-4 5,8 2 1,-3-5 74,4-2-40,0 2 1,1-4 133,2 2 0,2 2-56,5-2 0,2 2 8,1 1 1,0 3-84,-1 0 0,2 3 34,1-3 0,6 4 9,-2-4 0,1 3 22,-1-3 1,1 1 12,1-1 1,-1-2-19,2 2 0,-3-2-140,0-1 0,1 4-25,1-1 1,-4 0-211,2-3 1,-6 0 126,3 0 0,-4 0 116,3 0 1,-6 0 95,0 0 18,-2 0 43,-2 0 0,3-4-117,-5-3 0,0-1 106,-3-1 0,-4-1-86,-2 1 0,0-3 141,0-1 1,0 1-69,-3 3 0,-4-1-16,1 1 0,-1 3-41,4 0 0,0 4 2,0-2 1,-1 3-198,1 1 1,0 5 126,-1 1 0,1 3-143,0 3 1,0 3 48,3 4 0,-1-1-76,4 1 1,0-1 69,3 1 1,0 1-388,0 1 1,5-4 25,4 2 0,2-7-132,4 0 0,1-1 594,2-2 0,5 0 0,1 1 0</inkml:trace>
  <inkml:trace contextRef="#ctx0" brushRef="#br0">18184 9236 7464,'-9'0'-314,"3"-3"621,-1 0 0,5-1-31,-1 1 1,-1 1 504,1-4-442,-4 4 1,2-6-21,-5 5 1,4-1-28,0 1-273,0 2 0,-4-3-63,1 4 104,0 0 0,-1 0-23,1 0 0,1 4 64,2 2 0,-3 2-181,3 2 0,1 2-25,-1 1 1,4 2-2,-1-2 0,1 2-56,2-3 0,0 2 61,0-2 1,5-4-29,1 1 0,2-3 97,1 0 1,4-3-46,-1-6 1,4-2 11,-4-4 1,5-5-50,-2-1 1,2-6 100,-2-1 0,0-3-1,-3 0 0,-1-2-34,1-1 0,-3 0 18,-2 0 0,0-1 4,-4-2 1,0-1-7,-3-2 0,0 5-14,0 4 0,0 0 46,0-3 1,0 8 57,0 1 0,-1 8 284,-2 1 1370,2 1-1250,-3 8 1,1 2-258,-1 8 0,-2 2-53,3 4 0,-3 4 19,3 2 0,-3 5-137,3-1 1,-4 2 112,4 1 0,0 0-359,3 0 1,0-1-128,0-2 1,0 1-138,0-1 0,4-2-151,2-1 0,3-4 273,0-2 1,0 2-131,1-3 0,2-2 34,0 0 1,2-6-485,-2-1 934,-1-4 0,6 7 0,-2-4 0</inkml:trace>
  <inkml:trace contextRef="#ctx0" brushRef="#br0">18417 9134 7758,'0'-5'1331,"-4"-4"0,2 8-838,-5-2 0,5 6-121,-1 4 1,1 1-120,-1 1 1,2 1-196,-2-1 0,2 3 111,1 1 1,0-1-200,0-3 1,3 1 84,0-1 1,4 0-296,0 1 0,4-2 66,1-2 1,2 1-89,-2-3 0,0-1 113,3-3 0,-3-3 98,0-1 0,-2-3 104,0 1 1,-1-3-86,0-4 1,-1 2 254,-1-5 0,-3 5-67,-4-1 0,0-2 189,0 2 1,-4-1-67,-3 4 1,-2 0-101,-3-1 0,-3 4-24,-3 0 1,-1 4 17,0-1 1,1 2-151,-1 1 0,4 1 80,-1 2 1,5 2-725,-2 4 1,4 1-83,3-1 0,2 0-363,4 1 1,1-1 305,2 0 760,2 0 0,4 5 0,1 0 0</inkml:trace>
  <inkml:trace contextRef="#ctx0" brushRef="#br0">17551 9907 8195,'-6'6'-928,"0"0"1218,3 0 1,-1 8-69,4 1 1,-3 4 156,0 3 1,0 1-124,3 5 0,3 4-105,0 3 1,4 4-37,0 1 0,1-2-151,1-4 0,1-5-79,-1-1 1,4-6 77,3-6 0,1-3-93,2-3 0,0-5 102,-1-2 0,1-6 24,0-3 1,-2-7 33,-1-2 0,-2-3 9,-1-1 1,-3 0 22,2-3 0,-2 1 150,-4-3 0,2-1 80,-2-3 1,-1 0-127,2 0 1,-5 1 162,1 2 0,-1-2-33,1 2 0,-2-1-61,2-2 0,-5 1-90,-1 2 0,-4 2 19,1 5 1,-3-1-84,0 0 1,3 6-202,0 3 1,0 4-1056,0 3 888,-2 2 1,7-2-1043,-2 6 1,2-1 20,1 4 1308,0 1 0,4 6 0,1 2 0</inkml:trace>
  <inkml:trace contextRef="#ctx0" brushRef="#br0">17942 10009 8073,'0'9'15,"0"1"0,0-1 84,0 0 1,0 1 99,0-1 0,3 1-18,0 3 0,3 0-2,-2 3 0,2 2-11,-3 1 0,3 0-59,-3 2 1,1-1-168,-1-1 1,-2-4-67,3 1 0,-2-5 91,1 1 0,-2-4-72,2-2 131,-2-4 1,-1 1 0,0-6 0,0-6-45,0-7 1,0-2-113,0-4 0,3 1 194,0-4 1,0 5 10,-3-2 0,4-1 93,3 1 1,-2 1-84,1 2 1,-3 1 114,3 3 0,0-1-83,4 7 0,-1-1 49,0 7-79,1 0 0,1 5-5,-2 4 0,3 1-37,-6 9 0,-2-1-3,-1 4 0,1 2-56,-1 1 0,1 0 74,-4-3 1,0-1-221,0 1 0,0-2 63,0-1 0,0-3-187,0-3 1,0-1-191,0 0 0,1 0-234,2-3 1,-1 1 214,4-4 493,0 0 0,3-3 0,1 0 0</inkml:trace>
  <inkml:trace contextRef="#ctx0" brushRef="#br0">18398 10112 8073,'0'-10'28,"-1"4"160,-2 0 158,2 0 1,-4-4 337,2 1 0,2 0 290,-2-1-658,-3 1 1,1 0 59,-4-1-142,0 1 0,-1 1-169,1 2 1,0 2 27,-1 4 1,1 1-111,0 2 1,3 3 105,-1 6 1,4 0-149,-3 3 0,4 1-149,-1 2 1,2 1 100,1 0 0,1-1-37,2 1 1,-1-5 33,4-1 1,1-4-111,2-3 0,0-2 52,0-4 0,2-2 97,1-4 1,-1-4 19,1-9 1,-1-3 1,2 1 0,-6-5 69,2 1 0,-2-2-64,-1-1 0,1-3 154,-4 0 0,0 0-116,-3 3 1,0 0 100,0 0 0,0 0-99,0 0 1,-1 5 9,-2 1 0,2 6 37,-2 4 9,2 6-4,1 2-11,-4 12 0,3 2 33,-2 9 0,1 4 48,-2 1 0,3 4-40,-2 3 1,2-1 163,1 5 1,0-5-394,0 1 1,0-6-33,0 0 1,4-1-223,3 1 1,1-2 95,1-5 0,2-3 71,1-3 1,1-1 141,3-2 0,1-4-107,-1-2 0,-2-3 253,2-3 0,-4-1 91,4-2 1,-5-4 63,2 1 1,-3 0-42,-1-4 0,1 3 120,-1 1 0,-3-4-31,0 1 0,-2-2-111,2 2 1,-4 1 200,1-5 0,1 5-80,-1-2 1,0 3 395,-3 1-322,0-5 1,-4 4 372,-2-3-528,-2 7 1,-2-1-178,1 4 1,0 1 18,-1 5 1,1 3 117,0 7 0,-1-2-189,1 4 0,1 2 39,2 5 1,-2-3-63,5 3 1,0-2-24,3-2 1,4 1-51,3 0 1,2-4 56,3 1 0,3-6 33,3-1 1,2-4 100,2-5 0,-3-1-52,3-2 0,-3-5 178,-4-4 0,-1-5-118,-5 2 1,-1 0 245,-1 0 0,0-1-116,-4-3 1,0 4-149,-3-1 1,0 4 20,0-4 1,-4 1-135,-2-4 1,-4 4-569,-2-1 0,2 2 323,-3-2 0,2 3-294,-2 4 0,6 0-275,-2 3-826,2-2 175,-3 7 598,5-3 1,1 8 255,4 2 686,0 2 0,4 2 0,1-1 0</inkml:trace>
  <inkml:trace contextRef="#ctx0" brushRef="#br0">18659 10000 7948,'-5'0'279,"-4"0"-109,8 0-259,-3 0 1,8-3-363,3 0 451,1-5 0,1 3 0,1-4 0</inkml:trace>
  <inkml:trace contextRef="#ctx0" brushRef="#br0">20521 298 7983,'-13'9'0,"-1"2"0,-1 1 0,2 4 0,3 5 0,0 8 0,-3 8 0,2 9 0,3-20 0,0 1 0,1 2 0,-1 1-447,-1 0 0,-1 2 0,0 2 1,0 1 468,0 2 1,-1 1 0,1-3-1,0 0 0,-1 1 1,0-1 0,3-1 0,0 0 698,0-2 0,0 1 1,1-4-1,0 0-306,-1-1 0,0 0 1,-4 13 145,6-4 0,-2-11-758,5-7 1,1-6 297,5-7 0,3-4-438,3-8 0,4-4-3,3-9 1,2-8-182,4-4 0,-1-9 257,4-7 1,-14 22 0,-1 0 66,3-3 1,-1 0-1,0-2 1,0 1 55,1 0 0,-1-1 1,0-2-1,-1 1-212,-2 0 1,0 0 0,1-1 0,-1 0 414,0-1 0,0 0 0,1-2 0,-1 0-45,1 1 0,-1 0 0,-1 1 0,-1 1 31,1 5 0,0 1 0,3-19 364,2 11 80,-3 6 0,-4 20 199,0 8 1,-4 8-242,2 11 1,0 5 101,-1 4 1,0 5-139,-3 7 1,0 7-198,0 5 1,0-22 0,0-1-108,0 2 0,0 0 0,0 1 1,0 1 10,0-1 1,0 1 0,0-1-1,0 1-36,0-1 1,0 1 0,0 1 0,0 0-93,0 1 1,0-1 0,0-3 0,0-1 51,0-2 0,0 0 0,1 17-198,2-1 1,-1-7-134,4-6 0,-1-5 141,2-11 1,0-1-481,-4-5 389,0 0-375,-3-4 1,-4-6 578,-2-8 1,-7-1-542,-2-6 0,-4-3 261,-3-6 1,2-3 37,-5-3 1,0-1 522,-3-2 0,4 1-201,3 6 1,2-1 343,4 0 0,1 4-228,5 2 1,4 7 643,1 2 1,8 2-305,2-2 1,7 3-137,6-2 1,1 1-258,4 2 1,4-3-428,3-1 0,3 1-638,-3 2 0,1 4 503,-5 0 0,5 3-268,-1-3 0,0 4 719,-3-1 0,2 5 0,-3 1 0,-1-1 0,1-1 0,2-1 0</inkml:trace>
  <inkml:trace contextRef="#ctx0" brushRef="#br0">21117 419 8563,'-1'-6'1867,"-2"0"-3306,2-1 853,-7 2 1,7 5 963,-3 6 1,0 11 183,1 5 0,-4 6 416,1 6 1,-4 5-595,-2 11 1,6-23 0,1 2-250,-3 1 0,0 2 0,0 1 1,1 1 11,-3 0 1,1 0-1,0 3 1,-1 0-42,1-3 1,0 0-1,1-1 1,1-1-92,1-5 0,0-1 0,-3 19 180,2-7 0,3-6-408,4-7 194,0-7-649,0-9 169,0-4 236,4-18 1,1 1 544,5-13 1,-1 0-540,0-3 1,4-4-49,-1-2 1,2-2 78,-2-1 0,2-3-177,1 3 0,0-1 32,-3 7 1,-1 1 20,5 5 0,-5 2 190,2 4 0,-3 9 100,-1 4 0,1 6 261,-1 6 0,-1 4-145,-2 9 0,2 4 112,-5 2 1,0 5-67,-3 1 1,0 3 318,0-3 1,-1 3-89,-2-3 0,-2 1 46,-5-1 1,0-2-107,-3 2 1,2-6-96,-4-3 1,0-4-132,0-2 1,-2-3 68,5-3 1,-1-5 38,4-2 1,0-2-26,-1-1 1,5-5-47,2-5 0,2-3 46,1-6-130,4-3 0,5-2 0,6-4 0</inkml:trace>
  <inkml:trace contextRef="#ctx0" brushRef="#br0">21573 810 8356,'0'-9'285,"3"-1"880,0 1-188,1 0-577,-4-1 1,-1 5-133,-3 2 1,-2 2 15,-6 1 1,-3 4-61,-3 3 0,-5 2-1,-2 3 1,-2 3-35,-1 3 1,3 1-111,1 0 0,3-1-447,-1 1 1,7-2 222,2-1 0,7-2-528,3-1 0,3-3 326,3 3 0,3-3 15,7-1 1,-2 1 131,5-1 0,-1 1 166,4 3 0,-4-3-92,1 2 0,-4-1 139,4-2 1,-5 1 237,1 3 1,-5-3-98,-4 3 1,-2-2 161,-1 1 0,-4 0-71,-3 3 1,-5-3-367,-3 0 1,-4 2-116,-3-2 1,3 0-327,-3-2 1,3-4 188,4 0 1,-2-4-506,5 1-514,-1-2 1392,8-9 0,5-2 0,5-9 0</inkml:trace>
  <inkml:trace contextRef="#ctx0" brushRef="#br0">21797 605 8137,'-13'-8'1658,"1"2"-820,-1 2-874,4 4 0,4 7 184,2 2 1,-1 7 85,1-1 0,-5 7 120,2 3 0,-2 5-76,-1 1 1,2 4-125,1-1 1,0 5 85,-3 2 0,3-1-780,3-3 0,-1 1 179,1-1 0,0-1-38,3-2 1,0-2-83,0-4 1,0-4-1309,0-2 1789,0-7 0,4-1 0,1-5 0</inkml:trace>
  <inkml:trace contextRef="#ctx0" brushRef="#br0">21545 875 8137,'-8'-14'656,"2"1"1,2 3-179,4 1 0,5 0-890,4 3 1,5-1 55,4 4 0,1-3-63,-1 3 1,2-1 82,2 4 0,-1 0 336,3 0 0,1 9 0,3 1 0</inkml:trace>
  <inkml:trace contextRef="#ctx0" brushRef="#br0">21880 726 8328,'-9'0'226,"0"0"178,4 0 1,1 4-188,4 3 0,0 5-118,0 4 0,1 2 134,2 4 1,-2 2 31,2 4 1,-2 4 18,-1 2 0,0-1-40,0 1 0,-1-4 21,-2 1 0,1-3-77,-5-3 0,5-3-2,-1-7 470,-2-1-390,4-9 0,-6-2-342,4-6 0,0-2 118,3-5 0,4-4-376,2-5 0,2-1 204,2-4 0,-1-1-151,0-3 0,4-3-158,-1 0 1,5 1-216,-2 5 1,0-1 73,0 4 1,1 1-296,2 2 0,-2 5 187,-1 1 0,1 7 688,2 3 0,1-2 0,0 4 0,-1-4 0</inkml:trace>
  <inkml:trace contextRef="#ctx0" brushRef="#br0">22216 838 8262,'4'-5'0,"-3"-3"0,3 2 0,0-3 0,-3 0 0,3 3 0,-4-1 0,-1 5 1023,-2-1 1,-3 6-437,-6 3 0,0 4-189,-3 2 0,-1 4-129,-2 5 0,-1 0-226,0 4 0,2 0 64,1 3 0,3-3-374,3-1 0,5-4-184,2-1 126,2-1 1,6-8 100,5-1 1,3-6-71,6-9 0,2-1-30,1-9 1,1-3 51,-1-2 1,-3-2 160,3 1 1,-2 3-56,-2-3 1,-3 2 309,-3 2 1,-3 3 261,-2 3 127,-3 5-348,-4 3 0,-4 12 180,-3 1 0,-1 6-91,-1 1 0,-4 5-74,1 0 0,0 1-361,2-3 0,4-1 109,0 1 0,4 0-624,-1-1 1,2 0 43,1-3 0,1 2-209,2-5 1,3-2 376,6-4 0,2-4 464,1 1 0,7-2 0,-2-1 0</inkml:trace>
  <inkml:trace contextRef="#ctx0" brushRef="#br0">22607 903 8262,'0'-14'-436,"0"1"1,1 3 2000,2 1-435,-2-1-608,3 1 0,-8 4-114,-2 2 1,-4 2-66,-2 1 0,-2 7-164,-5 2 1,0 7-116,1-1 0,-1 3-47,0 0 0,4 2-306,-1 2 1,6-2-89,1 1 0,0-1 189,6-1 1,0-5-495,3-2 0,5-1 226,5-2 0,4-1-102,8-1 1,2-3 23,4-4 1,0-4 35,0-3 1,3-2 497,0-3 0,0-3 0,-3-3 0,-1-1 0</inkml:trace>
  <inkml:trace contextRef="#ctx0" brushRef="#br0">22923 624 8262,'-4'-5'808,"3"1"-1280,-7-1 519,7 4 0,-3 2 394,4 9 0,0 0-222,0 6 1,0 0 111,0 6 1,-4-1 93,-3 3 1,2 1-98,-1 3 1,1 3-294,-1 0 0,-3 4 102,3-1 0,2 0-725,1 0 1,-1-4 26,1 1 0,0-1-276,3 1 1,0-6 303,0-1 533,0-3 0,0-2 0,0-1 0</inkml:trace>
  <inkml:trace contextRef="#ctx0" brushRef="#br0">22821 968 8262,'0'-6'0,"0"0"0,-3 3 395,0-3 0,1 4-63,5-2 0,3 0-482,6 1 1,3 0 35,3 3 1,2-1 34,2-2 0,-1 1 18,3-4 0,0 3-204,1-4 0,2 4-8,-2-3 1,-3 3 140,0-3 0,-3 4 67,-4-1 1,0 2 219,-3 1 94,-6 0 0,6 1-156,-9 2 0,0-1 87,-3 4 0,0 3-50,0 4 0,-1 0 131,-2 0 0,1 0-85,-4 3 0,3 0-44,-4-4 1,1 5-134,-3-1 1,0 0 67,3 0 0,-2 0-113,2-3 0,-1-1-170,0-3 1,0 4-284,4-1 1,0-3 198,3-2 300,0-5 0,0 6 0,0-3 0</inkml:trace>
  <inkml:trace contextRef="#ctx0" brushRef="#br0">23212 689 8262,'-9'-8'0,"-1"2"-1527,5 1 1527,-3 1 0,7 7 0,-3-2 0</inkml:trace>
  <inkml:trace contextRef="#ctx0" brushRef="#br0">23473 763 8028,'-10'0'0,"1"0"504,0 0 1,3 0-72,-1 0 0,0 5-327,-5 1 0,1 3 80,-1 4 0,1 2 48,-2 7 0,3 2-122,-3 4 0,4-1-174,3 1 0,-1-3 45,3 0 1,2-4-248,6 0 1,1-5-10,4-4 1,1-4 104,3-2 0,-2-4 13,5 1 1,-1-5 38,4-1 1,-1-7-199,1 0 0,0-2 108,-1-1 0,1 2-61,0-5 0,-5 2 286,-2-2 0,-1-1-93,-2 1 0,-4-1 374,-2-2 0,-2 2-178,-1 1 1,-4-1 82,-2 5 0,1 0 95,-1 2 0,-1 1 155,-2 0 1,3 3 229,0-1 67,0 5-455,0-2-293,2 4-47,12 0 0,0 0 120,7 0 0,-2 0-91,2 0 0,1 0 34,2 0 0,4 0-20,0 0 0,-1 0-20,-2 0 0,-3 1-1,-1 2 1,-3 2 78,0 5 0,-3 0-21,-3 2 1,-1 1 87,-5 6 1,-5-2-79,-1 8 0,-5 3 406,-2 3 0,-3 0-42,0-3 0,3-1 106,1-2 0,-1-3-158,4-3 1,2-5 387,7-1-837,0-7 1,5-2 106,4-4 0,1-4-51,6-2 1,0-8 55,6-4 1,-2-5-347,2-5 0,0 0 40,0 0 1,0 1-87,-4 3 1,1-2 137,0 4 1,-2 0 108,-1 4 1,0 4 157,-3 5 1,-1 1-72,-3 4 0,-3 2 182,-3 5 1,-2 7-123,-1 5 1,-1 7 518,-2 3 1,-3 2-205,-3 1 0,3 0-6,0 0 0,0 0-256,-4-1 1,5-2-141,2 0 1,-1-1-1276,1 1 0,0 1 690,3-5 1,4 1 647,2-3 0,6-1 0,3 1 0</inkml:trace>
  <inkml:trace contextRef="#ctx0" brushRef="#br0">20707 1723 8429,'6'0'1468,"-1"0"-1509,-2 0 0,6-4 17,7 1 1,9 0 1117,7 3 1,8 1-564,6 2 0,-19-2 0,1 0-564,3 2 0,0 1 0,2-1 0,1 0 223,1 1 0,1 1 1,2 0-1,0-2-218,5 1 1,1-1 0,4 1-1,0 0 189,1-1 0,1 0 0,2-1 0,0 0-418,0 0 0,-1-1 0,0 0 1,1-1 366,-16 0 0,0 0 0,1 0 0,0 0 0,0 0 0,1 0-21,0 0 1,0 1 0,0-2 0,0 1 0,-1-2 0,0 1-41,-1 0 1,1 1 0,-1-2 0,0 0 0,-1-1 0,1 1 47,1 0 1,-1 0 0,0 0 0,0 0-1,0 0 1,0 1-223,14-3 1,-1 1 0,0 2-1,0 0 283,-5 0 1,-1-1 0,0 0 0,-1 0 20,-3 1 0,-1-1 0,1-1 0,-2 0-138,-4 1 0,-1 1 0,-1-1 0,-1 1 95,20 1 1,-5-4-55,-7 1 0,-6-1-225,-4 1 1,-1-1-44,-6-2 1,4-3-947,-3 3 1,0 1 79,-4-1 1,0 1-122,-3-2 1173,3 3 0,-8 4 0,4 0 0</inkml:trace>
  <inkml:trace contextRef="#ctx0" brushRef="#br0">23966 1667 8323,'-17'-14'777,"1"5"722,7 0-1499,9 8 0,5-8 0,4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21154 959 8458,'-15'13'-78,"-1"3"1,2 2 144,-2 0 1,0 3 206,3 4 1,-3 2 136,0 10 0,-1-2-525,-2 5 0,-3 3 503,1 0 0,-5 3-142,1 0 1,2 0-16,1-3 0,3-1-117,0-5 0,5-4-138,1-2 0,7-6-219,3-3 1,2-4 157,1-2-727,0-3 1,4-5 405,2-1 0,3-4-999,4-6 1541,-3-2 0,12-9 0,-2 0 1</inkml:trace>
  <inkml:trace contextRef="#ctx0" brushRef="#br0">21089 940 8379,'0'-9'0,"0"0"-463,0-1 1,0-2 272,0 0 0,1 0 545,2 6 0,2-1-199,5 4 1,-4-4 246,0 4-24,0 0 0,3 7-131,-3 3 0,-1 2 149,-2 3 0,-2 7-100,2 6 0,-2 2-58,-1 1 0,0 7-26,0 2 1,3 2-46,0-1 0,1 3-204,-4 2 1,3 6 165,0 1 0,1-1-152,-1-2 0,-1-2 107,4-1 1,-1-1-237,2-5 0,0-7 65,-4-10 1,3-5-474,-3-4-308,5 3-240,-7-5 659,3 4 1,-4-8-75,0 0 1,-1-4 619,-2 1 1,-3-2 0,-3-1 0</inkml:trace>
  <inkml:trace contextRef="#ctx0" brushRef="#br0">20847 1490 8238,'-14'-10'0,"1"1"0,7 3 132,3 0 0,4 1 188,5-2 1,4 0-270,9 4 0,3-3 106,-1 3 0,5-1-196,-1 0 0,-1 3 76,1-2 1,0 3-198,3 3 0,-2-1-35,-1 5 1,2-4-31,-2 3 1,-1-1-79,1 1 303,-9-2 0,6 1 0,-8 0 0</inkml:trace>
  <inkml:trace contextRef="#ctx0" brushRef="#br0">21527 931 8225,'0'-6'-601,"0"0"594,4 4 283,-3-3-61,7 5 1,-7 9 26,2 3 1,-2 6 17,-1 3 1,0 3 136,0 4 0,-3 5-59,0 5 0,-4 3-374,1 5 0,0 1 109,0 0 0,3 2 149,-3 1 1,4 2-223,-1-6 0,-1-1-84,1-8 1,-1-4-238,4-2 1,0-3 46,0-3 0,0-7-145,0-5 1,0-6-320,0-1 1,1-4 320,3 1 0,-2-1-578,4-2 1131,0-9 0,3-1 0,1-9 0</inkml:trace>
  <inkml:trace contextRef="#ctx0" brushRef="#br0">21769 1266 7783,'-5'1'1822,"1"2"-1514,3-2 1,-2 5-1,0-3 1,-4 2-130,1 4 1,-2 1 14,-2-1 1,-4 3-155,-5 1 0,0 3 69,-2 0 1,1 0-53,1 0 0,1 0 6,-1-3 0,5-2-405,1-5-57,3 3-67,5-8 496,1 3 147,12-4 0,-1 0-30,9 0 1,-4 0-78,4 0 0,-1 1 124,4 2 0,-2-2-107,-1 2 1,0 2-143,-3 1 0,2 0 40,-2 0 1,-1 0-197,-2 3 1,-1-2-40,0-1 1,-3 0-313,1 3 1,-2 1-687,1-1 853,2 0 0,-4 1-1025,3-1 1420,-3-4 0,0 3 0,1-3 0</inkml:trace>
  <inkml:trace contextRef="#ctx0" brushRef="#br0">21983 912 8419,'-5'-4'-1149,"1"3"1093,4-3 723,0 4-328,4 8 1,-3 0-170,2 7 1,-2 1 47,-1 2 1,0 6 91,0 4 0,0 4-77,0 5 1,-4 6-213,-2 3 0,0 1 175,0 3 0,1-3-179,-1 0 0,2-5-34,4-2 1,0-5-198,0-4 1,0-7 145,0-2 0,0-3-109,0-4 1,0-1-262,0-5 1,0 0 175,0 1 0,0-4-1481,0 0 1886,0-4 1,0 2 0,0-4 0</inkml:trace>
  <inkml:trace contextRef="#ctx0" brushRef="#br0">22290 1248 8232,'0'-6'-154,"0"-2"380,0 7-115,0-3 0,-4 5 5,-2 2 0,-7 2-84,-2 5 0,-5 2 53,-5 0 1,1 5 231,-7-1 1,3-3-145,3-1 0,-1-1-141,4-2 0,2-1 120,4-1-15,3-3 42,7-4-104,2 0 0,5 0 97,2 0 0,3 1-74,3 2 0,3-1-1,1 4 0,2-1-15,-2 1 0,3 3-73,0-3 1,0 2 13,0 2 0,-3-1-169,-3 0 0,2 0 22,0 1 1,1-1-202,-4 0 0,0 1-372,1-1 1,-1-1 263,0-1 1,1 1 432,-1-2 0,0-2 0,1 0 0</inkml:trace>
  <inkml:trace contextRef="#ctx0" brushRef="#br0">22644 1387 8118,'6'-12'-355,"0"-1"1,1-2 230,2 3 0,0-1-119,1 4 0,-2 0 488,-2-1 1,-1 4-74,-2 0 0,-3 4 183,0-1 0,-4 2-95,-5 1 1,-5 1 58,-1 2 1,-3 3-116,0 6 1,-5 0 63,-2 3 0,2 1-91,2 2 1,1 1 55,1 0 0,4 0-166,-1 3 0,8-5-265,-1 1 1,6-4-517,-1 1 571,3-3 0,9 0-26,1-6 0,7-3 73,-1-6 0,6-2 41,0-4 1,1-5 2,-3-1 1,-1 0 0,1 0 0,-1 0 66,-3 0 1,2-2 25,-5 5 0,1-4 53,-4 4 1,-1-1-95,-2 4 243,-2 0 126,-4 4 10,0 0 0,-4 5-145,-2 0 1,-2 5 136,-1 1 0,-1 5-123,1 2 1,1 2 103,1-2 0,0 2-430,4-3 0,0 5 88,3-1 1,0-2-211,0 2 0,4-4-295,2 3 1,7-2-405,2 2 0,4-6 381,3 0 518,-3-2 0,8 3 0,-3-1 0</inkml:trace>
  <inkml:trace contextRef="#ctx0" brushRef="#br0">20856 2141 8343,'10'-9'150,"-1"0"1,3 3 126,1-1 0,4 4-242,2-3 0,4 4 110,5-1 1,0 2-38,0 1 0,-1 3 139,1 0 0,0 3 21,0-3 1,4 4-203,2-4 0,0 3 158,0-3 0,0 3-153,3-3 1,4 0-172,3-3 0,-2 0 289,2 0 1,2 0-39,4 0 0,-22-1 0,1-2-51,-1 1 0,0-2 0,0 0 1,1 0-66,-3-1 1,0 1 0,1-1 0,0 1 139,23-2 0,-1 2-154,-6 4 0,-3-3 82,-6 0 1,-3 0 377,-6 3 0,2 0-86,-2 0 1,-3 0-158,-4 0 0,1-1-117,-3-3 1,1 2-206,2-4 0,-4 1-70,1-1 0,-2-2 399,2 1 0,1 2-921,-1-1 1,-2 3 333,2-3 0,-4 4-709,4-2 1,2 2 124,4-1 0,1 2-95,-1-2 1,1 2 1020,5 1 0,4 0 0,2 0 0</inkml:trace>
  <inkml:trace contextRef="#ctx0" brushRef="#br0">23231 2104 8187,'-19'-4'0,"1"0"2745,3-2-2650,6-3 0,13 8-1486,8-2 0,8 2 1391,1 1 0,1 0 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8696 16005 8399,'-9'0'245,"4"0"-647,1 0 0,11 0 361,2 0 1,7 3 57,-1 1 0,4 2 67,3-3 46,1 4-86,5-6 1,7 3 130,5-4-361,2 0 0,-15 0 0,1 0 189,25 0 1,-25-1 0,0-2-7,1 0 0,1 0 0,2-2 0,0-1 24,2-1 1,0 1 0,0 0 0,0 0-225,-1 1 0,0 0 0,-1 2 0,1 0 172,-1 0 1,1 0 0,-1 2 0,0 0 22,-1-1 1,0 1 0,-1 0 0,-1 1-176,24 0 1,-26 0 0,0 1 182,22 2 0,3-1-7,-5 4 0,1-3 53,-4 4 0,-2-4 4,2 3 0,1-3 111,2 3 1,-3-3-137,-7 3 1,2-3-1,1 0 1,-2 1-18,3-1 0,-3 0-2,-1-3 1,3 3 25,1 0 1,-4 0-9,-3-3 0,-3 0-4,3 0 0,-3-1 5,4-2 0,-5 1 80,1-4 0,1 3-79,-1-3 0,0 3 326,-3 0 1,0 1-330,0-1 1,-4 2 450,1-2 1,0 2-473,3 1 0,-3 3 269,0 0 0,-1 0-335,4-3 1,0 0 161,0 0 1,0 0-147,0 0 1,0 0 39,0 0 1,1 0-15,2 0 1,-2 0-15,2 0 1,-2 0-4,-1 0 1,3-1 102,0-2 1,0 1 8,-3-4 1,0 4-75,0-1 1,1-1 3,2 1 1,-5-2-7,2 2 1,-7 2 13,1-2 1,1 2-16,-1 1 1,2 1 7,-2 2 0,1-1-4,-1 5 0,-3-4 61,3 3 1,-2-3 15,-2 3 0,1-4 148,-1 1 0,1 1-58,0 0 0,-1-1 49,1-3 0,0 0-59,-1 0 0,1 0-63,-1 0 0,0-1-33,-2-2 0,1 0 11,-1-3 0,4 3-87,2-3 0,0 3-249,-4-3 1,1 4-18,0-2 1,-1 0-273,1 1 0,1 0 553,1 3 0,3 0 0,4 0 0</inkml:trace>
  <inkml:trace contextRef="#ctx0" brushRef="#br0">19869 16490 8357,'0'-10'-294,"0"1"1,0 0-353,0-1 1364,0 1-462,0 0 0,1 0 69,2 3-4,-1-2-243,2 7 1,-4-2 79,0 6 1,-1 6-3,-2 7 1,-3 6-46,-3 6 0,-1 5-129,-3 8 0,-1 6-311,5-19 0,-1 0 0,0 2 0,1 1 342,-2 3 0,0 1 0,1 1 1,-1 1-53,-1 2 0,-1 0 0,3 0 1,0-1 36,-1 0 0,0-1 0,1-4 0,0 0-39,1-2 0,0 0 1,1-5-1,1 0 23,-5 17-49,5-10 32,3-14 0,5-11 18,2-8 1,3-5 10,3-7 0,3-7-38,1-6 1,3-6-83,0-3 0,-2-6-686,2-4 1,-5-4 675,2-2 0,-7 22 1,1-1 84,-1 1 1,1 0-1,-1-1 1,-1-1 105,-2 1 0,0-1 0,1 0 1,0-1 3,-1-2 0,1 1 0,-1 2 1,2 1 208,-1 2 0,1 1 0,4-18 141,1 13 1,-1 4 416,0 8-549,-3 9 1,1 3-99,-4 10 0,1 6 100,-1 7 1,-1 5-49,4 4 0,0 7 31,0 5 0,1 6-376,-4 6 1,3-1 264,-3 2 1,2 0-181,-2 0 0,-3-23 0,1 1 44,0 0 1,1 0-1,-1-1 1,-1 1-107,0 0 1,0-1 0,0 25 44,0-5 0,-1-1-36,-2 1 0,1-9 275,-5-4 0,1-8-445,-3-4 0,0-2 95,-1-2 0,0-4-135,-2-5 1,1-4 90,-1-5 1,-2-1 96,2-2 0,-4-6 201,4-7 0,-3-6-225,2-2 0,0-4-38,0-3 0,6 2 107,-2-2 1,2 2 141,1 1 0,2 0-68,4 0 0,0 4 221,0 2 0,5 6-61,5 0 0,0 5-176,5-2 0,2 4-128,5 3 1,-3 1 116,3 2 0,-1 2-570,1-2 1,-2 3 38,5 3 543,-4 2 0,6 4 0,-4 0 0</inkml:trace>
  <inkml:trace contextRef="#ctx0" brushRef="#br0">20177 17067 8357,'-5'-6'-509,"-1"-1"0,1 4 744,-1-3 0,1 3 1380,-1-3-1066,-3 4 1,4-2-223,-4 4 0,-1 1-199,1 2 1,0 3 121,0 6 1,-1 3-401,1 3 0,-2 4-51,1 0 1,0 3-25,7-4 0,-3 2 33,2-1 1,2-2-195,5 1 1,4-4-77,5-2 1,3-3 125,3 0 1,2-3 54,2-2 0,0-3 87,3-4 1,2-2-530,-2-4 723,2-1 0,1-10 0,0 2 0</inkml:trace>
  <inkml:trace contextRef="#ctx0" brushRef="#br0">20475 16834 8357,'-1'-16'-384,"-3"1"0,2 7 1625,-4-2-237,4 7-742,-2-1 0,4 5 16,0 2 1,0 7-163,0 5 0,0 4 15,0 2 0,0 3-131,0 4 1,0 0 87,0 0 0,1 1-181,2 2 0,-1 0-105,4 6 1,0-5 75,0 6 0,2-4-632,-2 0 0,2 1 335,2-4 0,-2-1-355,-2-5 1,-2-5 773,-4-5 0,0-3 0,0 1 0</inkml:trace>
  <inkml:trace contextRef="#ctx0" brushRef="#br0">20372 17197 8357,'0'-9'-168,"0"0"-22,0-1 0,0 1 337,0 0 0,1 0 298,2 3 1,3-1-145,7 4 1,0 0-102,3 3 1,5-3-306,-3-1 1,4 1 83,0 3 0,-3 1-253,3 2 1,1-1 17,-2 1 1,1-2 4,-3-1 0,-1 0 129,1 0 1,-1 0-153,-3 0 0,2 0 192,-5 0 1,1 0-165,-4 0 622,-4 0-279,3 0 1,-7 4 324,2 2 1,-1 3-91,-2 4 0,-4-2 41,1 5 0,-3-4-194,3 4 0,-3-4-25,3 3 1,0 0-342,3 0 1,-4 0 130,1-3 1,0-1-513,3 1 1,3-2 230,0 0 0,5-2 337,-2-2 0,6 3 0,3-4 0</inkml:trace>
  <inkml:trace contextRef="#ctx0" brushRef="#br0">20810 16946 8212,'-4'-15'-144,"-1"2"188,-1 4 1,1-1 89,2 1-3,2 4 1,-3 0-78,4 1 0,4 3-356,2-2 0,2 3 103,2 3 0,-1-1-707,0 5 906,1-1 0,3 7 0,2 2 0</inkml:trace>
  <inkml:trace contextRef="#ctx0" brushRef="#br0">21098 17020 8357,'-1'-6'-538,"-2"0"1,1 4 1388,-4-1 0,3-1-207,-3 0 0,0 2-270,0 5 0,-2 3-112,2 3 1,-4 4-291,-2 3 1,4 3 25,-5 2 1,8-1-32,-4 2 1,6 0 23,0 0 1,2 0-320,1-4 1,4 1-321,2 0 1,5-6 253,2-4 0,4 0 11,2-6 1,-3-1 143,2-5 0,-1-3 245,1-7 0,-2 2-72,-1-5 0,-3 1 105,0-4 0,-3 1 46,-2-1 1,-2 0 347,-2 1 0,-2 2 248,2 1 0,-2 3-250,-1 0 0,-3 1 59,0 2 1,-1 1-87,1 2 0,2 1-160,-2 1 149,1 3-263,2-3 0,5 4-330,1 0 1,2 0-60,1 0 0,4 0 122,-1 0 0,4 0-13,-4 0 1,4 1 59,-4 2 1,2-1 64,-2 5 1,-3-4 69,1 3 0,-1 0 11,-3 3 1,-2 2 266,-1 1 1,-2 0-98,-1 3 1,0-2 87,0 2 1,-3 0-30,0 0 1,-3 2-257,3-5 0,-3 0 134,3-2 1,-1-4-123,4 0-142,0-4-478,0 2 388,5-12 0,3 1-134,4-9 0,5 1-111,-2-4 1,3 0 109,1-3 1,-1 2 324,1-2 1,-1 3-151,1 0 0,-3 5 216,-1 1 0,-4 1 160,2 3 0,-3-2 179,0 8 0,-4 0-54,0 3 1,-4 1 255,1 2 0,1 2-188,-1 5 0,2 2 14,-2 0 0,-2 2-675,2-2 1,-1 0 20,1 3 0,-2 0-197,2 0 0,1 2-214,-1-5 0,4 4-733,-4-4 1,1 5 1365,-1-2 0,-2 3 0,3 0 0</inkml:trace>
  <inkml:trace contextRef="#ctx0" brushRef="#br1">19748 17700 9467,'5'0'256,"4"0"293,-3 0 1,7-1-94,6-2 1,10 1 116,11-4 1,11 2-679,-21 1 1,2 0 0,4 1 0,1-1 334,1 0 1,1 0 0,2-1 0,1 1 85,1 1 0,1 0 0,0 1 0,0-1-84,1 2 0,0 0 1,0 0-1,1 0-260,-3 0 0,1 0 1,0 0-1,0 0 154,-1 0 1,1 0 0,0 0 0,2 0-25,-1 0 1,0 0 0,-2 0 0,-1 0-42,-4 1 1,-1-2 0,0 0 0,-1-1-235,0 1 1,0-1 0,-2 0-1,-1 0-254,-3 0 0,-1 1 1,-2 0-1,0 1 68,16-3 1,-2 2-1032,-7 1 1,1 0 611,-4 0 1,0 1-378,-3 2 0,0 2 1155,0 4 0,2 2 0,0 1 0,0 4 0,1 1 0</inkml:trace>
  <inkml:trace contextRef="#ctx0" brushRef="#br0">22206 17681 8294,'-3'-6'1093,"0"0"-609,0 0 1,3-1-568,0 1 0,0 3 73,0-3 10,4 4 0,1-2 0,5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6778 2421 8282,'10'0'0,"0"0"0,2 0 0,5-3 0,8 0 0,8-2 0,10 2 0,7 1 0,-24-1 0,1 0 0,2 0 0,1 0-221,1-2 1,0 1 0,0-1 0,1 0 220,-1 1 0,0-1 0,-2 0 0,-1 1 512,-2-1 1,1 0 0,22-4-162,-22 4 0,-1 1 0,22-5 12,-2 3 1,-4-1-89,-8 4 0,-2 0-147,-4 3 0,-5 0 75,-1 0 7,-6 0 1,-6 0-249,-4 0 714,-4 0-58,2 0-249,-12 0 0,-1 0-438,-7 0 0,-2 0 39,-1 0 0,-1 0-84,-4 0 0,-1-1 75,-3-2 1,0 1 127,0-5 1,4 4-143,3-3 0,-2 4 38,1-1 1,4-1-104,6 1 60,-2-5-116,3 3 1,3-1 69,8 0 0,8 3 44,8-3 1,5 2 100,4-2 0,6 4-78,3-1 0,3-1 242,0 1 0,0 0-149,0 3 1,-4 4 137,-1 2 1,-4 2-100,0 2 0,-8 2 252,-4 0 0,-9 4 48,-4-4 0,-3 5-29,-3-2 1,-3 0-85,-7 0 1,-5 1-65,-7 3 1,-2-1-689,-1 1 0,3-1 295,0 1 0,0-1-1324,-2-3 1,3 3 171,2-3 1327,2-1 0,6-1 0,0-4 0</inkml:trace>
  <inkml:trace contextRef="#ctx0" brushRef="#br0">9329 1378 8259,'5'-13'0,"-3"2"125,4-1 1,-4 0 142,1 0 1,-2 5 215,-1-3 1,0 6 206,0-2-520,0 4 1,-4-2 81,-2 4 0,-4 4-106,-2 2 0,-2 7 66,-5 2 1,0 7-126,1 3 1,-1 7 75,0 5 0,0 10-439,8-20 1,0 1 0,3 1 0,-1 0 125,0 4 0,0 0 0,2 0 0,1 2 101,0 3 1,0 1 0,2 0-1,1-1-86,-1 3 1,2-1 0,0-6 0,2-1 21,-2-2 0,0 0 1,6 21-436,2-12 0,5-7 172,2-8 0,3-8-13,0-2 1,2-7 115,4-1 1,-1-5 53,3 1 1,1-2-159,3-1 1,0-1 604,0-2 0,0-6-229,0-3 0,1-1 0,0 0 0,-1-4 0,-4-7 0,-4-5 0</inkml:trace>
  <inkml:trace contextRef="#ctx0" brushRef="#br0">9609 1825 8249,'-3'-12'0,"0"-1"0,-2 2 262,2 5 0,1-2 359,-4 5-137,4 0 1,-5 8-440,4 5 0,0 3 5,3 6 1,-4 0-272,1 3 0,0 2 139,3 4 0,1 0-100,2 0 0,2-5 92,1-1 0,5 0-347,-2-4 1,3 2 165,-3-7 0,1-4 133,3-3 0,-3-4 157,3 1 0,-4-7 283,-3-5 0,1-5 157,-4-4 1,4-2-218,-4-2 0,0 2 38,-3-5 0,-1 4 1,-2-1 0,1 3-187,-5 0 0,1 0-9,-3 1 0,1 2-162,1 1 0,-1 3-194,2 0 0,-1 2-20,1 0 0,-3 5-16,8-3-115,-3 7 1,5-4 73,2 2 1,2 2 19,5-3 0,2 3 128,1 1 0,3-3 28,0 0 1,1 0 147,2 3 0,-1-3-84,1 0 0,-3 0 78,-1 3 0,-2-3-96,2 0 0,-3-4 212,4 4 0,-6-1-47,0 1 0,-1 1 430,-3-4-189,2 4 0,-1-2 406,-1 4-345,-4 0 1,2 1-111,-4 2 0,3-1-32,0 4 0,0 3-16,-3 4 0,0 3-179,0 0 1,0 1 106,0 2 0,0 1-187,0 1 1,0 0-30,0 4 1,0-4-53,0 0 1,0 0 38,0 1 0,0-7 88,0 1 1,0-5-13,0-2 0,3-2-6,1-1 242,-1-4 0,0-2-65,0-6 0,3-4 55,-3-2 0,1-2-70,-1-5 1,0-1-26,3-1 1,-3-2-59,3-2 0,-3-1 62,3 4 0,0 0-109,0 0 1,2 2 82,-2-2 0,2 4-79,2 2 1,-1 3 43,0 4 1,-2 2-87,-1 1 1,-1 5 46,1 1 1,1 4-2,-3 6 0,2 3-2,-3 3 1,0 1 24,-3 2 0,0 2 20,0 1 1,0 3-31,0-3 1,0 3 4,0-4 0,0 1 1,0-3 0,0-2-27,0-1 1,0-3-91,0-3-17,0-1 115,0-4 1,1-1-1,2-4 0,-1-5 79,4-4 0,1-5-85,2-4 0,1-2-133,3-2 1,-3-1 128,2-1 0,0-3 34,0 2 0,-1 2 20,1 1 0,-2 3 109,0 0 0,-1 2 4,0 1 0,1 6-138,-1 3 0,-3 5 145,0-1 0,-4 3-103,1 3 0,2 4 171,-2 5 1,0 0-64,-3 7 0,0-2-300,0 4 1,-3-1-192,0-1 0,-1-1-272,4 1 1,0-1 6,0 1 0,2-4 218,1-3 1,2-2 376,4 0 0,0-1 0,1 0 0</inkml:trace>
  <inkml:trace contextRef="#ctx0" brushRef="#br0">10531 1639 8157,'-6'4'335,"-2"-3"1,7 8-208,-2 1 0,2 3 86,1 6 1,0 7-94,0 6 0,0 8 52,0 6 1,0 6-422,0-23 0,0 1 0,0-1 0,0 0 189,0 2 1,0 0 0,0-1 0,-1-1 60,-1 2 0,1 0 0,0-3 1,1 0-397,-2 2 1,1-1-1,0 21 130,1-1 0,0-5-408,0-7 1,0-4 214,0-2 0,3-7 457,0-5 0,1-6 0,-1-7 0,-2 1 0,3 0 0</inkml:trace>
  <inkml:trace contextRef="#ctx0" brushRef="#br0">10465 1871 8157,'0'-18'96,"0"-1"1,0 5 37,0 1 1,5 0-58,1 0 1,5-2 38,2 3 1,3-1-28,0 4 0,1 3-4,2-1 1,3 5-23,-1-1 1,-2 3-61,-4 3 0,0 3 103,0 3 1,2 1-243,-5 3 0,-3-2 123,-6 4 0,-2 1-19,-1 3 1,-1-1 84,-2 1 0,-4-1-5,-5 1 1,1-1-56,-5-3 1,1 5 6,-4-5 1,0 5-383,1-4 0,3-3-40,3-1-965,-3-1 1387,5-6 0,1-1 0,5-4 0</inkml:trace>
  <inkml:trace contextRef="#ctx0" brushRef="#br0">10810 1648 8136,'0'-5'365,"0"-3"728,0 7-577,0-4-261,0 14 1,0-2-274,0 8 0,0 1 90,0 3 1,3 2-253,0 1 1,0 0 110,-3-4 0,3 1-11,0 0 0,4-1-110,-4 1 0,4-6-222,-1-3 251,2-1 1,3-9 97,1 0 1,-1-5 37,1-8 0,-2-5-37,0-7 1,2 1 73,0-1 0,0 0 15,-6-2 1,2 3 153,-1 2 1,-2 2-63,1 2 0,-4 3 521,1 3-35,-2 6-454,-1-3 0,0 9 115,0 0 1,1 6-109,2 6 0,-2-1-103,2 5 1,-1-2-36,2 2 1,-2 1-210,4-1 0,-1 2-33,1 0 0,2-2-308,-1-1 1,-2-3-277,1 0 1,0 1 361,4 0 0,-1-5-166,0-5 0,1-2 610,-1-1 0,0 0 0,0 0 0</inkml:trace>
  <inkml:trace contextRef="#ctx0" brushRef="#br0">11257 1415 8136,'0'-14'0,"0"1"0,0 6 940,0 1 45,0 4-504,0 6 1,0 3 34,0 9 1,0 3-158,0 6 0,0 2-28,0 1 1,0 1-62,0 2 0,0-2-331,0 2 0,0-1-279,0 1 1,4-5-341,2 2 1,-1-3 113,2 0 1,-1-6-1296,3-3 1861,0-5 0,1 7 0,-1-4 0</inkml:trace>
  <inkml:trace contextRef="#ctx0" brushRef="#br0">11145 1629 8118,'4'-5'6,"1"0"193,5 2 1,-1 2-289,0-2 0,4 2 119,-1 1 1,5 0-248,-2 0 0,4 0 146,3 0 0,-3 0 71,3 0 0,2 0 0,0 0 0</inkml:trace>
  <inkml:trace contextRef="#ctx0" brushRef="#br0">11499 1723 8127,'0'9'571,"0"0"-316,0 0 1,4-3 314,2-3-351,3-2 1,1-5 19,2-3 0,-1-1 7,1-1 0,-2-2-7,0-1 0,-1 1-97,0-5 1,0 1 30,-3-4 0,1-3-192,-4 1 0,0-2 77,-3 1 1,0 2-101,0-1 0,-4-1 113,-2 3 0,-5 0 30,-2 6 0,-2 5-158,2 5 0,-3 3 122,0 3 1,2 4-147,-2 9 1,2 0 8,-2 9 1,3 3-91,3 3 1,2 3 42,2-3 0,2 0-160,4-3 0,1-1-20,2-2 1,5-2 161,5-5 0,4-3-223,2-3 1,-1 1 71,4-4 1,2-2-188,1-7 1,-1 0-80,0 0 1,1-7 553,3-2 0,0-11 0,0 0 0</inkml:trace>
  <inkml:trace contextRef="#ctx0" brushRef="#br0">12234 1089 8061,'-15'1'153,"-1"3"1,4-2 134,-4 4 0,4 4 67,-3 6 0,2 2-79,-2 4 1,1 7-1,-4 8 1,5 5-525,-2 4 0,0 2 495,3 1 1,3 0-390,7-22 0,1-1 0,0 18 144,1 0 1,4-6-610,3-4 1,5-2 3,4-4 1,4-5-127,2-4 0,4-2 162,-1-4 567,6-1 0,0-2 0,2 1 0,-2-2 0,0-2 0</inkml:trace>
  <inkml:trace contextRef="#ctx0" brushRef="#br0">12728 1201 8025,'0'-5'114,"4"-2"75,2 4 0,-1-1 256,2 4 1,0 2-144,5 1 1,-1 6 32,1 6 1,-2 4-155,0 3 1,-5 6 63,-2 6 1,-2 3-195,-1 3 0,-4 3-195,-2 3 0,-7 1 49,-2 0 1,-3-2-19,0-1 1,-4-3-10,0-4 0,-3-4-542,4-2 1,-4-3 351,3-3 0,3-2-1214,4-5 1526,3-3 0,-3-3 0,6-5 0,1-3 0</inkml:trace>
  <inkml:trace contextRef="#ctx0" brushRef="#br0">12449 1601 8098,'0'-9'0,"0"0"39,0 0 1,0 2-252,0 1 212,0 4 0,0-10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8361 5456 8651,'9'0'72,"4"0"-85,-1 0 1,2 0 70,-2 0 1,0-1-7,3-2 1,1 2 148,2-2 1,1 2-89,-1 1 1,4-1 46,0-2 0,3 2-85,-4-2 0,5-2 14,-1 2 1,2-4-9,1 1 0,0 1 6,0-1 1,0 0-22,0 0 1,-3 1-27,-1 2 1,-2 2 179,3-2 1,-3 5-142,2 1 0,-3 5 119,1 1 1,-2 1-93,-2 2 1,2 0-37,2 0 0,-3-2 20,3 3 0,-1-3 8,0-1 1,0 1-33,4-1 1,0-4-145,3-2 1,0 1-26,-1 0 1,2-2 35,2-5 0,-2 0-75,2-3 1,-2 0 76,-1-3 1,-3-1 68,0 1 1,-5 3-31,-2 0 1,-3 4-15,-6-1 1,4-2-3,-1 2 1,1 0-2,0 3 1,1 0 24,5 0 0,0 3 88,-1 0 1,4 4 34,0-4 0,0 3 56,0-3 1,2 1 93,4-1 0,-1-2-140,-2 2 0,1-3-151,-1-3 1,3 1 11,3-4 0,-2 3 2,2-3 0,-2 1 195,-1-2 0,3 0-64,0 4 1,0 0 23,-3 3 1,-3 0-42,0 0 1,-1 0 30,0 0 0,2 0-82,-4 0 1,4 0-11,-1 0 1,2 0-126,1 0 1,3-3 84,0 0 0,1-1-36,-1 0 0,1 3 58,2-2 1,-2 2 69,-4 1 0,0 0-74,0 0 1,0 0 43,0 0 1,-1 0-29,-3 0 0,2 3 5,-4 0 1,4 1-77,-1-4 1,-2 0 73,2 0 0,-3 0-124,3 0 1,0-5 61,3-1 0,-2-2 154,1-1 1,-1-1-127,5 1 0,-2-2 134,-1 1 1,0-1-47,0 5 0,0 1 133,0-2 1,0 5 12,0-1 0,0 2-136,0 1 1,-3 0 153,-1 0 0,4-3-80,3 0 1,1-1 127,-1 1 1,3-3-73,3-3 1,0 0-65,0 0 0,1-4-212,-1 1 1,3-1 225,0 4 1,4 0-41,-4-1 0,1 2-129,-4 2 1,-1 2-46,-2 4 0,4 0 40,-3 0 0,3 0-184,-4 0 0,0 0 55,3 0 1,-2 0-28,2 0 1,0-1-181,-3-2 1,2 1-186,2-5 0,-1 1-55,0-3 0,-3 0-304,0-1 0,2 0-590,4-3 1,-4 0 221,4-3 1250,-3-5 0,4 5 0,-4-8 0,1 1 0,-1-2 0,0 0 0</inkml:trace>
  <inkml:trace contextRef="#ctx0" brushRef="#br0">10074 3585 8005,'-9'4'-13,"3"-2"172,0 4 0,0 0-205,0 4 1,-1 4 100,4 5 1,-3 3-29,3 6 0,-4 0-1,4 0 0,0 0 34,3 0 1,4 3-15,3 0 1,1-1 58,1-5 0,1 1-185,3-4 0,-2-5 83,5-4 1,-1-7 47,4-3 1,0-2 12,-1-1 1,1-4 28,-1-2 0,1-7 19,0-2 1,-2-6 10,-1-1 1,0-4 66,-3 2 1,-1 0-66,-3-1 1,0 3 39,-3-3 0,1 2-50,-4-2 0,0 3-146,-3 7 0,-1-3 91,-2 2 0,-2 3-92,-4 1 1,-1 1 24,1 2 1,1 3-339,2 0-200,-3 3 1,7-1-61,-4 4-221,4 0 0,-2 4 826,4 3 0,4 1 0,1 1 0</inkml:trace>
  <inkml:trace contextRef="#ctx0" brushRef="#br0">10540 3529 8005,'0'-6'-123,"0"-1"1,0 4-570,0-3 1549,0 4-534,4-2 1,-3 9-153,2 4 1,-2 5-49,-1 4 0,0 6-82,0 4 1,-3 1 42,0 5 1,-3 0-86,3 4 1,0-1-176,3 0 0,0-4 104,0-2 1,0-3-222,0-3 1,0-6-143,0-7 32,4-6 259,1-2 1,3-9-141,-2-4 1,2-5 137,-5-4 0,3-4 155,-3 0 1,0-3 190,-3 0 0,0-2-101,0-1 0,0 0 28,0 0 0,0 3-11,0 0 0,-3 1 225,0-4 1,-1 1-13,1 2 0,2 2-5,-2 5 1,2 0-129,1 2 1,4 0-4,2 3 1,2 2-60,1 5 0,5-1 12,1 3 1,6 1-53,1 3 1,0 0 47,-4 0 1,4 1-193,0 3 0,-1 1 33,-2 4 1,-6 3-114,-3 1 1,-2 3 0,-5 0 1,0 2-51,-3 0 0,-1 4 80,-2 0 1,-3-1 77,-7-2 0,2 3 0,-4-1 1,0 1-19,0-3 1,-3-4 90,2 1 1,-1-5-22,-2 2 1,5-6 59,1-1-78,-1-4 0,4 2 30,-3-4-21,7 0 0,3-3-9,6 0 0,-1 0 115,4 3 1,3 0-108,4 0 1,0 0 78,0 0 1,-2 0-125,5 0 0,-2 3-115,2 0 1,1 3 73,-1-3 1,-2 4-158,2-4 0,-2 3-2,2-3 1,1 4-196,-1-1 1,-3 2-39,0-2 1,-3 2 62,-1-2 1,1 4 393,-1 2 0,0-2 0,1 4 0</inkml:trace>
  <inkml:trace contextRef="#ctx0" brushRef="#br0">11043 3492 7986,'0'-6'62,"0"2"-74,4 4 1,-3 5 419,2 5 0,-2 3-150,-1 6 1,0 4-278,0 1 1,0 3 1,0 1 0,0 3 98,0 0 1,0-3 103,0-3 1,0-4-96,0 0 1,0 1 326,0-3-217,4-3 0,4-7-18,5-3 0,0 1-121,0-4 1,-3 0 7,2-3 1,2 0-48,-2 0 1,4 0 61,-4 0 1,5-3-380,-2 0 0,0-4 126,0 1 1,-2-2-551,2 2 1,-3-1 24,0 4 1,-2-3-890,0 3 1583,-1-1 0,0 0 0,1-1 0</inkml:trace>
  <inkml:trace contextRef="#ctx0" brushRef="#br0">11462 3771 8122,'0'-5'-380,"0"1"124,0 4 1,0 0-1</inkml:trace>
  <inkml:trace contextRef="#ctx0" brushRef="#br0">10242 4125 7934,'0'-10'190,"4"4"-145,2 0 1,8 4 293,4-1 1,6 2-16,7 1 1,7-1-146,9-2 0,5 2-405,-23-1 1,1 0 0,0 0 0,1 0 414,1 1 0,1-1 0,1-1 0,-1-1 18,0 1 1,-1 0-1,0-1 1,-1 0 16,-2-1 0,-2 0 0,25-1-141,-2 0 0,-2 4 91,-4-1 0,-2-2-141,-11 2 0,-1 0 106,-5 3 1,1 1-76,-4 2 0,-1-1-99,-2 5 0,-3-2-250,-1 1 1,-4 2 28,2-1 1,-3 1-123,-1 1 0,-2-1-1098,-1-1 912,0 1 0,3-4-641,1 2 1205,-5-2 0,3 1 0,-3 0 0</inkml:trace>
  <inkml:trace contextRef="#ctx0" brushRef="#br0">11732 4097 8043,'-6'-4'639,"2"-2"0,4 0-1099,0 0 1,-1 4 459,-2-1 0,2-2 0,-3 0 0</inkml:trace>
  <inkml:trace contextRef="#ctx0" brushRef="#br0">7262 6145 8306,'0'-9'0,"0"0"-278,0-1 0,0 4 94,0 0 0,1 4 42,3-1 0,-2 2 155,4 1 0,0 0-8,3 0 0,1 0 5,-1 0 0,-3 3 17,0 0 0,1 3-9,2-3 0,0 3 4,1-3 0,-1 2 73,0-2 1,1-2-26,-1 2 0,0-2 6,0-1 1,-2 0-26,-1 0 0,3 0-1,4 0 1,-4 0-58,-3 0 0,0-3 58,4 0 1,-1-1-10,0 0 0,1 2-5,-1-4 1,0 4 138,0-1-131,1-2 1,-1 4 48,0-2-31,1 2 1,-1 1 0,0 0 1,-2 0 43,-1 0 0,-3 0 28,3 0 24,0 4-99,4-3 1,-1 3-36,0-4 0,1 0 1,-1 0 0,0 0-4,0 0 1,4 0-39,-1 0 0,2-3-24,-2 0 1,-2-3-66,3 2 1,0-2 64,0 3 0,0-3 0,0 3 0,-3-1 22,2 1 1,-1 2 62,-2-3-27,0 3 1,1 1 8,-1 0 0,0 0 22,1 0 1,-1 0 14,0 0 1,-2 0-70,3 0 0,-3-1 30,5-2 0,-1 2-148,-2-2 1,4 1 84,-1-1 1,1 2-37,0-2 0,-3 2 59,3 1 0,-2 0-10,1 0 1,-1 0 31,1 0 0,-2 0 120,0 0 0,-1 0-7,0 0 1,2 0-104,1 0 0,-2 0-7,3 0 0,-3 0 27,0 0 0,0 0-71,2 0 0,-1 0 41,1 0 0,-2 0-8,0 0 1,2 0-29,1 0 1,-1 0-3,-3 0 1,1 0 14,-1 0 0,1 0 9,3 0 0,-6 3 23,2 0 0,-2 0-20,3-3 0,-1 3 13,0 0 0,1 0 60,-1-3-28,0 5 0,2-3-45,1 4 0,-5-4 17,3 1 0,-2-1-8,4 1 0,-1-2 7,1 2 1,-2-2-32,0-1 0,2 0 25,1 0 0,3 0-21,0 0 1,-2 0-68,2 0 0,-1 0-9,4 0 0,-1-4 36,1-2 1,0 1-11,-1-1 1,-2 2 63,-1-2 0,0 1-37,0-1 0,2-1 74,-5 4 0,1-1-8,-4 4 0,0 0 1,1 0 20,-1 0 1,-3 1 107,0 3 1,1-2-89,2 4 1,-3-3 5,0 3 1,0-3-35,4 3 0,-1 0 6,0 0 1,1 2-92,-1-2 1,-3 0 122,0 0-56,5-4 1,-1 5 29,3-4 0,-3 0 11,-1-3 0,2 3-59,1 0 0,-2 1 25,3-4 0,-3 0-122,-1 0 1,4 0 73,-1 0 1,1 0-264,-4 0 1,0 0-50,1 0 1,2 0-269,0 0 597,1 0 0,0 0 0,2 0 0</inkml:trace>
  <inkml:trace contextRef="#ctx0" brushRef="#br1">10661 6816 23566,'-5'-5'-3277,"-4"0"0,8-4 0,-3 0 1826,4 3 1,1 2 2452,2 4 0,3 0-452,3 0 1,0 0 15,1 0 0,-1 0-559,0 0 1,4 0 659,-1 0 0,4 0-68,-4 0 1,6 0 297,0 0 1,1 1 66,2 2 1,3 2-1078,1 1 0,2 2 65,1-2 1,0 3 156,0 0 1,-1-3-740,-2 0 0,5-1 85,-3 2 1,2 0 339,-4-4 0,2 0 140,-2-3 0,5 0 161,1 0 1,0 0 112,-3 0 0,-1 0 44,-2 0 0,1-3 182,-5 0 1,0-3 44,-5 3 1,0-1 16,-4 4 1,1 0-217,-4 0 1,-3 2-427,1 1 1,-4-1-510,3 4 1,-3-1-150,3 1 1,-3 3-162,4-3 1,-1 1 204,3-1 0,0 1 12,1-3 1,0 2 306,2-3 0,3 3 86,4-3 1,-1 0 569,1-3 0,-1 0 468,1 0 1,1 0 199,1 0 0,-1 0 106,2 0 1,-1-3-52,0 0 0,-1 0-355,2 3 0,-3-3 48,0 0 1,0 0-254,-1 3 0,1-1-85,-1-2 1,1 1-127,0-1 1,-4 2-70,1 1 1,-1 0-49,4 0 1,-2 0-150,-1 0 1,1 0-93,-1 0 0,-2 0 78,2 0 0,-2 0-166,2 0 1,-2 1 31,-1 2 0,-2 0-484,5 3 1,-5 0-291,2 3 1,-2 2-1270,1 1 1797,-1 3 0,2 7 1,-4 2-1</inkml:trace>
  <inkml:trace contextRef="#ctx0" brushRef="#br1">1788 6341 9539,'9'0'-800,"0"0"-2,1 0 1,2-3 784,0-1 1,4 0 7,-4 1 1,5 2 99,-2-2 1,3-1-155,1 1 1,2-3 175,1 3 0,0-5-31,-4 2 1,4-2-33,0-1 0,3-1-4,-4 1 0,2 0 128,-1-1 1,-1 2 5,3 2 0,-3-2-118,1 1 1,-1 2 33,0-1 0,0 3-56,4-3 0,-1 4-12,0-2 1,2 0 14,-4 1 0,4-1-7,-1 1 0,-3 2 62,0-2 1,-2 3-2,-2 3 0,1-1 79,0 4 0,-2 0-135,-1 4 0,0-1 92,-3 0 0,2 2-62,-2 1 1,2-5 10,-2 3 1,0-3-71,0 2 1,0-1-4,2-1 1,3 0-7,-2-4 1,-2 0 2,2-3 0,-1 0-89,4 0 1,-1 0 154,1 0 1,0-4-122,-1-2 1,2-1 57,2 0 1,-3-1-122,3 2 1,-5 1 136,-2-2 1,1 4-23,2-3 1,-2 3 40,-1-3 0,-2 3 0,2-3 0,1-1 9,2-2 0,1 3-58,0 0 1,-1-1 77,1-2 0,3 3-57,-1 0 1,2 1 184,-1-2 1,-3 3-134,3 4 0,1 0-1,-1 0 0,-1 0 22,-2 0 1,-4 4-2,1 3 0,-2 1-41,2 1 0,1-3-4,-5 1 0,1-1-77,0 3 1,0-3 42,3 0 1,-2-3 8,-1 0 1,0-2 32,3-1 1,3 0-11,-3 0 0,3 0 35,-3 0 1,1-1 16,-2-2 0,3 0-54,-3-3 1,2 3 50,-2-3 0,2 3-164,-5-3 0,5 3-149,-2-4 1,0 5-286,0-1 0,-2-1-81,2 1 0,0 1 580,0 5 0,3 6 0,-4 6 1</inkml:trace>
  <inkml:trace contextRef="#ctx0" brushRef="#br1">708 7477 20190,'6'0'-875,"0"0"1,-3 3-637,3 0 1,4 1 1404,2-1 0,6-1 158,0 4 1,5 0 183,5 0 1,1 1-41,2-4 1,2 3 33,4-3 1,1 4-211,-1-4 0,0 0 109,0-3 1,2 0 396,1 0 1,-6 1-164,0 2 0,-1-2-217,-2 2 0,0-2 142,-3-1 0,-3 0-274,0 0 1,-5 0 114,-2 0 1,0 0 53,-6 0 151,-3 0-62,-5-4-131,-4-1 0,-1-5-663,-2 1 0,-4 1-92,-5 2 0,1-3 204,-5 3 1,2-2-187,-2-1 0,-2-4-35,3 1 0,-3-1 73,0 4 1,-1 0 87,0-1 1,5 1-143,2 0 0,-2-4 540,2 1 0,2 3-172,4 2-211,4 1 77,-2 1 0,5 1 1131,2 4 1,-1 0-183,4 0 1,2 0-81,4 0 1,-1 4-197,5 2 1,-4 3 115,4 0 0,-1 0-73,4 1 0,1-1 39,1 0 0,-1 1 97,2 3 0,1-3-1232,-2 3 1,1-3 376,-3-1 1,-5 1-138,-2-1 0,-1-3 287,-2 0 353,-4-4 1,-2 3 36,-6-5 0,-3 4 579,-6 2 0,-7 6 283,-6 4 1,-4 2-834,-5 4 0,-1 3 58,13-10 1,1 1-1,-1 4 1,0 1-1,-1 3 1,0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05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6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Name of Page Rank: A name that might reasonably be interpreted as referring to more than one possible meanings (Larry Page)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85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co-partitioning can avoid shuffle on join</a:t>
            </a:r>
          </a:p>
          <a:p>
            <a:r>
              <a:rPr lang="en-US" dirty="0"/>
              <a:t>there is a shuffle on </a:t>
            </a:r>
            <a:r>
              <a:rPr lang="en-US" dirty="0" err="1"/>
              <a:t>reduceByKey</a:t>
            </a:r>
            <a:endParaRPr lang="en-US" dirty="0"/>
          </a:p>
          <a:p>
            <a:r>
              <a:rPr lang="en-US" dirty="0"/>
              <a:t>optimization: custom </a:t>
            </a:r>
            <a:r>
              <a:rPr lang="en-US" dirty="0" err="1"/>
              <a:t>partitioner</a:t>
            </a:r>
            <a:r>
              <a:rPr lang="en-US" dirty="0"/>
              <a:t> on domain…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2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the overhead of</a:t>
            </a:r>
            <a:r>
              <a:rPr lang="en-US" baseline="0" dirty="0"/>
              <a:t> replication and disk IO from HDFS comes from 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2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the overhead of</a:t>
            </a:r>
            <a:r>
              <a:rPr lang="en-US" baseline="0" dirty="0"/>
              <a:t> replication and disk IO from HDFS comes from 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Thunk</a:t>
            </a:r>
            <a:r>
              <a:rPr lang="en-US" dirty="0"/>
              <a:t> (Haskell): A </a:t>
            </a:r>
            <a:r>
              <a:rPr lang="en-US" dirty="0" err="1"/>
              <a:t>thunk</a:t>
            </a:r>
            <a:r>
              <a:rPr lang="en-US" dirty="0"/>
              <a:t> is a value that is yet to be evaluated. It is used in Haskell systems that implement non-strict semantics by </a:t>
            </a:r>
            <a:r>
              <a:rPr lang="en-US" dirty="0">
                <a:effectLst/>
              </a:rPr>
              <a:t>lazy evaluation</a:t>
            </a:r>
            <a:r>
              <a:rPr lang="en-US" dirty="0"/>
              <a:t>. </a:t>
            </a:r>
            <a:r>
              <a:rPr lang="en-US" b="1" dirty="0"/>
              <a:t>A lazy run-time system does not evaluate a </a:t>
            </a:r>
            <a:r>
              <a:rPr lang="en-US" b="1" dirty="0" err="1"/>
              <a:t>thunk</a:t>
            </a:r>
            <a:r>
              <a:rPr lang="en-US" b="1" dirty="0"/>
              <a:t> unless it has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35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.split(“\t”)(3) returns the 3</a:t>
            </a:r>
            <a:r>
              <a:rPr lang="en-US" baseline="30000" dirty="0"/>
              <a:t>rd</a:t>
            </a:r>
            <a:r>
              <a:rPr lang="en-US" dirty="0"/>
              <a:t> field after getting delimited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44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Boundary of a stage is the shuffle operation required for wide dependencies (fan-outs from parent)…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38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Key idea: add</a:t>
            </a:r>
            <a:r>
              <a:rPr lang="en-US" baseline="0" dirty="0"/>
              <a:t> “variables” to the “functions” in functional programming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7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40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2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CS571 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2683"/>
            <a:ext cx="3886200" cy="4721005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2683"/>
            <a:ext cx="3886200" cy="4721005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7C5E8C5-9A4F-CB4E-9DC4-58843FDA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F585C13-5CB2-8D43-9702-0160BB4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0BA23BE-F68F-C84F-BE0B-6541BE7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AD03CC-A04A-724F-BAB6-5756A2D0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CS571 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0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11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3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4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5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16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17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9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customXml" Target="../ink/ink2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AD1EE4-52CA-084E-B32B-9BB935030C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59" y="15159"/>
            <a:ext cx="9126682" cy="6856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" y="1759699"/>
            <a:ext cx="9107302" cy="1856552"/>
          </a:xfrm>
          <a:solidFill>
            <a:schemeClr val="bg1">
              <a:alpha val="75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US" sz="4800" b="1" dirty="0"/>
              <a:t>Distributed Systems II: </a:t>
            </a:r>
            <a:br>
              <a:rPr lang="en-US" sz="4800" b="1" dirty="0"/>
            </a:br>
            <a:r>
              <a:rPr lang="en-US" sz="4400" b="1" dirty="0"/>
              <a:t>Resilient Distributed Datasets, Spark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09BE2-BF1C-444B-AB2A-69B2E7B4D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38" y="3602528"/>
            <a:ext cx="9107302" cy="1309273"/>
          </a:xfrm>
          <a:solidFill>
            <a:schemeClr val="bg1">
              <a:alpha val="75000"/>
            </a:schemeClr>
          </a:solidFill>
        </p:spPr>
        <p:txBody>
          <a:bodyPr anchor="ctr">
            <a:normAutofit fontScale="92500" lnSpcReduction="10000"/>
          </a:bodyPr>
          <a:lstStyle/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571: Operating Systems (Spring 2022)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12</a:t>
            </a:r>
            <a:endParaRPr lang="en-US" sz="2800" dirty="0"/>
          </a:p>
          <a:p>
            <a:r>
              <a:rPr lang="en-US" sz="2800" dirty="0"/>
              <a:t>Yue Cheng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7116736" y="0"/>
            <a:ext cx="2027263" cy="13092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580886-CDB4-32EB-2AAF-FF9A0ADBC5EF}"/>
              </a:ext>
            </a:extLst>
          </p:cNvPr>
          <p:cNvSpPr txBox="1"/>
          <p:nvPr/>
        </p:nvSpPr>
        <p:spPr>
          <a:xfrm>
            <a:off x="64512" y="6077499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Matei</a:t>
            </a:r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Zarahia’s</a:t>
            </a:r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NSDI’12 talk slides.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Utah CS6450 by Ryan Stutsman.</a:t>
            </a:r>
          </a:p>
          <a:p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</p:spTree>
    <p:extLst>
      <p:ext uri="{BB962C8B-B14F-4D97-AF65-F5344CB8AC3E}">
        <p14:creationId xmlns:p14="http://schemas.microsoft.com/office/powerpoint/2010/main" val="378752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A31E-F338-6943-B7BD-EE63EC6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7A07-8446-4A47-91D6-6CBEBF02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design a distributed memory abstraction that is both </a:t>
            </a:r>
            <a:r>
              <a:rPr lang="en-US" b="1" dirty="0">
                <a:solidFill>
                  <a:srgbClr val="0070C0"/>
                </a:solidFill>
              </a:rPr>
              <a:t>fault-tolerant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efficient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87F1-CED6-3148-A266-EDFD3906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5D92-79B5-7545-AAD6-8E904CF0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9A12-B691-CE4B-A631-FFF5758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6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A31E-F338-6943-B7BD-EE63EC6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7A07-8446-4A47-91D6-6CBEBF02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design a distributed memory abstraction that is both </a:t>
            </a:r>
            <a:r>
              <a:rPr lang="en-US" b="1" dirty="0">
                <a:solidFill>
                  <a:srgbClr val="0070C0"/>
                </a:solidFill>
              </a:rPr>
              <a:t>fault-tolerant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efficient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Existing storage systems allow </a:t>
            </a:r>
            <a:r>
              <a:rPr lang="en-US" b="1" dirty="0">
                <a:solidFill>
                  <a:srgbClr val="00B050"/>
                </a:solidFill>
              </a:rPr>
              <a:t>fine-grained </a:t>
            </a:r>
            <a:r>
              <a:rPr lang="en-US" dirty="0"/>
              <a:t>mutation to state</a:t>
            </a:r>
          </a:p>
          <a:p>
            <a:pPr lvl="1"/>
            <a:r>
              <a:rPr lang="en-US" dirty="0"/>
              <a:t>In-memory key-value stores</a:t>
            </a:r>
          </a:p>
          <a:p>
            <a:pPr lvl="1"/>
            <a:r>
              <a:rPr lang="en-US" dirty="0"/>
              <a:t>Requires replicating data or logs across nodes for fault tolerance</a:t>
            </a:r>
          </a:p>
          <a:p>
            <a:pPr lvl="2"/>
            <a:r>
              <a:rPr lang="en-US" dirty="0"/>
              <a:t>Costly for data-intensive apps</a:t>
            </a:r>
          </a:p>
          <a:p>
            <a:pPr lvl="2"/>
            <a:r>
              <a:rPr lang="en-US" dirty="0"/>
              <a:t>10-100x slower than memory write</a:t>
            </a:r>
          </a:p>
          <a:p>
            <a:pPr lvl="1"/>
            <a:r>
              <a:rPr lang="en-US" dirty="0"/>
              <a:t>They also require costly on-the-fly replication for mutations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87F1-CED6-3148-A266-EDFD3906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5D92-79B5-7545-AAD6-8E904CF0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9A12-B691-CE4B-A631-FFF5758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BC194BC-3EAF-5BAC-696E-F313F7C742AF}"/>
                  </a:ext>
                </a:extLst>
              </p14:cNvPr>
              <p14:cNvContentPartPr/>
              <p14:nvPr/>
            </p14:nvContentPartPr>
            <p14:xfrm>
              <a:off x="5309280" y="3553200"/>
              <a:ext cx="2098800" cy="455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BC194BC-3EAF-5BAC-696E-F313F7C742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3080" y="3537000"/>
                <a:ext cx="2131200" cy="4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311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AE54-3CA0-914F-BB45-FE6BE0E5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space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C725-F174-6B4F-A9BF-7A0A3B65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0ACA7-CE2F-7146-A79F-8C151C3C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D353-7DF1-F949-BE32-B65242DF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0D5BCF-904D-8E4E-9B0F-89C6D79FD67B}"/>
              </a:ext>
            </a:extLst>
          </p:cNvPr>
          <p:cNvGrpSpPr/>
          <p:nvPr/>
        </p:nvGrpSpPr>
        <p:grpSpPr>
          <a:xfrm>
            <a:off x="6205285" y="1734283"/>
            <a:ext cx="1282310" cy="3428705"/>
            <a:chOff x="6186968" y="2127288"/>
            <a:chExt cx="1282310" cy="342870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26B889-7AD3-5B4E-89F8-8AAB56F6D933}"/>
                </a:ext>
              </a:extLst>
            </p:cNvPr>
            <p:cNvCxnSpPr/>
            <p:nvPr/>
          </p:nvCxnSpPr>
          <p:spPr>
            <a:xfrm flipV="1">
              <a:off x="6827185" y="2806717"/>
              <a:ext cx="938" cy="2749276"/>
            </a:xfrm>
            <a:prstGeom prst="line">
              <a:avLst/>
            </a:prstGeom>
            <a:ln w="19050" cmpd="sng">
              <a:solidFill>
                <a:srgbClr val="595959"/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E3A63E-0BED-2541-9822-CEC1DBF6F03F}"/>
                </a:ext>
              </a:extLst>
            </p:cNvPr>
            <p:cNvSpPr txBox="1"/>
            <p:nvPr/>
          </p:nvSpPr>
          <p:spPr>
            <a:xfrm>
              <a:off x="6186968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Memory</a:t>
              </a:r>
            </a:p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C61638-2105-1C4C-8E51-2CDDE042ACDC}"/>
              </a:ext>
            </a:extLst>
          </p:cNvPr>
          <p:cNvGrpSpPr/>
          <p:nvPr/>
        </p:nvGrpSpPr>
        <p:grpSpPr>
          <a:xfrm>
            <a:off x="3659016" y="1734283"/>
            <a:ext cx="1282310" cy="3428705"/>
            <a:chOff x="3516316" y="2127288"/>
            <a:chExt cx="1282310" cy="342870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C5981B-4688-7F45-83EA-9A43AA4C13CE}"/>
                </a:ext>
              </a:extLst>
            </p:cNvPr>
            <p:cNvCxnSpPr/>
            <p:nvPr/>
          </p:nvCxnSpPr>
          <p:spPr>
            <a:xfrm flipV="1">
              <a:off x="4156535" y="2798025"/>
              <a:ext cx="936" cy="2757968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02870B-188E-6542-8686-244207DB4F9B}"/>
                </a:ext>
              </a:extLst>
            </p:cNvPr>
            <p:cNvSpPr txBox="1"/>
            <p:nvPr/>
          </p:nvSpPr>
          <p:spPr>
            <a:xfrm>
              <a:off x="3516316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Network</a:t>
              </a:r>
            </a:p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4504CE-B1B4-4A40-89EE-CF24696F7D4F}"/>
              </a:ext>
            </a:extLst>
          </p:cNvPr>
          <p:cNvCxnSpPr/>
          <p:nvPr/>
        </p:nvCxnSpPr>
        <p:spPr>
          <a:xfrm flipV="1">
            <a:off x="2366475" y="2132404"/>
            <a:ext cx="0" cy="316911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3B7E74-438C-BA48-B06C-0556D011AA77}"/>
              </a:ext>
            </a:extLst>
          </p:cNvPr>
          <p:cNvCxnSpPr/>
          <p:nvPr/>
        </p:nvCxnSpPr>
        <p:spPr>
          <a:xfrm>
            <a:off x="2287679" y="5225320"/>
            <a:ext cx="5215217" cy="0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55A9D5-ED0C-A145-8B13-8125FE65E66F}"/>
              </a:ext>
            </a:extLst>
          </p:cNvPr>
          <p:cNvSpPr txBox="1"/>
          <p:nvPr/>
        </p:nvSpPr>
        <p:spPr>
          <a:xfrm>
            <a:off x="457200" y="3204756"/>
            <a:ext cx="163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Granularity</a:t>
            </a:r>
          </a:p>
          <a:p>
            <a:pPr algn="ctr"/>
            <a:r>
              <a:rPr lang="en-US" sz="2300" b="1" dirty="0">
                <a:latin typeface="Corbel"/>
                <a:cs typeface="Corbel"/>
              </a:rPr>
              <a:t>of updates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B9D9CB-EFD4-8A49-A14C-D79822044BD7}"/>
              </a:ext>
            </a:extLst>
          </p:cNvPr>
          <p:cNvSpPr txBox="1"/>
          <p:nvPr/>
        </p:nvSpPr>
        <p:spPr>
          <a:xfrm>
            <a:off x="3693547" y="5561519"/>
            <a:ext cx="24176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Write 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F6BC5-765C-5C48-9F01-C709BD048F9A}"/>
              </a:ext>
            </a:extLst>
          </p:cNvPr>
          <p:cNvSpPr txBox="1"/>
          <p:nvPr/>
        </p:nvSpPr>
        <p:spPr>
          <a:xfrm>
            <a:off x="1584452" y="2132404"/>
            <a:ext cx="6591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Fine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7E632-3D2A-E242-BA4B-6AD2EF05DFF5}"/>
              </a:ext>
            </a:extLst>
          </p:cNvPr>
          <p:cNvSpPr txBox="1"/>
          <p:nvPr/>
        </p:nvSpPr>
        <p:spPr>
          <a:xfrm>
            <a:off x="1291660" y="4754097"/>
            <a:ext cx="9519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Coarse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2C7DD-F9AF-2A44-BEC4-BFEA3B0D191B}"/>
              </a:ext>
            </a:extLst>
          </p:cNvPr>
          <p:cNvSpPr txBox="1"/>
          <p:nvPr/>
        </p:nvSpPr>
        <p:spPr>
          <a:xfrm>
            <a:off x="2370094" y="5301520"/>
            <a:ext cx="660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F22B0F-15EB-EA4F-B310-AE59EEB4EF93}"/>
              </a:ext>
            </a:extLst>
          </p:cNvPr>
          <p:cNvSpPr txBox="1"/>
          <p:nvPr/>
        </p:nvSpPr>
        <p:spPr>
          <a:xfrm>
            <a:off x="6785427" y="5301520"/>
            <a:ext cx="7131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High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A8654F-E0EA-994B-B068-7B9C4EF89234}"/>
              </a:ext>
            </a:extLst>
          </p:cNvPr>
          <p:cNvSpPr/>
          <p:nvPr/>
        </p:nvSpPr>
        <p:spPr>
          <a:xfrm>
            <a:off x="3982420" y="4345258"/>
            <a:ext cx="201168" cy="20116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AF0B7F-B004-4545-90A8-D854072439F4}"/>
              </a:ext>
            </a:extLst>
          </p:cNvPr>
          <p:cNvSpPr/>
          <p:nvPr/>
        </p:nvSpPr>
        <p:spPr>
          <a:xfrm>
            <a:off x="6087764" y="4270199"/>
            <a:ext cx="622963" cy="483883"/>
          </a:xfrm>
          <a:prstGeom prst="ellipse">
            <a:avLst/>
          </a:prstGeom>
          <a:solidFill>
            <a:srgbClr val="74AAEB"/>
          </a:solidFill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7BDD4A-D4BE-6845-8986-C3ECE83A68D8}"/>
              </a:ext>
            </a:extLst>
          </p:cNvPr>
          <p:cNvSpPr/>
          <p:nvPr/>
        </p:nvSpPr>
        <p:spPr>
          <a:xfrm>
            <a:off x="3773932" y="2830819"/>
            <a:ext cx="384256" cy="201168"/>
          </a:xfrm>
          <a:prstGeom prst="ellipse">
            <a:avLst/>
          </a:prstGeom>
          <a:solidFill>
            <a:srgbClr val="FF7E79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FF5C52-ABC5-5A4A-9E83-DE8B17DFC576}"/>
              </a:ext>
            </a:extLst>
          </p:cNvPr>
          <p:cNvSpPr txBox="1"/>
          <p:nvPr/>
        </p:nvSpPr>
        <p:spPr>
          <a:xfrm>
            <a:off x="2514600" y="2456191"/>
            <a:ext cx="12718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K-V stores (Dynamo),</a:t>
            </a:r>
          </a:p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Database,</a:t>
            </a:r>
          </a:p>
          <a:p>
            <a:r>
              <a:rPr lang="en-US" sz="1900" dirty="0" err="1">
                <a:solidFill>
                  <a:srgbClr val="C00000"/>
                </a:solidFill>
                <a:latin typeface="Corbel"/>
                <a:cs typeface="Corbel"/>
              </a:rPr>
              <a:t>RAMCloud</a:t>
            </a:r>
            <a:endParaRPr lang="en-US" sz="1900" dirty="0">
              <a:solidFill>
                <a:srgbClr val="C00000"/>
              </a:solidFill>
              <a:latin typeface="Corbel"/>
              <a:cs typeface="Corbel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9D73B1-4BB1-CE4D-B098-EF30D0C22AB7}"/>
              </a:ext>
            </a:extLst>
          </p:cNvPr>
          <p:cNvGrpSpPr/>
          <p:nvPr/>
        </p:nvGrpSpPr>
        <p:grpSpPr>
          <a:xfrm>
            <a:off x="6763303" y="3593091"/>
            <a:ext cx="1850924" cy="707706"/>
            <a:chOff x="7198356" y="3810531"/>
            <a:chExt cx="1850924" cy="70770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9B3171-9F87-674C-A9FD-2592B9749DDD}"/>
                </a:ext>
              </a:extLst>
            </p:cNvPr>
            <p:cNvSpPr txBox="1"/>
            <p:nvPr/>
          </p:nvSpPr>
          <p:spPr>
            <a:xfrm>
              <a:off x="7394347" y="3810531"/>
              <a:ext cx="165493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 batch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6793628-81B6-3744-9885-F3826470B0D9}"/>
                </a:ext>
              </a:extLst>
            </p:cNvPr>
            <p:cNvCxnSpPr/>
            <p:nvPr/>
          </p:nvCxnSpPr>
          <p:spPr>
            <a:xfrm flipV="1">
              <a:off x="7198356" y="4276289"/>
              <a:ext cx="372522" cy="24194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8365DA-1F8F-B14D-A79D-E387A42999F7}"/>
              </a:ext>
            </a:extLst>
          </p:cNvPr>
          <p:cNvGrpSpPr/>
          <p:nvPr/>
        </p:nvGrpSpPr>
        <p:grpSpPr>
          <a:xfrm>
            <a:off x="4234985" y="2443491"/>
            <a:ext cx="1975315" cy="969496"/>
            <a:chOff x="4118932" y="2552832"/>
            <a:chExt cx="1975315" cy="9694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9139C1-48FC-4344-B625-4A8062C2945A}"/>
                </a:ext>
              </a:extLst>
            </p:cNvPr>
            <p:cNvSpPr txBox="1"/>
            <p:nvPr/>
          </p:nvSpPr>
          <p:spPr>
            <a:xfrm>
              <a:off x="4525332" y="2552832"/>
              <a:ext cx="156891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transactional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84D1353-D921-3342-97BB-7B940DB2792F}"/>
                </a:ext>
              </a:extLst>
            </p:cNvPr>
            <p:cNvCxnSpPr/>
            <p:nvPr/>
          </p:nvCxnSpPr>
          <p:spPr>
            <a:xfrm>
              <a:off x="4118932" y="3039728"/>
              <a:ext cx="444500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F4D7B66-E465-0A45-A361-25697F7913D7}"/>
              </a:ext>
            </a:extLst>
          </p:cNvPr>
          <p:cNvSpPr txBox="1"/>
          <p:nvPr/>
        </p:nvSpPr>
        <p:spPr>
          <a:xfrm>
            <a:off x="3204027" y="4253482"/>
            <a:ext cx="7681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rgbClr val="5D832C"/>
                </a:solidFill>
                <a:latin typeface="Corbel"/>
                <a:cs typeface="Corbel"/>
              </a:rPr>
              <a:t>HDFS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58E34C-FCA0-E44F-BE1A-9CA047A78322}"/>
              </a:ext>
            </a:extLst>
          </p:cNvPr>
          <p:cNvSpPr txBox="1"/>
          <p:nvPr/>
        </p:nvSpPr>
        <p:spPr>
          <a:xfrm>
            <a:off x="4679485" y="3865371"/>
            <a:ext cx="23329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  <a:latin typeface="Corbel"/>
                <a:cs typeface="Corbel"/>
              </a:rPr>
              <a:t>A new abstraction??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FC527D-DAD5-D207-C9C4-CD990897C4BA}"/>
                  </a:ext>
                </a:extLst>
              </p14:cNvPr>
              <p14:cNvContentPartPr/>
              <p14:nvPr/>
            </p14:nvContentPartPr>
            <p14:xfrm>
              <a:off x="2339640" y="1686960"/>
              <a:ext cx="6027120" cy="4698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FC527D-DAD5-D207-C9C4-CD990897C4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3440" y="1670760"/>
                <a:ext cx="6059520" cy="473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131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A31E-F338-6943-B7BD-EE63EC6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7A07-8446-4A47-91D6-6CBEBF02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design a distributed memory abstraction that is both </a:t>
            </a:r>
            <a:r>
              <a:rPr lang="en-US" b="1" dirty="0">
                <a:solidFill>
                  <a:srgbClr val="0070C0"/>
                </a:solidFill>
              </a:rPr>
              <a:t>fault-tolerant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efficient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Existing storage systems allow </a:t>
            </a:r>
            <a:r>
              <a:rPr lang="en-US" b="1" dirty="0">
                <a:solidFill>
                  <a:srgbClr val="00B050"/>
                </a:solidFill>
              </a:rPr>
              <a:t>fine-grained </a:t>
            </a:r>
            <a:r>
              <a:rPr lang="en-US" dirty="0"/>
              <a:t>mutation to state</a:t>
            </a:r>
          </a:p>
          <a:p>
            <a:pPr lvl="1"/>
            <a:r>
              <a:rPr lang="en-US" dirty="0"/>
              <a:t>In-memory key-value stores</a:t>
            </a:r>
          </a:p>
          <a:p>
            <a:pPr lvl="1"/>
            <a:r>
              <a:rPr lang="en-US" dirty="0"/>
              <a:t>Requires replicating data or logs across nodes for fault tolerance</a:t>
            </a:r>
          </a:p>
          <a:p>
            <a:pPr lvl="2"/>
            <a:r>
              <a:rPr lang="en-US" dirty="0"/>
              <a:t>Costly for data-intensive apps</a:t>
            </a:r>
          </a:p>
          <a:p>
            <a:pPr lvl="2"/>
            <a:r>
              <a:rPr lang="en-US" dirty="0"/>
              <a:t>10-100x slower than memory write</a:t>
            </a:r>
          </a:p>
          <a:p>
            <a:pPr lvl="1"/>
            <a:r>
              <a:rPr lang="en-US" dirty="0"/>
              <a:t>They also require costly on-the-fly replication for mutations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87F1-CED6-3148-A266-EDFD3906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5D92-79B5-7545-AAD6-8E904CF0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9A12-B691-CE4B-A631-FFF5758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D90E07-55C9-8243-88D5-B4D711388419}"/>
              </a:ext>
            </a:extLst>
          </p:cNvPr>
          <p:cNvSpPr/>
          <p:nvPr/>
        </p:nvSpPr>
        <p:spPr>
          <a:xfrm>
            <a:off x="519289" y="2901244"/>
            <a:ext cx="8161867" cy="356416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F1E94-6229-B84A-8558-4EBAE251575F}"/>
              </a:ext>
            </a:extLst>
          </p:cNvPr>
          <p:cNvSpPr txBox="1"/>
          <p:nvPr/>
        </p:nvSpPr>
        <p:spPr>
          <a:xfrm>
            <a:off x="505177" y="3919760"/>
            <a:ext cx="8133645" cy="12557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 defTabSz="914377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srgbClr val="C00000"/>
                </a:solidFill>
                <a:latin typeface="Helvetica" pitchFamily="2" charset="0"/>
                <a:ea typeface="Helvetica Neue Medium" charset="0"/>
                <a:cs typeface="Helvetica Neue Medium" charset="0"/>
              </a:rPr>
              <a:t>Insight: </a:t>
            </a:r>
            <a:r>
              <a:rPr lang="en-US" sz="2800" dirty="0">
                <a:solidFill>
                  <a:prstClr val="black"/>
                </a:solidFill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leverage similar coarse-grained approach that transforms whole dataset per operation, like MapReduce (batch processing)</a:t>
            </a:r>
            <a:endParaRPr lang="en-US" sz="2800" dirty="0">
              <a:latin typeface="Helvetica" pitchFamily="2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6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9706-A2E2-9B4E-902B-A27F223C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Resilient Distributed Datasets (RDDs)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65DC2-299F-2047-8F9E-85F76AFC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Restricted form of distributed shared memory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Immutable</a:t>
            </a:r>
            <a:r>
              <a:rPr lang="en-US" dirty="0"/>
              <a:t>, partitioned collections of records</a:t>
            </a:r>
          </a:p>
          <a:p>
            <a:pPr lvl="1"/>
            <a:r>
              <a:rPr lang="en-US" dirty="0"/>
              <a:t>Can only be built through </a:t>
            </a:r>
            <a:r>
              <a:rPr lang="en-US" b="1" i="1" dirty="0">
                <a:solidFill>
                  <a:srgbClr val="C00000"/>
                </a:solidFill>
              </a:rPr>
              <a:t>coarse-grained,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deterministic </a:t>
            </a:r>
            <a:r>
              <a:rPr lang="en-US" b="1" i="1" dirty="0"/>
              <a:t>transformations</a:t>
            </a:r>
            <a:r>
              <a:rPr lang="en-US" dirty="0"/>
              <a:t> (map, filter, join, 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Efficient fault recovery using </a:t>
            </a:r>
            <a:r>
              <a:rPr lang="en-US" b="1" i="1" dirty="0">
                <a:solidFill>
                  <a:srgbClr val="C00000"/>
                </a:solidFill>
              </a:rPr>
              <a:t>lineage</a:t>
            </a:r>
          </a:p>
          <a:p>
            <a:pPr lvl="1"/>
            <a:r>
              <a:rPr lang="en-US" dirty="0"/>
              <a:t>Log </a:t>
            </a:r>
            <a:r>
              <a:rPr lang="en-US" dirty="0">
                <a:solidFill>
                  <a:srgbClr val="0070C0"/>
                </a:solidFill>
              </a:rPr>
              <a:t>one operation </a:t>
            </a:r>
            <a:r>
              <a:rPr lang="en-US" dirty="0"/>
              <a:t>to apply to many elements</a:t>
            </a:r>
          </a:p>
          <a:p>
            <a:pPr lvl="1"/>
            <a:r>
              <a:rPr lang="en-US" dirty="0"/>
              <a:t>Recompute lost partitions on failure</a:t>
            </a:r>
          </a:p>
          <a:p>
            <a:pPr lvl="1"/>
            <a:r>
              <a:rPr lang="en-US" dirty="0"/>
              <a:t>No cost if nothing fails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65409-F8B1-4C46-AF5E-92D52314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13947-B8AD-DA4C-8DCC-5199A5C1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809E-0B08-4C4D-985B-C25D6C62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A27BEA5-B9EB-6CEF-F916-1B900CCE6105}"/>
                  </a:ext>
                </a:extLst>
              </p14:cNvPr>
              <p14:cNvContentPartPr/>
              <p14:nvPr/>
            </p14:nvContentPartPr>
            <p14:xfrm>
              <a:off x="4809960" y="107280"/>
              <a:ext cx="3825000" cy="4572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A27BEA5-B9EB-6CEF-F916-1B900CCE61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3760" y="91080"/>
                <a:ext cx="3857400" cy="46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68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BCF3-FAB7-CA43-90D9-A6EA3F0A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programming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7962-43DF-B649-B035-28E91B44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Scala API, exposed within interpreter as well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Managing RDDs</a:t>
            </a:r>
          </a:p>
          <a:p>
            <a:r>
              <a:rPr lang="en-US" b="1" dirty="0">
                <a:solidFill>
                  <a:srgbClr val="0070C0"/>
                </a:solidFill>
              </a:rPr>
              <a:t>Transformations</a:t>
            </a:r>
            <a:r>
              <a:rPr lang="en-US" dirty="0"/>
              <a:t> on RDDs (RDD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RDD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Actions</a:t>
            </a:r>
            <a:r>
              <a:rPr lang="en-US" dirty="0">
                <a:sym typeface="Wingdings" pitchFamily="2" charset="2"/>
              </a:rPr>
              <a:t> on RDDs (RDD  output)</a:t>
            </a:r>
          </a:p>
          <a:p>
            <a:r>
              <a:rPr lang="en-US" dirty="0">
                <a:sym typeface="Wingdings" pitchFamily="2" charset="2"/>
              </a:rPr>
              <a:t>Control over RDD partitioning (how items are split over nodes)</a:t>
            </a:r>
          </a:p>
          <a:p>
            <a:r>
              <a:rPr lang="en-US" dirty="0">
                <a:sym typeface="Wingdings" pitchFamily="2" charset="2"/>
              </a:rPr>
              <a:t>Control over RDD persistence (in memory, on disk, or recompute on loss)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5919-3047-004C-BE6B-C269DA6E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02521-61CD-D54A-B67F-0AFA8762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A19F-E739-8A41-B507-FAA19DAD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3D3C4D-44A3-B2EC-5962-C3682A40111E}"/>
                  </a:ext>
                </a:extLst>
              </p14:cNvPr>
              <p14:cNvContentPartPr/>
              <p14:nvPr/>
            </p14:nvContentPartPr>
            <p14:xfrm>
              <a:off x="7481520" y="304920"/>
              <a:ext cx="895320" cy="466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3D3C4D-44A3-B2EC-5962-C3682A4011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5320" y="288720"/>
                <a:ext cx="927720" cy="49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3850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35AB-A9B0-3B4D-92F1-ABC12DC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BAA2-6590-8E48-BB1E-2A839701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1887-DCE3-624C-BBAC-EA8C326E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ED4F-0792-F247-97B2-899C1652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BAA585-9373-2E47-8D0B-D05CA8AE2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68277"/>
              </p:ext>
            </p:extLst>
          </p:nvPr>
        </p:nvGraphicFramePr>
        <p:xfrm>
          <a:off x="457200" y="1480963"/>
          <a:ext cx="8229600" cy="4440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Transformations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(define a new RDD)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map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filter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sample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groupByKey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reduceByKey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sortByKey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flatMap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union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join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cogroup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cross</a:t>
                      </a:r>
                      <a:b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</a:br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mapValues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Actions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(return a result to driver program)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collect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reduce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count</a:t>
                      </a:r>
                      <a:b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</a:b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save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lookupKey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4217E90-54A6-8140-A36B-0102767378CE}"/>
              </a:ext>
            </a:extLst>
          </p:cNvPr>
          <p:cNvSpPr/>
          <p:nvPr/>
        </p:nvSpPr>
        <p:spPr>
          <a:xfrm>
            <a:off x="372533" y="3894667"/>
            <a:ext cx="8477955" cy="2401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RDDs in terms of Scala types </a:t>
            </a:r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 Scala semantics at workers</a:t>
            </a:r>
          </a:p>
          <a:p>
            <a:endParaRPr lang="en-US" sz="2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Wingdings" pitchFamily="2" charset="2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Transformations are </a:t>
            </a:r>
            <a:r>
              <a:rPr lang="en-US" sz="2400" b="1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lazy “</a:t>
            </a:r>
            <a:r>
              <a:rPr lang="en-US" sz="2400" b="1" dirty="0" err="1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thunks</a:t>
            </a:r>
            <a:r>
              <a:rPr lang="en-US" sz="2400" b="1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”</a:t>
            </a:r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; cause no cluster action</a:t>
            </a:r>
            <a:endParaRPr lang="en-US" sz="2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F995FB-3209-6966-52BA-0F9C146644CE}"/>
                  </a:ext>
                </a:extLst>
              </p14:cNvPr>
              <p14:cNvContentPartPr/>
              <p14:nvPr/>
            </p14:nvContentPartPr>
            <p14:xfrm>
              <a:off x="3124080" y="5745240"/>
              <a:ext cx="4874040" cy="630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F995FB-3209-6966-52BA-0F9C146644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7880" y="5729040"/>
                <a:ext cx="4906440" cy="66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4319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35AB-A9B0-3B4D-92F1-ABC12DC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BAA2-6590-8E48-BB1E-2A839701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1887-DCE3-624C-BBAC-EA8C326E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ED4F-0792-F247-97B2-899C1652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BAA585-9373-2E47-8D0B-D05CA8AE2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781106"/>
              </p:ext>
            </p:extLst>
          </p:nvPr>
        </p:nvGraphicFramePr>
        <p:xfrm>
          <a:off x="457200" y="1480963"/>
          <a:ext cx="8229600" cy="2043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Actions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(return a result to driver program)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collect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reduce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count</a:t>
                      </a:r>
                      <a:b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</a:b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save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lookupKey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7EB3565-5FEC-5F48-934A-8650CC126D1C}"/>
              </a:ext>
            </a:extLst>
          </p:cNvPr>
          <p:cNvSpPr/>
          <p:nvPr/>
        </p:nvSpPr>
        <p:spPr>
          <a:xfrm>
            <a:off x="372533" y="3623733"/>
            <a:ext cx="8477955" cy="2672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Consumes an RDD to </a:t>
            </a:r>
            <a:r>
              <a:rPr lang="en-US" sz="2400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produce</a:t>
            </a:r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output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	either to storage (save), or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	to interpreter/Scala (count, collect, reduce)</a:t>
            </a:r>
          </a:p>
          <a:p>
            <a:endParaRPr lang="en-US" sz="2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Causes RDD lineage chain to get executed on the cluster to produce the output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(for any missing pieces of the computation)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6A8222-3BF0-1252-A0AB-3F6B8517C47B}"/>
                  </a:ext>
                </a:extLst>
              </p14:cNvPr>
              <p14:cNvContentPartPr/>
              <p14:nvPr/>
            </p14:nvContentPartPr>
            <p14:xfrm>
              <a:off x="2440080" y="392040"/>
              <a:ext cx="2175840" cy="553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6A8222-3BF0-1252-A0AB-3F6B8517C4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3880" y="375840"/>
                <a:ext cx="2208240" cy="58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9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B24068-BA9C-7C72-9388-18BE3EED1C45}"/>
                  </a:ext>
                </a:extLst>
              </p14:cNvPr>
              <p14:cNvContentPartPr/>
              <p14:nvPr/>
            </p14:nvContentPartPr>
            <p14:xfrm>
              <a:off x="254880" y="1233360"/>
              <a:ext cx="4511880" cy="1549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B24068-BA9C-7C72-9388-18BE3EED1C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920" y="1217160"/>
                <a:ext cx="4549680" cy="158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816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4D726BE-E46B-F454-9E8D-8C25275050A6}"/>
                  </a:ext>
                </a:extLst>
              </p14:cNvPr>
              <p14:cNvContentPartPr/>
              <p14:nvPr/>
            </p14:nvContentPartPr>
            <p14:xfrm>
              <a:off x="214560" y="264960"/>
              <a:ext cx="5832720" cy="3057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4D726BE-E46B-F454-9E8D-8C25275050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360" y="243000"/>
                <a:ext cx="5870520" cy="30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04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FA9C-F0C1-C146-AC69-12980559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good with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94FB-B86F-864D-8762-55E311CA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Scaled analytics to thousands of machines</a:t>
            </a:r>
          </a:p>
          <a:p>
            <a:r>
              <a:rPr lang="en-US" dirty="0"/>
              <a:t>Eliminated fault tolerance as a concern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5D89F-37FD-CE40-88FF-147223EF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894F-FC21-5446-8A90-7D8401FE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619E-0F9F-0645-BF94-753EE4F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49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56CA4B-8FC2-5D4B-A878-8B9B790D584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14E5F9C-3A27-314E-BBF7-3DCF1676BE3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4BC6A1-21DB-234D-B3D0-76090739572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6D813D2-9690-034B-BF58-272C3B32A3D3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EF3A055-2FF2-31A7-A33C-F1EB6A73341F}"/>
                  </a:ext>
                </a:extLst>
              </p14:cNvPr>
              <p14:cNvContentPartPr/>
              <p14:nvPr/>
            </p14:nvContentPartPr>
            <p14:xfrm>
              <a:off x="5068080" y="2638080"/>
              <a:ext cx="959040" cy="573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EF3A055-2FF2-31A7-A33C-F1EB6A7334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6120" y="2616120"/>
                <a:ext cx="1002240" cy="61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868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70AD47">
                    <a:lumMod val="7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70AD47">
                    <a:lumMod val="7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0AD47">
                    <a:lumMod val="7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0D8F17-3DAD-2348-8340-EA51C9B0BC80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81716D-B36C-614D-9FB6-6FD8ED137AC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72977B-BB9A-3145-9E03-6D4186F8C491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E66EE2-2456-CE4A-810F-EF97A831E33B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2F026B1-54C4-7708-F677-5033FD6CB5A5}"/>
                  </a:ext>
                </a:extLst>
              </p14:cNvPr>
              <p14:cNvContentPartPr/>
              <p14:nvPr/>
            </p14:nvContentPartPr>
            <p14:xfrm>
              <a:off x="244800" y="2751840"/>
              <a:ext cx="3167640" cy="1421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2F026B1-54C4-7708-F677-5033FD6CB5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840" y="2729880"/>
                <a:ext cx="3210840" cy="146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014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153600-9427-F243-8224-32994949FB2B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32DAE7-AD9F-0B44-AA44-FBBBD1D8C14A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373A1A-B0C6-7444-AECC-9B6CBB9A39D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F02EE0-A12F-B344-BD49-5F755F03929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5105E20-23B5-C482-5710-3E5446004B88}"/>
                  </a:ext>
                </a:extLst>
              </p14:cNvPr>
              <p14:cNvContentPartPr/>
              <p14:nvPr/>
            </p14:nvContentPartPr>
            <p14:xfrm>
              <a:off x="3918240" y="3442320"/>
              <a:ext cx="855360" cy="764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5105E20-23B5-C482-5710-3E5446004B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96280" y="3420360"/>
                <a:ext cx="898560" cy="80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2602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153600-9427-F243-8224-32994949FB2B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32DAE7-AD9F-0B44-AA44-FBBBD1D8C14A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373A1A-B0C6-7444-AECC-9B6CBB9A39D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F02EE0-A12F-B344-BD49-5F755F03929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0CCF3E9-BC3D-74FE-A5F3-B1DDCC99F310}"/>
                  </a:ext>
                </a:extLst>
              </p14:cNvPr>
              <p14:cNvContentPartPr/>
              <p14:nvPr/>
            </p14:nvContentPartPr>
            <p14:xfrm>
              <a:off x="523440" y="1173240"/>
              <a:ext cx="8545680" cy="1642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0CCF3E9-BC3D-74FE-A5F3-B1DDCC99F3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240" y="1157040"/>
                <a:ext cx="8578080" cy="16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0438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153600-9427-F243-8224-32994949FB2B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32DAE7-AD9F-0B44-AA44-FBBBD1D8C14A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373A1A-B0C6-7444-AECC-9B6CBB9A39D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F02EE0-A12F-B344-BD49-5F755F03929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2BEA8B4-6070-0142-A0CA-144505245A27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547F700-8D1A-3A45-8A26-A5A9B096C53D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BD5FAA2-FD43-9D42-A918-D934903B235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C2B6D68-A484-394D-97D8-1E57B5A140C5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6B236ED-878F-2036-57A4-95C8D3089D79}"/>
                  </a:ext>
                </a:extLst>
              </p14:cNvPr>
              <p14:cNvContentPartPr/>
              <p14:nvPr/>
            </p14:nvContentPartPr>
            <p14:xfrm>
              <a:off x="1548720" y="687600"/>
              <a:ext cx="7082640" cy="3502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6B236ED-878F-2036-57A4-95C8D3089D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6760" y="671400"/>
                <a:ext cx="7125840" cy="35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1854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6AB10AB-09F8-623A-422B-B159C158B9DD}"/>
                  </a:ext>
                </a:extLst>
              </p14:cNvPr>
              <p14:cNvContentPartPr/>
              <p14:nvPr/>
            </p14:nvContentPartPr>
            <p14:xfrm>
              <a:off x="1693080" y="4280760"/>
              <a:ext cx="539640" cy="50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6AB10AB-09F8-623A-422B-B159C158B9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1120" y="4258800"/>
                <a:ext cx="582840" cy="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745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7474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13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7474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942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D301DA-645C-D340-AA78-B0435FE3D050}"/>
              </a:ext>
            </a:extLst>
          </p:cNvPr>
          <p:cNvGrpSpPr/>
          <p:nvPr/>
        </p:nvGrpSpPr>
        <p:grpSpPr>
          <a:xfrm>
            <a:off x="6113876" y="4778865"/>
            <a:ext cx="2901244" cy="284667"/>
            <a:chOff x="6113876" y="1788408"/>
            <a:chExt cx="2901244" cy="711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69AC38-BE43-B140-8F93-DC36E95EE01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8CC85-B830-5D42-8BAC-E4202D1780E6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18B682-1367-C042-85F4-388043F2423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35FCEE-260C-6D42-8C13-615C95DCE90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CA7953-ADC1-9841-BDC9-4C492821D6F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F3832011-851A-424D-A5DB-81106D021114}"/>
              </a:ext>
            </a:extLst>
          </p:cNvPr>
          <p:cNvSpPr/>
          <p:nvPr/>
        </p:nvSpPr>
        <p:spPr>
          <a:xfrm>
            <a:off x="6465459" y="2354879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5E51A3B-1560-7F49-A65A-4BCA5E7962BC}"/>
              </a:ext>
            </a:extLst>
          </p:cNvPr>
          <p:cNvSpPr/>
          <p:nvPr/>
        </p:nvSpPr>
        <p:spPr>
          <a:xfrm>
            <a:off x="7182909" y="2367441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11B59656-3D61-524B-9884-1012ACB41C82}"/>
              </a:ext>
            </a:extLst>
          </p:cNvPr>
          <p:cNvSpPr/>
          <p:nvPr/>
        </p:nvSpPr>
        <p:spPr>
          <a:xfrm>
            <a:off x="7882399" y="23586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E843CBAC-8984-BF49-A41B-B4954375D576}"/>
              </a:ext>
            </a:extLst>
          </p:cNvPr>
          <p:cNvSpPr/>
          <p:nvPr/>
        </p:nvSpPr>
        <p:spPr>
          <a:xfrm>
            <a:off x="8572441" y="23718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9A11C4-DF04-51D8-5DB2-2A467F127B0F}"/>
                  </a:ext>
                </a:extLst>
              </p14:cNvPr>
              <p14:cNvContentPartPr/>
              <p14:nvPr/>
            </p14:nvContentPartPr>
            <p14:xfrm>
              <a:off x="1431360" y="4551840"/>
              <a:ext cx="2718720" cy="721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9A11C4-DF04-51D8-5DB2-2A467F127B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5160" y="4529880"/>
                <a:ext cx="2751120" cy="7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936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D301DA-645C-D340-AA78-B0435FE3D050}"/>
              </a:ext>
            </a:extLst>
          </p:cNvPr>
          <p:cNvGrpSpPr/>
          <p:nvPr/>
        </p:nvGrpSpPr>
        <p:grpSpPr>
          <a:xfrm>
            <a:off x="6113876" y="4778865"/>
            <a:ext cx="2901244" cy="284667"/>
            <a:chOff x="6113876" y="1788408"/>
            <a:chExt cx="2901244" cy="711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69AC38-BE43-B140-8F93-DC36E95EE01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8CC85-B830-5D42-8BAC-E4202D1780E6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18B682-1367-C042-85F4-388043F2423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35FCEE-260C-6D42-8C13-615C95DCE90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CA7953-ADC1-9841-BDC9-4C492821D6F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F3832011-851A-424D-A5DB-81106D021114}"/>
              </a:ext>
            </a:extLst>
          </p:cNvPr>
          <p:cNvSpPr/>
          <p:nvPr/>
        </p:nvSpPr>
        <p:spPr>
          <a:xfrm>
            <a:off x="6465459" y="2354879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5E51A3B-1560-7F49-A65A-4BCA5E7962BC}"/>
              </a:ext>
            </a:extLst>
          </p:cNvPr>
          <p:cNvSpPr/>
          <p:nvPr/>
        </p:nvSpPr>
        <p:spPr>
          <a:xfrm>
            <a:off x="7182909" y="2367441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11B59656-3D61-524B-9884-1012ACB41C82}"/>
              </a:ext>
            </a:extLst>
          </p:cNvPr>
          <p:cNvSpPr/>
          <p:nvPr/>
        </p:nvSpPr>
        <p:spPr>
          <a:xfrm>
            <a:off x="7882399" y="23586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E843CBAC-8984-BF49-A41B-B4954375D576}"/>
              </a:ext>
            </a:extLst>
          </p:cNvPr>
          <p:cNvSpPr/>
          <p:nvPr/>
        </p:nvSpPr>
        <p:spPr>
          <a:xfrm>
            <a:off x="8572441" y="23718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30D225-9FE0-8F43-A038-82E0A07B189E}"/>
              </a:ext>
            </a:extLst>
          </p:cNvPr>
          <p:cNvGrpSpPr/>
          <p:nvPr/>
        </p:nvGrpSpPr>
        <p:grpSpPr>
          <a:xfrm>
            <a:off x="6113876" y="5237035"/>
            <a:ext cx="2901244" cy="284667"/>
            <a:chOff x="6113876" y="1788408"/>
            <a:chExt cx="2901244" cy="7112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5778E6-552F-684E-862C-B8BDF986B46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24A3AE3-7A87-A04A-83EC-C9F0DDA43289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1600BA9-A61D-4A42-BFE9-FFAA1FD151BD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E9A009-61B9-1744-A23C-5920C019CA81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8DB7A9D-C4F1-0947-B0E7-001204753C46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1D82658-5EF5-A842-ABAF-2496DC0139EE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509574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8C22292-55A4-834E-882A-5099434AFA2E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211602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70FA32-DBB8-594D-AE9F-938A7A25B9F3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913630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D139A7-326B-0A4C-B7D4-E859B0CBE645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615658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43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FA9C-F0C1-C146-AC69-12980559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94FB-B86F-864D-8762-55E311CA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77131"/>
            <a:ext cx="8204265" cy="47901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Scaled analytics to thousands of machines</a:t>
            </a:r>
          </a:p>
          <a:p>
            <a:r>
              <a:rPr lang="en-US" dirty="0"/>
              <a:t>Eliminated fault tolerance as a concern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Not very expressive</a:t>
            </a:r>
          </a:p>
          <a:p>
            <a:pPr lvl="1"/>
            <a:r>
              <a:rPr lang="en-US" dirty="0"/>
              <a:t>Iterative algorithms</a:t>
            </a:r>
          </a:p>
          <a:p>
            <a:pPr marL="457189" lvl="1" indent="0">
              <a:buNone/>
            </a:pPr>
            <a:r>
              <a:rPr lang="en-US" dirty="0"/>
              <a:t>   (PageRank, Logistic Regression, Transitive Closure)</a:t>
            </a:r>
          </a:p>
          <a:p>
            <a:pPr lvl="1"/>
            <a:r>
              <a:rPr lang="en-US" dirty="0"/>
              <a:t>Interactive and ad-hoc queries</a:t>
            </a:r>
          </a:p>
          <a:p>
            <a:pPr marL="457189" lvl="1" indent="0">
              <a:buNone/>
            </a:pPr>
            <a:r>
              <a:rPr lang="en-US" dirty="0"/>
              <a:t>   (Interactive Log Debugging)</a:t>
            </a:r>
          </a:p>
          <a:p>
            <a:pPr lvl="1"/>
            <a:endParaRPr lang="en-US" dirty="0"/>
          </a:p>
          <a:p>
            <a:r>
              <a:rPr lang="en-US" dirty="0"/>
              <a:t>Lots of specialized frameworks</a:t>
            </a:r>
          </a:p>
          <a:p>
            <a:pPr lvl="1"/>
            <a:r>
              <a:rPr lang="en-US" dirty="0"/>
              <a:t>Pregel, </a:t>
            </a:r>
            <a:r>
              <a:rPr lang="en-US" dirty="0" err="1"/>
              <a:t>GraphLab</a:t>
            </a:r>
            <a:r>
              <a:rPr lang="en-US" dirty="0"/>
              <a:t>, </a:t>
            </a:r>
            <a:r>
              <a:rPr lang="en-US" dirty="0" err="1"/>
              <a:t>PowerGraph</a:t>
            </a:r>
            <a:r>
              <a:rPr lang="en-US" dirty="0"/>
              <a:t>, </a:t>
            </a:r>
            <a:r>
              <a:rPr lang="en-US" dirty="0" err="1"/>
              <a:t>DryadLINQ</a:t>
            </a:r>
            <a:r>
              <a:rPr lang="en-US" dirty="0"/>
              <a:t>, </a:t>
            </a:r>
            <a:r>
              <a:rPr lang="en-US" dirty="0" err="1"/>
              <a:t>HaLoop</a:t>
            </a:r>
            <a:r>
              <a:rPr lang="en-US" dirty="0"/>
              <a:t>, Twister…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5D89F-37FD-CE40-88FF-147223EF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894F-FC21-5446-8A90-7D8401FE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619E-0F9F-0645-BF94-753EE4F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3EF427C-B1BC-5C01-D1CA-700B4A75978D}"/>
                  </a:ext>
                </a:extLst>
              </p14:cNvPr>
              <p14:cNvContentPartPr/>
              <p14:nvPr/>
            </p14:nvContentPartPr>
            <p14:xfrm>
              <a:off x="610200" y="5664960"/>
              <a:ext cx="7575480" cy="747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3EF427C-B1BC-5C01-D1CA-700B4A7597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240" y="5643000"/>
                <a:ext cx="7613280" cy="7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2765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D301DA-645C-D340-AA78-B0435FE3D050}"/>
              </a:ext>
            </a:extLst>
          </p:cNvPr>
          <p:cNvGrpSpPr/>
          <p:nvPr/>
        </p:nvGrpSpPr>
        <p:grpSpPr>
          <a:xfrm>
            <a:off x="6113876" y="4778865"/>
            <a:ext cx="2901244" cy="284667"/>
            <a:chOff x="6113876" y="1788408"/>
            <a:chExt cx="2901244" cy="711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69AC38-BE43-B140-8F93-DC36E95EE01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8CC85-B830-5D42-8BAC-E4202D1780E6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18B682-1367-C042-85F4-388043F2423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35FCEE-260C-6D42-8C13-615C95DCE90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CA7953-ADC1-9841-BDC9-4C492821D6F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B8E8B3-E21D-CF41-81C4-5631CC20B0B1}"/>
              </a:ext>
            </a:extLst>
          </p:cNvPr>
          <p:cNvGrpSpPr/>
          <p:nvPr/>
        </p:nvGrpSpPr>
        <p:grpSpPr>
          <a:xfrm>
            <a:off x="6113876" y="5237035"/>
            <a:ext cx="2901244" cy="284667"/>
            <a:chOff x="6113876" y="1788408"/>
            <a:chExt cx="2901244" cy="7112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B3B480D-F0CA-A84D-AF64-C17590F83137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070E12-C792-8445-9639-7D9CC931339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8958D5F-B5DC-7C44-933F-CFEE4D8234A8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675D6E8-AECF-EB4D-969B-1277E8B1AEB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94FEC3-40E3-5840-9D17-D25119FD8F25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F3832011-851A-424D-A5DB-81106D021114}"/>
              </a:ext>
            </a:extLst>
          </p:cNvPr>
          <p:cNvSpPr/>
          <p:nvPr/>
        </p:nvSpPr>
        <p:spPr>
          <a:xfrm>
            <a:off x="6465459" y="2354879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5E51A3B-1560-7F49-A65A-4BCA5E7962BC}"/>
              </a:ext>
            </a:extLst>
          </p:cNvPr>
          <p:cNvSpPr/>
          <p:nvPr/>
        </p:nvSpPr>
        <p:spPr>
          <a:xfrm>
            <a:off x="7182909" y="2367441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11B59656-3D61-524B-9884-1012ACB41C82}"/>
              </a:ext>
            </a:extLst>
          </p:cNvPr>
          <p:cNvSpPr/>
          <p:nvPr/>
        </p:nvSpPr>
        <p:spPr>
          <a:xfrm>
            <a:off x="7882399" y="23586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E843CBAC-8984-BF49-A41B-B4954375D576}"/>
              </a:ext>
            </a:extLst>
          </p:cNvPr>
          <p:cNvSpPr/>
          <p:nvPr/>
        </p:nvSpPr>
        <p:spPr>
          <a:xfrm>
            <a:off x="8572441" y="23718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1C99CF-3A24-8D47-9C9D-8719E9D371DD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6509574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DE92B7-811E-0141-8E67-5C9143C01DAB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7211602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3D590BA-A623-0F4D-B0EA-E00B2EA3104B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913630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442EC5E-AA15-9E4A-A250-69AE772D99D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615658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4FD3CA7-DC4A-0C42-A377-42C9BE812A11}"/>
              </a:ext>
            </a:extLst>
          </p:cNvPr>
          <p:cNvGrpSpPr/>
          <p:nvPr/>
        </p:nvGrpSpPr>
        <p:grpSpPr>
          <a:xfrm>
            <a:off x="7016524" y="5823935"/>
            <a:ext cx="702028" cy="815531"/>
            <a:chOff x="4220986" y="5101186"/>
            <a:chExt cx="702028" cy="81553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6686E27-CC03-B044-AD7D-0F00E5B37FDE}"/>
                </a:ext>
              </a:extLst>
            </p:cNvPr>
            <p:cNvGrpSpPr/>
            <p:nvPr/>
          </p:nvGrpSpPr>
          <p:grpSpPr>
            <a:xfrm>
              <a:off x="4220986" y="5101186"/>
              <a:ext cx="702028" cy="402360"/>
              <a:chOff x="6784622" y="6096000"/>
              <a:chExt cx="702028" cy="40236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A473A85-F420-EB41-9683-AFB248C67A0E}"/>
                  </a:ext>
                </a:extLst>
              </p:cNvPr>
              <p:cNvSpPr/>
              <p:nvPr/>
            </p:nvSpPr>
            <p:spPr>
              <a:xfrm>
                <a:off x="6784622" y="609600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CC336F2-F262-B241-A8AE-92A55B64E5B0}"/>
                  </a:ext>
                </a:extLst>
              </p:cNvPr>
              <p:cNvSpPr/>
              <p:nvPr/>
            </p:nvSpPr>
            <p:spPr>
              <a:xfrm>
                <a:off x="6784622" y="623337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F50A303-BFEB-1140-A3FC-18D9B1D223E2}"/>
                  </a:ext>
                </a:extLst>
              </p:cNvPr>
              <p:cNvSpPr/>
              <p:nvPr/>
            </p:nvSpPr>
            <p:spPr>
              <a:xfrm>
                <a:off x="6784622" y="636099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82A9B99-6320-394D-A9F5-DE3FBDF9209F}"/>
                </a:ext>
              </a:extLst>
            </p:cNvPr>
            <p:cNvGrpSpPr/>
            <p:nvPr/>
          </p:nvGrpSpPr>
          <p:grpSpPr>
            <a:xfrm>
              <a:off x="4220986" y="5514357"/>
              <a:ext cx="702028" cy="402360"/>
              <a:chOff x="6937022" y="6248400"/>
              <a:chExt cx="702028" cy="40236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E3B9471-A9AB-3E44-BBD9-8A7118D27E10}"/>
                  </a:ext>
                </a:extLst>
              </p:cNvPr>
              <p:cNvSpPr/>
              <p:nvPr/>
            </p:nvSpPr>
            <p:spPr>
              <a:xfrm>
                <a:off x="6937022" y="624840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97006B3-54E6-964D-9C36-71B2BE94EBD3}"/>
                  </a:ext>
                </a:extLst>
              </p:cNvPr>
              <p:cNvSpPr/>
              <p:nvPr/>
            </p:nvSpPr>
            <p:spPr>
              <a:xfrm>
                <a:off x="6937022" y="638577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6393C0C-784C-B34D-9410-9128EDD2B3E4}"/>
                  </a:ext>
                </a:extLst>
              </p:cNvPr>
              <p:cNvSpPr/>
              <p:nvPr/>
            </p:nvSpPr>
            <p:spPr>
              <a:xfrm>
                <a:off x="6937022" y="651339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426C617-230A-D44E-B530-16FA3C0370B3}"/>
              </a:ext>
            </a:extLst>
          </p:cNvPr>
          <p:cNvSpPr txBox="1"/>
          <p:nvPr/>
        </p:nvSpPr>
        <p:spPr>
          <a:xfrm>
            <a:off x="5644889" y="603705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74745"/>
                </a:solidFill>
                <a:latin typeface="Helvetica" pitchFamily="2" charset="0"/>
              </a:rPr>
              <a:t>collect()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DCEDA21-D34F-524F-89A5-91BABC7C312C}"/>
              </a:ext>
            </a:extLst>
          </p:cNvPr>
          <p:cNvCxnSpPr>
            <a:cxnSpLocks/>
            <a:stCxn id="35" idx="2"/>
            <a:endCxn id="93" idx="1"/>
          </p:cNvCxnSpPr>
          <p:nvPr/>
        </p:nvCxnSpPr>
        <p:spPr>
          <a:xfrm>
            <a:off x="6509574" y="5468861"/>
            <a:ext cx="506950" cy="42375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8567ED4-DE34-A542-8ADD-1987E61D8E1A}"/>
              </a:ext>
            </a:extLst>
          </p:cNvPr>
          <p:cNvCxnSpPr>
            <a:cxnSpLocks/>
          </p:cNvCxnSpPr>
          <p:nvPr/>
        </p:nvCxnSpPr>
        <p:spPr>
          <a:xfrm flipH="1">
            <a:off x="7211602" y="5500852"/>
            <a:ext cx="22586" cy="60863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65DADC-E4A4-854C-B4ED-CDEA68A2EB71}"/>
              </a:ext>
            </a:extLst>
          </p:cNvPr>
          <p:cNvCxnSpPr>
            <a:cxnSpLocks/>
          </p:cNvCxnSpPr>
          <p:nvPr/>
        </p:nvCxnSpPr>
        <p:spPr>
          <a:xfrm flipH="1">
            <a:off x="7486650" y="5500852"/>
            <a:ext cx="409048" cy="74600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18B9D56-7CBC-0349-83E9-910D6A7726A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564498" y="5468488"/>
            <a:ext cx="1051160" cy="1068568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D489CD-2B61-A441-95B5-A1D16E972A19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50E58D5-0C52-B346-BE0F-FFBE8DD1375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6E42C9-1625-4342-B2FF-3C60C81222F1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C231B8-4B39-B242-B26A-3724E4D9A2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30D95EE-BDB7-FC4E-B315-AA77206BCC0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F5CD37C-7ADC-254A-8C32-45C766811ABA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659311-0715-DF48-AC24-A0F70B5C9557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B88CD15-5732-C646-A604-74DFD4125EF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594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ED04-847B-6F4F-B68A-E48F7B73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BE62-75B0-B145-90BC-DA6F2113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an action nor a transformation</a:t>
            </a:r>
          </a:p>
          <a:p>
            <a:r>
              <a:rPr lang="en-US" dirty="0"/>
              <a:t>A scheduler hint</a:t>
            </a:r>
          </a:p>
          <a:p>
            <a:endParaRPr lang="en-US" dirty="0"/>
          </a:p>
          <a:p>
            <a:r>
              <a:rPr lang="en-US" dirty="0"/>
              <a:t>Tells which RDDs the Spark schedule should materialize and whether in memory or storage</a:t>
            </a:r>
          </a:p>
          <a:p>
            <a:r>
              <a:rPr lang="en-US" dirty="0"/>
              <a:t>Gives the user control over reuse/recompute/recovery tradeoffs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D346F-3772-5C43-89E5-87912F04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9BA1-1942-7B48-B8F5-6CA4C8BB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9E00-CE48-4F4D-8D04-AD0993FC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5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9C42EA-B235-05E7-C28E-CE62A890778E}"/>
                  </a:ext>
                </a:extLst>
              </p14:cNvPr>
              <p14:cNvContentPartPr/>
              <p14:nvPr/>
            </p14:nvContentPartPr>
            <p14:xfrm>
              <a:off x="3680280" y="1632240"/>
              <a:ext cx="1527480" cy="16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9C42EA-B235-05E7-C28E-CE62A89077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4080" y="1616040"/>
                <a:ext cx="1559880" cy="1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901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398011-9EFC-A244-A340-1B950BDA9652}"/>
              </a:ext>
            </a:extLst>
          </p:cNvPr>
          <p:cNvGrpSpPr/>
          <p:nvPr/>
        </p:nvGrpSpPr>
        <p:grpSpPr>
          <a:xfrm>
            <a:off x="6000987" y="2612497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88D13F-B794-B24D-9667-8A2B2A34FFC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C71AB6-AF10-E449-8DE8-C7A0BB334C8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94F2B2-3480-124C-B55D-C786F5874BBB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5D0387-35B2-8842-A467-2CE4DB2E734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39753F-57D5-8F48-9D3F-6BB80B3CB63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286E27-B22D-FD47-93AB-39359978F4B3}"/>
              </a:ext>
            </a:extLst>
          </p:cNvPr>
          <p:cNvGrpSpPr/>
          <p:nvPr/>
        </p:nvGrpSpPr>
        <p:grpSpPr>
          <a:xfrm>
            <a:off x="5106412" y="2129621"/>
            <a:ext cx="1037028" cy="1105941"/>
            <a:chOff x="5106412" y="2129621"/>
            <a:chExt cx="1037028" cy="1105941"/>
          </a:xfrm>
        </p:grpSpPr>
        <p:pic>
          <p:nvPicPr>
            <p:cNvPr id="21" name="Picture 20" descr="to_ddr333memory_350.gif">
              <a:extLst>
                <a:ext uri="{FF2B5EF4-FFF2-40B4-BE49-F238E27FC236}">
                  <a16:creationId xmlns:a16="http://schemas.microsoft.com/office/drawing/2014/main" id="{4790BD75-7B4B-B840-8760-A989D6E87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2291D0-5A8A-C847-8DE7-F9B15DEEAF38}"/>
                </a:ext>
              </a:extLst>
            </p:cNvPr>
            <p:cNvSpPr txBox="1"/>
            <p:nvPr/>
          </p:nvSpPr>
          <p:spPr>
            <a:xfrm>
              <a:off x="5201825" y="2835452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errors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CFB333-39F7-9547-BDF8-0EEE0F4C33C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96685" y="186612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4DCA1B-2F32-6B4A-BD83-5A7B0D173F3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098713" y="1866119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15E61A-7AC2-644B-A20E-02BDF511ABF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800741" y="186518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98E85D-9FAB-AA4A-89CE-38D22BFBD6E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02769" y="1865186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45D3F65-5B6C-A849-B14B-2C21F4A17467}"/>
              </a:ext>
            </a:extLst>
          </p:cNvPr>
          <p:cNvSpPr/>
          <p:nvPr/>
        </p:nvSpPr>
        <p:spPr>
          <a:xfrm>
            <a:off x="598313" y="2576554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6F8F2E-2E94-D345-B2E7-DA3E9B6D807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958624" y="1998134"/>
            <a:ext cx="0" cy="5784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E312CD-0961-5749-A7A2-1ED8A26E1888}"/>
              </a:ext>
            </a:extLst>
          </p:cNvPr>
          <p:cNvSpPr/>
          <p:nvPr/>
        </p:nvSpPr>
        <p:spPr>
          <a:xfrm>
            <a:off x="2055575" y="2058924"/>
            <a:ext cx="3381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</a:t>
            </a:r>
            <a:r>
              <a:rPr lang="en-US" sz="20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startsWith</a:t>
            </a: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(“ERROR”))</a:t>
            </a:r>
          </a:p>
        </p:txBody>
      </p:sp>
    </p:spTree>
    <p:extLst>
      <p:ext uri="{BB962C8B-B14F-4D97-AF65-F5344CB8AC3E}">
        <p14:creationId xmlns:p14="http://schemas.microsoft.com/office/powerpoint/2010/main" val="953194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398011-9EFC-A244-A340-1B950BDA9652}"/>
              </a:ext>
            </a:extLst>
          </p:cNvPr>
          <p:cNvGrpSpPr/>
          <p:nvPr/>
        </p:nvGrpSpPr>
        <p:grpSpPr>
          <a:xfrm>
            <a:off x="6000987" y="2612497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88D13F-B794-B24D-9667-8A2B2A34FFC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C71AB6-AF10-E449-8DE8-C7A0BB334C8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94F2B2-3480-124C-B55D-C786F5874BBB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5D0387-35B2-8842-A467-2CE4DB2E734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39753F-57D5-8F48-9D3F-6BB80B3CB63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286E27-B22D-FD47-93AB-39359978F4B3}"/>
              </a:ext>
            </a:extLst>
          </p:cNvPr>
          <p:cNvGrpSpPr/>
          <p:nvPr/>
        </p:nvGrpSpPr>
        <p:grpSpPr>
          <a:xfrm>
            <a:off x="5106412" y="2129621"/>
            <a:ext cx="1037028" cy="1105941"/>
            <a:chOff x="5106412" y="2129621"/>
            <a:chExt cx="1037028" cy="1105941"/>
          </a:xfrm>
        </p:grpSpPr>
        <p:pic>
          <p:nvPicPr>
            <p:cNvPr id="21" name="Picture 20" descr="to_ddr333memory_350.gif">
              <a:extLst>
                <a:ext uri="{FF2B5EF4-FFF2-40B4-BE49-F238E27FC236}">
                  <a16:creationId xmlns:a16="http://schemas.microsoft.com/office/drawing/2014/main" id="{4790BD75-7B4B-B840-8760-A989D6E87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2291D0-5A8A-C847-8DE7-F9B15DEEAF38}"/>
                </a:ext>
              </a:extLst>
            </p:cNvPr>
            <p:cNvSpPr txBox="1"/>
            <p:nvPr/>
          </p:nvSpPr>
          <p:spPr>
            <a:xfrm>
              <a:off x="5201825" y="2835452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errors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CFB333-39F7-9547-BDF8-0EEE0F4C33C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96685" y="186612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4DCA1B-2F32-6B4A-BD83-5A7B0D173F3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098713" y="1866119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15E61A-7AC2-644B-A20E-02BDF511ABF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800741" y="186518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98E85D-9FAB-AA4A-89CE-38D22BFBD6E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02769" y="1865186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45D3F65-5B6C-A849-B14B-2C21F4A17467}"/>
              </a:ext>
            </a:extLst>
          </p:cNvPr>
          <p:cNvSpPr/>
          <p:nvPr/>
        </p:nvSpPr>
        <p:spPr>
          <a:xfrm>
            <a:off x="598313" y="2576554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6F8F2E-2E94-D345-B2E7-DA3E9B6D807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958624" y="1998134"/>
            <a:ext cx="0" cy="5784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E312CD-0961-5749-A7A2-1ED8A26E1888}"/>
              </a:ext>
            </a:extLst>
          </p:cNvPr>
          <p:cNvSpPr/>
          <p:nvPr/>
        </p:nvSpPr>
        <p:spPr>
          <a:xfrm>
            <a:off x="2055575" y="2058924"/>
            <a:ext cx="3381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</a:t>
            </a:r>
            <a:r>
              <a:rPr lang="en-US" sz="20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startsWith</a:t>
            </a: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(“ERROR”))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97F75C-5FD3-D94E-ACDD-3C9AC864E843}"/>
              </a:ext>
            </a:extLst>
          </p:cNvPr>
          <p:cNvGrpSpPr/>
          <p:nvPr/>
        </p:nvGrpSpPr>
        <p:grpSpPr>
          <a:xfrm>
            <a:off x="6000987" y="4061552"/>
            <a:ext cx="2901244" cy="284667"/>
            <a:chOff x="6113876" y="1788408"/>
            <a:chExt cx="2901244" cy="7112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BB2ADE-A9DE-0748-95D3-6CAD121CCA0C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5FF84E5-2545-EA4E-B19C-EFC8784C3352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5BCA59-05B8-2A45-9614-B4603B20C30C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466FA6-56E9-6249-8FB9-BB058B710990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40E7B4-077B-7347-990F-CBB2417200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F37907-4353-2349-9E46-FD3CAA1622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396685" y="2976355"/>
            <a:ext cx="0" cy="113782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C808BB-6389-F74D-B99B-5A76DC5BA19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098713" y="2976354"/>
            <a:ext cx="0" cy="11378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A0C923-1E3C-2E49-BABE-2962D8A31A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800741" y="2975769"/>
            <a:ext cx="0" cy="11380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A2A948-00DC-0E49-AC1E-16C562302144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502769" y="2975768"/>
            <a:ext cx="0" cy="113804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FDA172D-53CE-644A-A5D7-8D7B3866E592}"/>
              </a:ext>
            </a:extLst>
          </p:cNvPr>
          <p:cNvSpPr/>
          <p:nvPr/>
        </p:nvSpPr>
        <p:spPr>
          <a:xfrm>
            <a:off x="598313" y="3944820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HDFS 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524D38-BF8D-8B4D-8319-27F433754318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958624" y="3093725"/>
            <a:ext cx="0" cy="8510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14AE51B-99E0-494E-9EBD-E416D12FCDD3}"/>
              </a:ext>
            </a:extLst>
          </p:cNvPr>
          <p:cNvSpPr/>
          <p:nvPr/>
        </p:nvSpPr>
        <p:spPr>
          <a:xfrm>
            <a:off x="2055575" y="3454055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filter(_.contains(“HDFS”))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CC2BF0-E4B5-5348-BFB8-C8F51604908A}"/>
              </a:ext>
            </a:extLst>
          </p:cNvPr>
          <p:cNvGrpSpPr/>
          <p:nvPr/>
        </p:nvGrpSpPr>
        <p:grpSpPr>
          <a:xfrm>
            <a:off x="4916740" y="3491527"/>
            <a:ext cx="1479892" cy="1142332"/>
            <a:chOff x="4909598" y="2129621"/>
            <a:chExt cx="1479892" cy="1142332"/>
          </a:xfrm>
        </p:grpSpPr>
        <p:pic>
          <p:nvPicPr>
            <p:cNvPr id="44" name="Picture 43" descr="to_ddr333memory_350.gif">
              <a:extLst>
                <a:ext uri="{FF2B5EF4-FFF2-40B4-BE49-F238E27FC236}">
                  <a16:creationId xmlns:a16="http://schemas.microsoft.com/office/drawing/2014/main" id="{180C47C5-A645-F64E-9326-89337BF00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519232-41B0-D84A-9A16-21538B96DEC4}"/>
                </a:ext>
              </a:extLst>
            </p:cNvPr>
            <p:cNvSpPr txBox="1"/>
            <p:nvPr/>
          </p:nvSpPr>
          <p:spPr>
            <a:xfrm>
              <a:off x="4909598" y="2902621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pitchFamily="2" charset="0"/>
                </a:rPr>
                <a:t>HDFS errors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022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510AA-FB8F-7A47-B648-C320475335A7}"/>
              </a:ext>
            </a:extLst>
          </p:cNvPr>
          <p:cNvGrpSpPr/>
          <p:nvPr/>
        </p:nvGrpSpPr>
        <p:grpSpPr>
          <a:xfrm>
            <a:off x="6000987" y="2612497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ACA11A-E33F-514B-B051-03E554161571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CE64CC-58CA-014E-926E-16A43315D1EB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784315-B75C-BE4C-9FB9-0B88194C647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A052A5-2C9C-8F4C-AF74-10693A848FAB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9108CA-F924-274B-B752-87610409199B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2B6732-6FDF-2847-84FE-D7F43CC5A301}"/>
              </a:ext>
            </a:extLst>
          </p:cNvPr>
          <p:cNvGrpSpPr/>
          <p:nvPr/>
        </p:nvGrpSpPr>
        <p:grpSpPr>
          <a:xfrm>
            <a:off x="6000987" y="4061552"/>
            <a:ext cx="2901244" cy="284667"/>
            <a:chOff x="6113876" y="1788408"/>
            <a:chExt cx="2901244" cy="711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A5BFEE-4D5B-9648-AED3-DD69A889CE05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1C8AFE-22F4-B848-8ED8-43CC1C3081F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E75634-EB58-BF46-BFEA-A0CF79F223D4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757D99-954B-024C-B82C-B0B1AC0BB8B4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4CFCA9-C659-4842-A113-742C40F9E6CD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BCDB3F-9A89-254B-AEA9-CD52B93C574A}"/>
              </a:ext>
            </a:extLst>
          </p:cNvPr>
          <p:cNvGrpSpPr/>
          <p:nvPr/>
        </p:nvGrpSpPr>
        <p:grpSpPr>
          <a:xfrm>
            <a:off x="6000987" y="5399754"/>
            <a:ext cx="2901244" cy="284667"/>
            <a:chOff x="6113876" y="1788408"/>
            <a:chExt cx="2901244" cy="7112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7681EC-188F-D346-95E6-A0F236E3AFDB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A77164-04F0-0344-A4C3-E32F5FAD5B3E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431E6F-1140-544A-BEF1-D6F430532C0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417EE4C-A2D9-C34F-AD34-BC7346240C84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192F2F-8507-8A4B-BA4C-6B62A976C2D7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C3822E1-79A5-E24F-8211-F3A31A13BF54}"/>
              </a:ext>
            </a:extLst>
          </p:cNvPr>
          <p:cNvGrpSpPr/>
          <p:nvPr/>
        </p:nvGrpSpPr>
        <p:grpSpPr>
          <a:xfrm>
            <a:off x="5106412" y="2129621"/>
            <a:ext cx="1037028" cy="1105941"/>
            <a:chOff x="5106412" y="2129621"/>
            <a:chExt cx="1037028" cy="1105941"/>
          </a:xfrm>
        </p:grpSpPr>
        <p:pic>
          <p:nvPicPr>
            <p:cNvPr id="38" name="Picture 37" descr="to_ddr333memory_350.gif">
              <a:extLst>
                <a:ext uri="{FF2B5EF4-FFF2-40B4-BE49-F238E27FC236}">
                  <a16:creationId xmlns:a16="http://schemas.microsoft.com/office/drawing/2014/main" id="{D80DC45B-2E12-BB45-9E61-A234416F3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E5556B-8D52-6E44-A52A-890A1E7BA856}"/>
                </a:ext>
              </a:extLst>
            </p:cNvPr>
            <p:cNvSpPr txBox="1"/>
            <p:nvPr/>
          </p:nvSpPr>
          <p:spPr>
            <a:xfrm>
              <a:off x="5201825" y="2835452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errors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514EDD-F269-1F4E-8D37-31756FF41912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396685" y="186612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479F32-7910-4F49-8BC0-BF4527774C6B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7098713" y="1866119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62A3C8-8C2F-7E42-8F4A-9C526AA4D4B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800741" y="186518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34F03F-0537-A148-B61A-B044AE362115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8502769" y="1865186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C2C0BE-0FEF-374D-BFDA-9C7EC11826D8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6396685" y="2976355"/>
            <a:ext cx="0" cy="113782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4C2248-73DF-5548-B365-4B97D415FC80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7098713" y="2976354"/>
            <a:ext cx="0" cy="11378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51E616-B94B-4A43-83C1-9DFA3CC71780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7800741" y="2975769"/>
            <a:ext cx="0" cy="11380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3C5460-CE97-814D-8068-CEDF28A1B473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8502769" y="2975768"/>
            <a:ext cx="0" cy="113804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50A3515-CBD2-5643-9A8B-20856A464E85}"/>
              </a:ext>
            </a:extLst>
          </p:cNvPr>
          <p:cNvSpPr/>
          <p:nvPr/>
        </p:nvSpPr>
        <p:spPr>
          <a:xfrm>
            <a:off x="598313" y="2576554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1EF632F-924E-7442-ACCE-1B7909828A1E}"/>
              </a:ext>
            </a:extLst>
          </p:cNvPr>
          <p:cNvSpPr/>
          <p:nvPr/>
        </p:nvSpPr>
        <p:spPr>
          <a:xfrm>
            <a:off x="598313" y="3944820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HDFS errors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8B62AE-1FEB-6C4D-9FB8-38FF0AC0B85B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>
            <a:off x="6396685" y="4293378"/>
            <a:ext cx="0" cy="115900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2214E2-87E8-884B-940F-D5001FE6EC0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098713" y="4293005"/>
            <a:ext cx="0" cy="115937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02BB84-9D63-9B4B-AFAC-DD5CFE00E5DE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7800741" y="4293005"/>
            <a:ext cx="0" cy="115900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594B85B-0491-4949-A266-1D9C3FC5AB12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8502769" y="4293005"/>
            <a:ext cx="0" cy="115900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5D510EA-982A-7949-A85B-49B69E21C5D4}"/>
              </a:ext>
            </a:extLst>
          </p:cNvPr>
          <p:cNvSpPr/>
          <p:nvPr/>
        </p:nvSpPr>
        <p:spPr>
          <a:xfrm>
            <a:off x="598313" y="5283022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 fields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C0872B0-1F72-B24B-98FC-E5EA8FA515BE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1958624" y="1998134"/>
            <a:ext cx="0" cy="5784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365DCC0-D1BF-1240-8A8A-CDE8E27A272E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1958624" y="3093725"/>
            <a:ext cx="0" cy="8510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51425FF-02F8-984B-A004-F30D04C2FFE5}"/>
              </a:ext>
            </a:extLst>
          </p:cNvPr>
          <p:cNvCxnSpPr>
            <a:cxnSpLocks/>
            <a:stCxn id="66" idx="2"/>
            <a:endCxn id="79" idx="0"/>
          </p:cNvCxnSpPr>
          <p:nvPr/>
        </p:nvCxnSpPr>
        <p:spPr>
          <a:xfrm>
            <a:off x="1958624" y="4461991"/>
            <a:ext cx="0" cy="8210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79337FF-0062-D04C-A559-5B372C34C78C}"/>
              </a:ext>
            </a:extLst>
          </p:cNvPr>
          <p:cNvSpPr/>
          <p:nvPr/>
        </p:nvSpPr>
        <p:spPr>
          <a:xfrm>
            <a:off x="2055575" y="2058924"/>
            <a:ext cx="3381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</a:t>
            </a:r>
            <a:r>
              <a:rPr lang="en-US" sz="20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startsWith</a:t>
            </a: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(“ERROR”))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F9236C-DEAC-584F-B962-25A850D5EE87}"/>
              </a:ext>
            </a:extLst>
          </p:cNvPr>
          <p:cNvSpPr/>
          <p:nvPr/>
        </p:nvSpPr>
        <p:spPr>
          <a:xfrm>
            <a:off x="2055575" y="3454055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filter(_.contains(“HDFS”))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CE493F-B980-4145-AE6A-58C0C84777B2}"/>
              </a:ext>
            </a:extLst>
          </p:cNvPr>
          <p:cNvSpPr/>
          <p:nvPr/>
        </p:nvSpPr>
        <p:spPr>
          <a:xfrm>
            <a:off x="2055575" y="4851899"/>
            <a:ext cx="2201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map(_.split(‘\t’)(3))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F4BA053-F5B7-8942-98A1-2974A46A43DE}"/>
              </a:ext>
            </a:extLst>
          </p:cNvPr>
          <p:cNvGrpSpPr/>
          <p:nvPr/>
        </p:nvGrpSpPr>
        <p:grpSpPr>
          <a:xfrm>
            <a:off x="4916740" y="3491527"/>
            <a:ext cx="1479892" cy="1142332"/>
            <a:chOff x="4909598" y="2129621"/>
            <a:chExt cx="1479892" cy="1142332"/>
          </a:xfrm>
        </p:grpSpPr>
        <p:pic>
          <p:nvPicPr>
            <p:cNvPr id="96" name="Picture 95" descr="to_ddr333memory_350.gif">
              <a:extLst>
                <a:ext uri="{FF2B5EF4-FFF2-40B4-BE49-F238E27FC236}">
                  <a16:creationId xmlns:a16="http://schemas.microsoft.com/office/drawing/2014/main" id="{2D3F750E-194E-774C-B664-A4DD6E1AC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5F004AF-0806-494F-B0D2-F699366A0ED8}"/>
                </a:ext>
              </a:extLst>
            </p:cNvPr>
            <p:cNvSpPr txBox="1"/>
            <p:nvPr/>
          </p:nvSpPr>
          <p:spPr>
            <a:xfrm>
              <a:off x="4909598" y="2902621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pitchFamily="2" charset="0"/>
                </a:rPr>
                <a:t>HDFS errors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AC2AC20-2EF3-5947-BE3B-9EE8F1907875}"/>
              </a:ext>
            </a:extLst>
          </p:cNvPr>
          <p:cNvGrpSpPr/>
          <p:nvPr/>
        </p:nvGrpSpPr>
        <p:grpSpPr>
          <a:xfrm>
            <a:off x="4988602" y="4843680"/>
            <a:ext cx="1223412" cy="1141179"/>
            <a:chOff x="5013220" y="2129621"/>
            <a:chExt cx="1223412" cy="1141179"/>
          </a:xfrm>
        </p:grpSpPr>
        <p:pic>
          <p:nvPicPr>
            <p:cNvPr id="99" name="Picture 98" descr="to_ddr333memory_350.gif">
              <a:extLst>
                <a:ext uri="{FF2B5EF4-FFF2-40B4-BE49-F238E27FC236}">
                  <a16:creationId xmlns:a16="http://schemas.microsoft.com/office/drawing/2014/main" id="{8149FF61-6805-424C-B597-D5C4A61B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C4BD46-3E3C-EA45-BBE8-193CEA5126CB}"/>
                </a:ext>
              </a:extLst>
            </p:cNvPr>
            <p:cNvSpPr txBox="1"/>
            <p:nvPr/>
          </p:nvSpPr>
          <p:spPr>
            <a:xfrm>
              <a:off x="5013220" y="290146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pitchFamily="2" charset="0"/>
                </a:rPr>
                <a:t>time fields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0223DE-C081-6623-DAED-A45FEB582DF3}"/>
                  </a:ext>
                </a:extLst>
              </p14:cNvPr>
              <p14:cNvContentPartPr/>
              <p14:nvPr/>
            </p14:nvContentPartPr>
            <p14:xfrm>
              <a:off x="2027880" y="864720"/>
              <a:ext cx="4622760" cy="5370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0223DE-C081-6623-DAED-A45FEB582D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5920" y="848520"/>
                <a:ext cx="4660560" cy="540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9018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3A07-6253-4F4F-96FA-C8BC42DB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&amp; wide dependencies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991D-165E-2047-B179-C624C08B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3FC66-FD4B-1D4E-BDD1-0ADC89D2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B2CC-08F0-A84E-92D8-85F20AA1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9ED2A-F1B0-9E44-A381-1D9B842D1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92" y="1111526"/>
            <a:ext cx="6141301" cy="39963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D4B928-ED45-F74D-B847-0A19B873C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014" y="5107887"/>
            <a:ext cx="7332594" cy="1457740"/>
          </a:xfrm>
        </p:spPr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</a:pPr>
            <a:r>
              <a:rPr lang="en-US" sz="2400" b="1" dirty="0">
                <a:ea typeface="ＭＳ Ｐゴシック" charset="-128"/>
                <a:cs typeface="ＭＳ Ｐゴシック" charset="-128"/>
              </a:rPr>
              <a:t>Narrow: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 each parent partition used by at most one child partition (can partition on one machine)</a:t>
            </a:r>
          </a:p>
          <a:p>
            <a:pPr marL="0" indent="0">
              <a:buFontTx/>
              <a:buNone/>
            </a:pPr>
            <a:r>
              <a:rPr lang="en-US" sz="2400" b="1" dirty="0">
                <a:ea typeface="ＭＳ Ｐゴシック" charset="-128"/>
                <a:cs typeface="ＭＳ Ｐゴシック" charset="-128"/>
              </a:rPr>
              <a:t>Wide: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 multiple child partitions depend on one parent partition</a:t>
            </a: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Must stall for all parent data, loss of child requires whole parent RDD (not just a small # of partitions)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ADAE11-71B6-BAC3-D98D-31E3CBADB5D7}"/>
                  </a:ext>
                </a:extLst>
              </p14:cNvPr>
              <p14:cNvContentPartPr/>
              <p14:nvPr/>
            </p14:nvContentPartPr>
            <p14:xfrm>
              <a:off x="777600" y="1072440"/>
              <a:ext cx="7666200" cy="3459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ADAE11-71B6-BAC3-D98D-31E3CBADB5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400" y="1056240"/>
                <a:ext cx="7698600" cy="34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418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F162-677B-184D-A37B-41657DA4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A8E8-F4FF-5348-A918-9AEAE066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B2F31-3C60-6247-BE0D-CF9A1017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22BA4-EE6B-DA49-ABE6-405CDE71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4AA2F6-FCD4-6349-86A6-102EAC29B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3" y="1593573"/>
            <a:ext cx="3646178" cy="4304764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Dryad-like DAGs</a:t>
            </a:r>
          </a:p>
          <a:p>
            <a:pPr marL="0" indent="0">
              <a:buFontTx/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Pipelines functions</a:t>
            </a:r>
            <a:br>
              <a:rPr lang="en-US" sz="2400" dirty="0">
                <a:ea typeface="ＭＳ Ｐゴシック" charset="-128"/>
                <a:cs typeface="ＭＳ Ｐゴシック" charset="-128"/>
              </a:rPr>
            </a:br>
            <a:r>
              <a:rPr lang="en-US" sz="2400" dirty="0">
                <a:ea typeface="ＭＳ Ｐゴシック" charset="-128"/>
                <a:cs typeface="ＭＳ Ｐゴシック" charset="-128"/>
              </a:rPr>
              <a:t>within a stage</a:t>
            </a:r>
          </a:p>
          <a:p>
            <a:pPr marL="0" indent="0">
              <a:buFontTx/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Locality &amp; data </a:t>
            </a:r>
            <a:br>
              <a:rPr lang="en-US" sz="2400" dirty="0">
                <a:ea typeface="ＭＳ Ｐゴシック" charset="-128"/>
                <a:cs typeface="ＭＳ Ｐゴシック" charset="-128"/>
              </a:rPr>
            </a:br>
            <a:r>
              <a:rPr lang="en-US" sz="2400" dirty="0">
                <a:ea typeface="ＭＳ Ｐゴシック" charset="-128"/>
                <a:cs typeface="ＭＳ Ｐゴシック" charset="-128"/>
              </a:rPr>
              <a:t>reuse aware</a:t>
            </a:r>
          </a:p>
          <a:p>
            <a:pPr marL="0" indent="0">
              <a:buFontTx/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Partitioning-aware</a:t>
            </a:r>
            <a:br>
              <a:rPr lang="en-US" sz="2400" dirty="0">
                <a:ea typeface="ＭＳ Ｐゴシック" charset="-128"/>
                <a:cs typeface="ＭＳ Ｐゴシック" charset="-128"/>
              </a:rPr>
            </a:br>
            <a:r>
              <a:rPr lang="en-US" sz="2400" dirty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B13FF0C6-C080-3C40-AB89-B9BE31A31C80}"/>
              </a:ext>
            </a:extLst>
          </p:cNvPr>
          <p:cNvGrpSpPr/>
          <p:nvPr/>
        </p:nvGrpSpPr>
        <p:grpSpPr>
          <a:xfrm>
            <a:off x="3392904" y="1656405"/>
            <a:ext cx="5465572" cy="3797969"/>
            <a:chOff x="3259082" y="2018851"/>
            <a:chExt cx="5656318" cy="392474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9C5EB10-3D02-7940-B01E-A7F1369CF445}"/>
                </a:ext>
              </a:extLst>
            </p:cNvPr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C391057-461C-4347-B3D1-F9C0BBBB2D09}"/>
                </a:ext>
              </a:extLst>
            </p:cNvPr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448F441-39A2-C448-9774-54952AE11384}"/>
                </a:ext>
              </a:extLst>
            </p:cNvPr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EBF79F4-2A0D-5642-AE47-A9B769CEE7E1}"/>
                </a:ext>
              </a:extLst>
            </p:cNvPr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0463982-AE27-E94B-ABC9-46B822E4D93A}"/>
                </a:ext>
              </a:extLst>
            </p:cNvPr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0324DEC-29D1-A748-A5F0-97B368E184B5}"/>
                </a:ext>
              </a:extLst>
            </p:cNvPr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BB8C1A7-B0B0-4D42-ADB0-DD85CDD2544D}"/>
                </a:ext>
              </a:extLst>
            </p:cNvPr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9265494-BB03-A842-8641-B0C7409FA582}"/>
                </a:ext>
              </a:extLst>
            </p:cNvPr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CBA67459-7E50-B247-A6AB-CABB0BFFD6B8}"/>
                </a:ext>
              </a:extLst>
            </p:cNvPr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043BB2-7BFC-D947-8E2F-F911F9DDD8B2}"/>
                </a:ext>
              </a:extLst>
            </p:cNvPr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A4352E1-A36C-764E-A9C6-53B400EEF8AF}"/>
                </a:ext>
              </a:extLst>
            </p:cNvPr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71CB038-945F-6143-8733-157FEFC867FA}"/>
                </a:ext>
              </a:extLst>
            </p:cNvPr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D8CCEE3-5F7B-F94E-B4C7-5783AB154B90}"/>
                </a:ext>
              </a:extLst>
            </p:cNvPr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14CE6EA-FF45-0D45-97C2-20F81D9273E7}"/>
                </a:ext>
              </a:extLst>
            </p:cNvPr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C5B78B4-DDCD-BB45-A3AD-7B1C8FDCDE9B}"/>
                </a:ext>
              </a:extLst>
            </p:cNvPr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544E1C4-594E-A246-ACAD-27152FD56D7D}"/>
                </a:ext>
              </a:extLst>
            </p:cNvPr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3FBD66A-7752-8043-B896-5B886F2491A1}"/>
                </a:ext>
              </a:extLst>
            </p:cNvPr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F33964-BA4D-1F4E-AA2D-FEE8FF68F91A}"/>
                </a:ext>
              </a:extLst>
            </p:cNvPr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35F67C3-6067-6B4C-AB0D-C6BC68986CC0}"/>
                </a:ext>
              </a:extLst>
            </p:cNvPr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0D3C8A3-31CD-8145-BCE4-0E2F1E511107}"/>
                </a:ext>
              </a:extLst>
            </p:cNvPr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7C4A9E3-E791-FC42-8F0C-690B9396AFB3}"/>
                </a:ext>
              </a:extLst>
            </p:cNvPr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3F4FAD9-C73B-484D-91C0-E55C8BC2466D}"/>
                </a:ext>
              </a:extLst>
            </p:cNvPr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1E0EB2A8-7302-BF4C-978D-764DC5343251}"/>
                </a:ext>
              </a:extLst>
            </p:cNvPr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2FCFB29-F9D4-0143-B9DF-43183448A6A1}"/>
                </a:ext>
              </a:extLst>
            </p:cNvPr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BC33E3A-C81A-5541-A966-D7C6C04530C2}"/>
                </a:ext>
              </a:extLst>
            </p:cNvPr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AE8D22C6-911D-C14A-B8DC-96A2C3E8BB24}"/>
                </a:ext>
              </a:extLst>
            </p:cNvPr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6AD5AC8-77F2-664D-ACB2-E72773BCC5A9}"/>
                </a:ext>
              </a:extLst>
            </p:cNvPr>
            <p:cNvCxnSpPr>
              <a:stCxn id="28" idx="3"/>
              <a:endCxn id="32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709EF2-85BF-5C40-9D1A-E3834AC72B3D}"/>
                </a:ext>
              </a:extLst>
            </p:cNvPr>
            <p:cNvCxnSpPr>
              <a:stCxn id="29" idx="3"/>
              <a:endCxn id="33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2B867B8-2BAB-4347-BFA9-D2A9F654EF92}"/>
                </a:ext>
              </a:extLst>
            </p:cNvPr>
            <p:cNvCxnSpPr>
              <a:stCxn id="30" idx="3"/>
              <a:endCxn id="34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D4105EE-EEB3-AC41-83B4-FFF32A859988}"/>
                </a:ext>
              </a:extLst>
            </p:cNvPr>
            <p:cNvCxnSpPr>
              <a:stCxn id="25" idx="3"/>
              <a:endCxn id="29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41BE475-FD59-2F41-A225-B345743F4E1F}"/>
                </a:ext>
              </a:extLst>
            </p:cNvPr>
            <p:cNvCxnSpPr>
              <a:stCxn id="24" idx="3"/>
              <a:endCxn id="28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3512FE4-8008-DF46-80F8-37562F6233B0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B647D52-505D-8A43-B824-92F88ADAEDAB}"/>
                </a:ext>
              </a:extLst>
            </p:cNvPr>
            <p:cNvCxnSpPr>
              <a:stCxn id="19" idx="3"/>
              <a:endCxn id="32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5922F15-8CD8-8A4A-9019-63C2F23BA5F2}"/>
                </a:ext>
              </a:extLst>
            </p:cNvPr>
            <p:cNvCxnSpPr>
              <a:stCxn id="26" idx="3"/>
              <a:endCxn id="30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D010267-C94B-FC47-9937-2E9AC56B1D12}"/>
                </a:ext>
              </a:extLst>
            </p:cNvPr>
            <p:cNvCxnSpPr>
              <a:stCxn id="21" idx="3"/>
              <a:endCxn id="32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BFAA452-7363-9749-AACD-CB7C5CC70DA2}"/>
                </a:ext>
              </a:extLst>
            </p:cNvPr>
            <p:cNvCxnSpPr>
              <a:stCxn id="13" idx="3"/>
              <a:endCxn id="19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5D0AB80-D203-B446-95A2-5CBA4863D92A}"/>
                </a:ext>
              </a:extLst>
            </p:cNvPr>
            <p:cNvCxnSpPr>
              <a:stCxn id="16" idx="3"/>
              <a:endCxn id="21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6A04D3-FEC4-3747-9033-BAA9908A42DB}"/>
                </a:ext>
              </a:extLst>
            </p:cNvPr>
            <p:cNvCxnSpPr>
              <a:stCxn id="17" idx="3"/>
              <a:endCxn id="22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7FA248-37B3-BE44-A118-6A72FF9760C3}"/>
                </a:ext>
              </a:extLst>
            </p:cNvPr>
            <p:cNvCxnSpPr>
              <a:stCxn id="19" idx="3"/>
              <a:endCxn id="33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03FE211-54DA-A849-AD79-B15C45EB75B5}"/>
                </a:ext>
              </a:extLst>
            </p:cNvPr>
            <p:cNvCxnSpPr>
              <a:stCxn id="20" idx="3"/>
              <a:endCxn id="33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71E9D4E-9E49-3D42-8E5F-35FA2934E8DD}"/>
                </a:ext>
              </a:extLst>
            </p:cNvPr>
            <p:cNvCxnSpPr>
              <a:stCxn id="21" idx="3"/>
              <a:endCxn id="33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605A9A-AB07-C047-9067-06424D4F4415}"/>
                </a:ext>
              </a:extLst>
            </p:cNvPr>
            <p:cNvCxnSpPr>
              <a:stCxn id="22" idx="3"/>
              <a:endCxn id="33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22B934D-2E6C-754C-98B5-BABFE71827AA}"/>
                </a:ext>
              </a:extLst>
            </p:cNvPr>
            <p:cNvCxnSpPr>
              <a:stCxn id="20" idx="3"/>
              <a:endCxn id="32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AE5BA4-D187-ED4B-A597-31037237D019}"/>
                </a:ext>
              </a:extLst>
            </p:cNvPr>
            <p:cNvCxnSpPr>
              <a:stCxn id="25" idx="3"/>
              <a:endCxn id="30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3956FFB-462D-8A40-8930-450474F8F42F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0965110-B9A0-144B-9529-68EEB6EE7260}"/>
                </a:ext>
              </a:extLst>
            </p:cNvPr>
            <p:cNvCxnSpPr>
              <a:stCxn id="26" idx="3"/>
              <a:endCxn id="29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9702E79-7B28-1348-9FB9-E375001C08B7}"/>
                </a:ext>
              </a:extLst>
            </p:cNvPr>
            <p:cNvCxnSpPr>
              <a:stCxn id="24" idx="3"/>
              <a:endCxn id="30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91D6AAB-7FBA-0D4B-9843-57170883B242}"/>
                </a:ext>
              </a:extLst>
            </p:cNvPr>
            <p:cNvCxnSpPr>
              <a:stCxn id="22" idx="3"/>
              <a:endCxn id="32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90867D6-A305-804C-9A4B-F0866479DA66}"/>
                </a:ext>
              </a:extLst>
            </p:cNvPr>
            <p:cNvCxnSpPr>
              <a:stCxn id="19" idx="3"/>
              <a:endCxn id="34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AFFC9A0-1558-A249-BC9B-CFCF7882D6E1}"/>
                </a:ext>
              </a:extLst>
            </p:cNvPr>
            <p:cNvCxnSpPr>
              <a:stCxn id="20" idx="3"/>
              <a:endCxn id="34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C44CF1A-E778-9C49-8118-5D32ABD5C8A9}"/>
                </a:ext>
              </a:extLst>
            </p:cNvPr>
            <p:cNvCxnSpPr>
              <a:stCxn id="21" idx="3"/>
              <a:endCxn id="34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8A25255-3145-D948-B9DD-321C34D92C6C}"/>
                </a:ext>
              </a:extLst>
            </p:cNvPr>
            <p:cNvCxnSpPr>
              <a:stCxn id="22" idx="3"/>
              <a:endCxn id="34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462F97-01E8-E04A-8FC0-8C9EB2932EFE}"/>
                </a:ext>
              </a:extLst>
            </p:cNvPr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CB563FE-50C2-C34C-A6D0-79FB4408F149}"/>
                </a:ext>
              </a:extLst>
            </p:cNvPr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39DA6E4-D5F2-F944-88F7-C13E63B20B36}"/>
                </a:ext>
              </a:extLst>
            </p:cNvPr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ACCABDE-86F3-DB42-AE4A-5C0AC4172BE9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CEA769-A9B7-1040-8499-AD44EA16B814}"/>
                </a:ext>
              </a:extLst>
            </p:cNvPr>
            <p:cNvCxnSpPr>
              <a:stCxn id="24" idx="3"/>
              <a:endCxn id="29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664B7EA-2989-C947-A42A-9E4BA87FA078}"/>
                </a:ext>
              </a:extLst>
            </p:cNvPr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774C578F-DA7C-E641-ACAC-7ECB10EA56A4}"/>
                </a:ext>
              </a:extLst>
            </p:cNvPr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B8B3322A-7BC5-6148-B214-3A8C442747B9}"/>
                </a:ext>
              </a:extLst>
            </p:cNvPr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F74DC79-0E9A-BA42-BE53-FB372D064C09}"/>
                </a:ext>
              </a:extLst>
            </p:cNvPr>
            <p:cNvCxnSpPr>
              <a:stCxn id="67" idx="3"/>
              <a:endCxn id="13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BFF5EFA-6488-AB4A-AD8F-72E9B1BF42D7}"/>
                </a:ext>
              </a:extLst>
            </p:cNvPr>
            <p:cNvCxnSpPr>
              <a:stCxn id="68" idx="3"/>
              <a:endCxn id="14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DCD7FD1-9017-574D-9F1B-09FFF6A7D405}"/>
                </a:ext>
              </a:extLst>
            </p:cNvPr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4F908A5-AEFF-2148-BBFA-E18D76FBD405}"/>
                </a:ext>
              </a:extLst>
            </p:cNvPr>
            <p:cNvSpPr txBox="1"/>
            <p:nvPr/>
          </p:nvSpPr>
          <p:spPr>
            <a:xfrm>
              <a:off x="7804438" y="5449542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2629F01-BFB9-DE41-948E-84AD60502614}"/>
                </a:ext>
              </a:extLst>
            </p:cNvPr>
            <p:cNvSpPr txBox="1"/>
            <p:nvPr/>
          </p:nvSpPr>
          <p:spPr>
            <a:xfrm>
              <a:off x="3514985" y="3139672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44D58EE-CD7D-E742-A864-11E55431A73B}"/>
                </a:ext>
              </a:extLst>
            </p:cNvPr>
            <p:cNvSpPr txBox="1"/>
            <p:nvPr/>
          </p:nvSpPr>
          <p:spPr>
            <a:xfrm>
              <a:off x="3586392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DE94244-8B08-C844-B8C3-D16ABA5DAA8D}"/>
                </a:ext>
              </a:extLst>
            </p:cNvPr>
            <p:cNvSpPr txBox="1"/>
            <p:nvPr/>
          </p:nvSpPr>
          <p:spPr>
            <a:xfrm>
              <a:off x="4112956" y="2157765"/>
              <a:ext cx="405970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A3FD32-F2A2-E448-8FCB-B6608B620F05}"/>
                </a:ext>
              </a:extLst>
            </p:cNvPr>
            <p:cNvSpPr txBox="1"/>
            <p:nvPr/>
          </p:nvSpPr>
          <p:spPr>
            <a:xfrm>
              <a:off x="5996325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1D1AC92-8975-4E4A-BD44-93C9FB63EC47}"/>
                </a:ext>
              </a:extLst>
            </p:cNvPr>
            <p:cNvSpPr txBox="1"/>
            <p:nvPr/>
          </p:nvSpPr>
          <p:spPr>
            <a:xfrm>
              <a:off x="3447786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8AD6CBD-0495-6B4A-A4F4-76F91FEB5D45}"/>
                </a:ext>
              </a:extLst>
            </p:cNvPr>
            <p:cNvSpPr txBox="1"/>
            <p:nvPr/>
          </p:nvSpPr>
          <p:spPr>
            <a:xfrm>
              <a:off x="4683539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A91B079-EB0E-564B-9AC4-717D8C16A434}"/>
                </a:ext>
              </a:extLst>
            </p:cNvPr>
            <p:cNvSpPr txBox="1"/>
            <p:nvPr/>
          </p:nvSpPr>
          <p:spPr>
            <a:xfrm>
              <a:off x="4712117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9FB55CA-BF2A-9D4B-9773-860B23EF6D3C}"/>
                </a:ext>
              </a:extLst>
            </p:cNvPr>
            <p:cNvSpPr txBox="1"/>
            <p:nvPr/>
          </p:nvSpPr>
          <p:spPr>
            <a:xfrm>
              <a:off x="6052965" y="3760981"/>
              <a:ext cx="37470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FD6C971-4CEB-2847-9E2F-6542E7243592}"/>
                </a:ext>
              </a:extLst>
            </p:cNvPr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</a:p>
          </p:txBody>
        </p:sp>
      </p:grpSp>
      <p:grpSp>
        <p:nvGrpSpPr>
          <p:cNvPr id="82" name="Group 1">
            <a:extLst>
              <a:ext uri="{FF2B5EF4-FFF2-40B4-BE49-F238E27FC236}">
                <a16:creationId xmlns:a16="http://schemas.microsoft.com/office/drawing/2014/main" id="{3B521848-86AD-D34D-AFCB-4D00013EFCF0}"/>
              </a:ext>
            </a:extLst>
          </p:cNvPr>
          <p:cNvGrpSpPr/>
          <p:nvPr/>
        </p:nvGrpSpPr>
        <p:grpSpPr>
          <a:xfrm>
            <a:off x="4902597" y="5687233"/>
            <a:ext cx="2763779" cy="369332"/>
            <a:chOff x="5162865" y="6141700"/>
            <a:chExt cx="2763779" cy="369332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3D382690-F292-8842-9986-D32FAA51D60E}"/>
                </a:ext>
              </a:extLst>
            </p:cNvPr>
            <p:cNvSpPr/>
            <p:nvPr/>
          </p:nvSpPr>
          <p:spPr>
            <a:xfrm>
              <a:off x="5162865" y="6219124"/>
              <a:ext cx="393158" cy="2570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75FEA7-195C-5945-A30B-9345C278ADBB}"/>
                </a:ext>
              </a:extLst>
            </p:cNvPr>
            <p:cNvSpPr txBox="1"/>
            <p:nvPr/>
          </p:nvSpPr>
          <p:spPr>
            <a:xfrm>
              <a:off x="5553240" y="6141700"/>
              <a:ext cx="2373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= cached</a:t>
              </a:r>
              <a:r>
                <a:rPr kumimoji="0" lang="en-US" sz="1800" b="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 data partition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F0F53F-8375-063B-5184-4CAF5C8B3754}"/>
                  </a:ext>
                </a:extLst>
              </p14:cNvPr>
              <p14:cNvContentPartPr/>
              <p14:nvPr/>
            </p14:nvContentPartPr>
            <p14:xfrm>
              <a:off x="3723840" y="1293840"/>
              <a:ext cx="5112000" cy="4116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F0F53F-8375-063B-5184-4CAF5C8B37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1880" y="1271880"/>
                <a:ext cx="5149800" cy="41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160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19464" cy="1143000"/>
          </a:xfrm>
        </p:spPr>
        <p:txBody>
          <a:bodyPr>
            <a:noAutofit/>
          </a:bodyPr>
          <a:lstStyle/>
          <a:p>
            <a:r>
              <a:rPr lang="en-US" sz="4000" dirty="0"/>
              <a:t>Interactive debugging (control and data flow)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/>
          <a:lstStyle/>
          <a:p>
            <a:pPr marL="0">
              <a:buNone/>
            </a:pPr>
            <a:r>
              <a:rPr lang="en-US" sz="3000" dirty="0"/>
              <a:t>Load error messages from a log into memory, then interactively search for various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667000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lines = </a:t>
            </a:r>
            <a:r>
              <a:rPr lang="en-US" sz="1600" dirty="0" err="1">
                <a:latin typeface="Lucida Console"/>
                <a:cs typeface="Lucida Console"/>
              </a:rPr>
              <a:t>spark.textFile(“hdfs</a:t>
            </a:r>
            <a:r>
              <a:rPr lang="en-US" sz="1600" dirty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errors = </a:t>
            </a:r>
            <a:r>
              <a:rPr lang="en-US" sz="1600" dirty="0" err="1">
                <a:latin typeface="Lucida Console"/>
                <a:cs typeface="Lucida Console"/>
              </a:rPr>
              <a:t>lines.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>
                <a:latin typeface="Lucida Console"/>
                <a:cs typeface="Lucida Console"/>
              </a:rPr>
              <a:t>(</a:t>
            </a:r>
            <a:r>
              <a:rPr lang="en-US" sz="1600" dirty="0" err="1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messages = errors.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persist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615710" y="2743323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44049" y="3345025"/>
            <a:ext cx="791061" cy="320596"/>
          </a:xfrm>
          <a:prstGeom prst="rect">
            <a:avLst/>
          </a:prstGeom>
          <a:solidFill>
            <a:srgbClr val="FF7E79"/>
          </a:solidFill>
          <a:ln>
            <a:solidFill>
              <a:srgbClr val="C00000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6286" y="5395008"/>
            <a:ext cx="819727" cy="320596"/>
          </a:xfrm>
          <a:prstGeom prst="rect">
            <a:avLst/>
          </a:prstGeom>
          <a:solidFill>
            <a:srgbClr val="FF7E79"/>
          </a:solidFill>
          <a:ln>
            <a:solidFill>
              <a:srgbClr val="C00000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80365" y="6056686"/>
            <a:ext cx="806782" cy="320596"/>
          </a:xfrm>
          <a:prstGeom prst="rect">
            <a:avLst/>
          </a:prstGeom>
          <a:solidFill>
            <a:srgbClr val="FF7E79"/>
          </a:solidFill>
          <a:ln>
            <a:solidFill>
              <a:srgbClr val="C00000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019801" y="3042352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638800" y="2707533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rgbClr val="00B050"/>
            </a:solidFill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8601" y="4248011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_.contains(“MySQL”)</a:t>
            </a:r>
            <a:r>
              <a:rPr lang="en-US" sz="1600" dirty="0">
                <a:latin typeface="Lucida Console"/>
                <a:cs typeface="Lucida Console"/>
              </a:rPr>
              <a:t>).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306291" y="4456545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742550" y="3840020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2941777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600" y="45720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_.contains(“HDFS”)</a:t>
            </a:r>
            <a:r>
              <a:rPr lang="en-US" sz="1600" dirty="0">
                <a:latin typeface="Lucida Console"/>
                <a:cs typeface="Lucida Console"/>
              </a:rPr>
              <a:t>).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7814" y="3242846"/>
            <a:ext cx="62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/>
                <a:cs typeface="Corbel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477000" y="2873391"/>
            <a:ext cx="7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/>
                <a:cs typeface="Corbel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11836" y="2449945"/>
            <a:ext cx="727364" cy="320596"/>
          </a:xfrm>
          <a:prstGeom prst="rect">
            <a:avLst/>
          </a:prstGeom>
          <a:solidFill>
            <a:srgbClr val="C9B2EC"/>
          </a:solidFill>
          <a:ln>
            <a:solidFill>
              <a:srgbClr val="7030A0"/>
            </a:solidFill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Msgs</a:t>
            </a:r>
            <a:r>
              <a:rPr lang="en-US" sz="1500" dirty="0">
                <a:solidFill>
                  <a:schemeClr val="bg1"/>
                </a:solidFill>
              </a:rPr>
              <a:t>.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47181" y="4523264"/>
            <a:ext cx="727364" cy="320596"/>
          </a:xfrm>
          <a:prstGeom prst="rect">
            <a:avLst/>
          </a:prstGeom>
          <a:solidFill>
            <a:srgbClr val="C9B2EC"/>
          </a:solidFill>
          <a:ln>
            <a:solidFill>
              <a:srgbClr val="7030A0"/>
            </a:solidFill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Msgs</a:t>
            </a:r>
            <a:r>
              <a:rPr lang="en-US" sz="1500" dirty="0">
                <a:solidFill>
                  <a:schemeClr val="bg1"/>
                </a:solidFill>
              </a:rPr>
              <a:t>.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95291" y="5161729"/>
            <a:ext cx="727364" cy="320596"/>
          </a:xfrm>
          <a:prstGeom prst="rect">
            <a:avLst/>
          </a:prstGeom>
          <a:solidFill>
            <a:srgbClr val="C9B2EC"/>
          </a:solidFill>
          <a:ln>
            <a:solidFill>
              <a:srgbClr val="7030A0"/>
            </a:solidFill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Msgs</a:t>
            </a:r>
            <a:r>
              <a:rPr lang="en-US" sz="1500" dirty="0">
                <a:solidFill>
                  <a:schemeClr val="bg1"/>
                </a:solidFill>
              </a:rPr>
              <a:t>.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5234708" y="2505364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solidFill>
            <a:srgbClr val="FFC000"/>
          </a:solidFill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5644327" y="2590800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solidFill>
            <a:srgbClr val="FFC000"/>
          </a:solidFill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5681829" y="4039068"/>
            <a:ext cx="943617" cy="295960"/>
          </a:xfrm>
          <a:prstGeom prst="wedgeRectCallout">
            <a:avLst>
              <a:gd name="adj1" fmla="val -96339"/>
              <a:gd name="adj2" fmla="val 61948"/>
            </a:avLst>
          </a:prstGeom>
          <a:solidFill>
            <a:srgbClr val="FFC000"/>
          </a:solidFill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Action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04092" y="5606897"/>
            <a:ext cx="4380688" cy="728910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Helvetica" pitchFamily="2" charset="0"/>
              </a:rPr>
              <a:t>Result:</a:t>
            </a:r>
            <a:r>
              <a:rPr lang="en-US" sz="1800" dirty="0">
                <a:latin typeface="Helvetica" pitchFamily="2" charset="0"/>
              </a:rPr>
              <a:t> full-text search of Wikipedia in &lt;1 sec (</a:t>
            </a:r>
            <a:r>
              <a:rPr lang="en-US" sz="1800" dirty="0" err="1">
                <a:latin typeface="Helvetica" pitchFamily="2" charset="0"/>
              </a:rPr>
              <a:t>vs</a:t>
            </a:r>
            <a:r>
              <a:rPr lang="en-US" sz="1800" dirty="0">
                <a:latin typeface="Helvetica" pitchFamily="2" charset="0"/>
              </a:rPr>
              <a:t> 20 sec for on-disk data)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04092" y="5606897"/>
            <a:ext cx="4380688" cy="736518"/>
          </a:xfrm>
          <a:prstGeom prst="roundRect">
            <a:avLst>
              <a:gd name="adj" fmla="val 10339"/>
            </a:avLst>
          </a:prstGeom>
          <a:solidFill>
            <a:srgbClr val="F3DCDB"/>
          </a:solidFill>
          <a:ln w="19050">
            <a:solidFill>
              <a:srgbClr val="C00000"/>
            </a:solidFill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Helvetica" pitchFamily="2" charset="0"/>
              </a:rPr>
              <a:t>Result:</a:t>
            </a:r>
            <a:r>
              <a:rPr lang="en-US" sz="1800" dirty="0">
                <a:latin typeface="Helvetica" pitchFamily="2" charset="0"/>
              </a:rPr>
              <a:t> scaled to 1 TB data in 5-7 sec</a:t>
            </a:r>
            <a:br>
              <a:rPr lang="en-US" sz="1800" dirty="0">
                <a:latin typeface="Helvetica" pitchFamily="2" charset="0"/>
              </a:rPr>
            </a:br>
            <a:r>
              <a:rPr lang="en-US" sz="1800" dirty="0">
                <a:latin typeface="Helvetica" pitchFamily="2" charset="0"/>
              </a:rPr>
              <a:t>(vs 170 sec for on-disk data)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6EAEDD-4B11-5843-BDF9-E0A70C7B645D}"/>
              </a:ext>
            </a:extLst>
          </p:cNvPr>
          <p:cNvGrpSpPr/>
          <p:nvPr/>
        </p:nvGrpSpPr>
        <p:grpSpPr>
          <a:xfrm>
            <a:off x="6048624" y="2568504"/>
            <a:ext cx="2928040" cy="4206445"/>
            <a:chOff x="6048624" y="2568504"/>
            <a:chExt cx="2928040" cy="4206445"/>
          </a:xfrm>
        </p:grpSpPr>
        <p:pic>
          <p:nvPicPr>
            <p:cNvPr id="37" name="Picture 4" descr="Image result for hard disk drive transparent">
              <a:extLst>
                <a:ext uri="{FF2B5EF4-FFF2-40B4-BE49-F238E27FC236}">
                  <a16:creationId xmlns:a16="http://schemas.microsoft.com/office/drawing/2014/main" id="{14DFA468-B116-F94F-9874-EC40DA7A0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4301" y="3555384"/>
              <a:ext cx="552150" cy="43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Image result for hard disk drive transparent">
              <a:extLst>
                <a:ext uri="{FF2B5EF4-FFF2-40B4-BE49-F238E27FC236}">
                  <a16:creationId xmlns:a16="http://schemas.microsoft.com/office/drawing/2014/main" id="{0C2CEC91-F007-D947-9A1A-CEC56B969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6149" y="5624282"/>
              <a:ext cx="552150" cy="43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Image result for hard disk drive transparent">
              <a:extLst>
                <a:ext uri="{FF2B5EF4-FFF2-40B4-BE49-F238E27FC236}">
                  <a16:creationId xmlns:a16="http://schemas.microsoft.com/office/drawing/2014/main" id="{F85DFCE6-AB13-2848-BF24-5C51FBD27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624" y="6340346"/>
              <a:ext cx="552150" cy="43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to_ddr333memory_350.gif">
              <a:extLst>
                <a:ext uri="{FF2B5EF4-FFF2-40B4-BE49-F238E27FC236}">
                  <a16:creationId xmlns:a16="http://schemas.microsoft.com/office/drawing/2014/main" id="{0B8C1268-32B9-754D-A16B-A0D38C1B9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1305" y="2568504"/>
              <a:ext cx="585359" cy="577912"/>
            </a:xfrm>
            <a:prstGeom prst="rect">
              <a:avLst/>
            </a:prstGeom>
          </p:spPr>
        </p:pic>
        <p:pic>
          <p:nvPicPr>
            <p:cNvPr id="45" name="Picture 44" descr="to_ddr333memory_350.gif">
              <a:extLst>
                <a:ext uri="{FF2B5EF4-FFF2-40B4-BE49-F238E27FC236}">
                  <a16:creationId xmlns:a16="http://schemas.microsoft.com/office/drawing/2014/main" id="{82592581-0B45-954E-90B1-5149F0490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9365" y="4676136"/>
              <a:ext cx="585359" cy="577912"/>
            </a:xfrm>
            <a:prstGeom prst="rect">
              <a:avLst/>
            </a:prstGeom>
          </p:spPr>
        </p:pic>
        <p:pic>
          <p:nvPicPr>
            <p:cNvPr id="46" name="Picture 45" descr="to_ddr333memory_350.gif">
              <a:extLst>
                <a:ext uri="{FF2B5EF4-FFF2-40B4-BE49-F238E27FC236}">
                  <a16:creationId xmlns:a16="http://schemas.microsoft.com/office/drawing/2014/main" id="{DE871A65-3F62-A343-9030-C0029704B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1189" y="5317763"/>
              <a:ext cx="585359" cy="577912"/>
            </a:xfrm>
            <a:prstGeom prst="rect">
              <a:avLst/>
            </a:prstGeom>
          </p:spPr>
        </p:pic>
      </p:grp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9116EFE-EF75-2A40-A29C-B087D176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34926FB-EAC9-C446-851C-35406652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89D55E0-9BB7-7646-818C-60FFCA2B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FD5A15C-78E2-85C7-5A84-82F6AFA3C8D0}"/>
                  </a:ext>
                </a:extLst>
              </p14:cNvPr>
              <p14:cNvContentPartPr/>
              <p14:nvPr/>
            </p14:nvContentPartPr>
            <p14:xfrm>
              <a:off x="28440" y="2108880"/>
              <a:ext cx="8894520" cy="4280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FD5A15C-78E2-85C7-5A84-82F6AFA3C8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40" y="2087280"/>
                <a:ext cx="8932320" cy="431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9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) to rebuild lost data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messages = </a:t>
            </a:r>
            <a:r>
              <a:rPr lang="en-US" sz="1800" dirty="0" err="1">
                <a:latin typeface="Lucida Console"/>
                <a:cs typeface="Lucida Console"/>
              </a:rPr>
              <a:t>textFile</a:t>
            </a:r>
            <a:r>
              <a:rPr lang="en-US" sz="1800" dirty="0">
                <a:latin typeface="Lucida Console"/>
                <a:cs typeface="Lucida Console"/>
              </a:rPr>
              <a:t>(...).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30702" y="4924274"/>
            <a:ext cx="1941098" cy="930426"/>
          </a:xfrm>
          <a:prstGeom prst="roundRect">
            <a:avLst/>
          </a:prstGeom>
          <a:solidFill>
            <a:srgbClr val="74AAEB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HadoopRDD</a:t>
            </a:r>
            <a:endParaRPr lang="en-US" sz="20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5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path = </a:t>
            </a:r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hdfs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://…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65058" y="4924274"/>
            <a:ext cx="1941098" cy="930426"/>
          </a:xfrm>
          <a:prstGeom prst="roundRect">
            <a:avLst/>
          </a:prstGeom>
          <a:solidFill>
            <a:srgbClr val="74AAEB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FilteredRDD</a:t>
            </a:r>
            <a:endParaRPr lang="en-US" sz="20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5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func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 = _.contains(...)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96000" y="4924274"/>
            <a:ext cx="1941098" cy="930426"/>
          </a:xfrm>
          <a:prstGeom prst="roundRect">
            <a:avLst/>
          </a:prstGeom>
          <a:solidFill>
            <a:srgbClr val="74AAEB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MappedRDD</a:t>
            </a:r>
            <a:endParaRPr lang="en-US" sz="20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5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func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 = _.split(…)</a:t>
            </a:r>
          </a:p>
        </p:txBody>
      </p:sp>
      <p:cxnSp>
        <p:nvCxnSpPr>
          <p:cNvPr id="21" name="Straight Arrow Connector 20"/>
          <p:cNvCxnSpPr>
            <a:stCxn id="11" idx="1"/>
            <a:endCxn id="10" idx="3"/>
          </p:cNvCxnSpPr>
          <p:nvPr/>
        </p:nvCxnSpPr>
        <p:spPr>
          <a:xfrm flipH="1">
            <a:off x="2971800" y="5389488"/>
            <a:ext cx="59325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1"/>
            <a:endCxn id="11" idx="3"/>
          </p:cNvCxnSpPr>
          <p:nvPr/>
        </p:nvCxnSpPr>
        <p:spPr>
          <a:xfrm flipH="1">
            <a:off x="5506156" y="5389488"/>
            <a:ext cx="58984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Fault recovery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AB074-062A-0E46-ADE9-4AECBE31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B9164-C6A9-B64B-A6BE-340AE38D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5A413-1660-2C4C-A3A3-263837F7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0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715F-54FD-2A4A-A7A5-6FF0028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data between iterations/ops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89E5-B404-D84F-B073-6D573572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way to share data between iterations / phases is through shared storage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Slow!</a:t>
            </a:r>
          </a:p>
          <a:p>
            <a:r>
              <a:rPr lang="en-US" dirty="0"/>
              <a:t>Allow operations to feed data to one another </a:t>
            </a:r>
          </a:p>
          <a:p>
            <a:pPr lvl="1"/>
            <a:r>
              <a:rPr lang="en-US" dirty="0"/>
              <a:t>Ideally, through memory instead of disk-based storage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72B6-CF41-E049-983E-128CBF95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59F02-DC95-4247-8F15-6EA7F973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C9275-F3C7-BB4D-B75C-DEA75474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4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) to rebuild lost data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messages = </a:t>
            </a:r>
            <a:r>
              <a:rPr lang="en-US" sz="1800" dirty="0" err="1">
                <a:latin typeface="Lucida Console"/>
                <a:cs typeface="Lucida Console"/>
              </a:rPr>
              <a:t>textFile</a:t>
            </a:r>
            <a:r>
              <a:rPr lang="en-US" sz="1800" dirty="0">
                <a:latin typeface="Lucida Console"/>
                <a:cs typeface="Lucida Console"/>
              </a:rPr>
              <a:t>(...).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30702" y="4924274"/>
            <a:ext cx="7006396" cy="930426"/>
            <a:chOff x="1066673" y="4756967"/>
            <a:chExt cx="5050559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6667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HadoopRDD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/>
                <a:t>path = </a:t>
              </a:r>
              <a:r>
                <a:rPr lang="en-US" sz="1600" dirty="0" err="1"/>
                <a:t>hdfs</a:t>
              </a:r>
              <a:r>
                <a:rPr lang="en-US" sz="1600" dirty="0"/>
                <a:t>://…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FilteredRDD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17992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MappedRDD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flipH="1">
              <a:off x="2465913" y="5083584"/>
              <a:ext cx="4276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flipH="1">
              <a:off x="4292803" y="5083584"/>
              <a:ext cx="425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Fault recovery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57200" y="4648200"/>
            <a:ext cx="8229600" cy="2095500"/>
            <a:chOff x="457200" y="4533900"/>
            <a:chExt cx="8229600" cy="2095500"/>
          </a:xfrm>
        </p:grpSpPr>
        <p:sp>
          <p:nvSpPr>
            <p:cNvPr id="6" name="Rectangle 5"/>
            <p:cNvSpPr/>
            <p:nvPr/>
          </p:nvSpPr>
          <p:spPr>
            <a:xfrm>
              <a:off x="457200" y="4648200"/>
              <a:ext cx="8229600" cy="19812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47302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7774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7774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7774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37774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28733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19205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19205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19205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19205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54800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45272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45272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45272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45272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/>
            <p:cNvCxnSpPr>
              <a:stCxn id="18" idx="3"/>
              <a:endCxn id="26" idx="1"/>
            </p:cNvCxnSpPr>
            <p:nvPr/>
          </p:nvCxnSpPr>
          <p:spPr>
            <a:xfrm>
              <a:off x="2230932" y="554933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7" idx="1"/>
            </p:cNvCxnSpPr>
            <p:nvPr/>
          </p:nvCxnSpPr>
          <p:spPr>
            <a:xfrm>
              <a:off x="2230932" y="589745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8" idx="1"/>
            </p:cNvCxnSpPr>
            <p:nvPr/>
          </p:nvCxnSpPr>
          <p:spPr>
            <a:xfrm>
              <a:off x="2230932" y="6249291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7" idx="3"/>
              <a:endCxn id="24" idx="1"/>
            </p:cNvCxnSpPr>
            <p:nvPr/>
          </p:nvCxnSpPr>
          <p:spPr>
            <a:xfrm>
              <a:off x="2230932" y="5197497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26" idx="3"/>
              <a:endCxn id="31" idx="1"/>
            </p:cNvCxnSpPr>
            <p:nvPr/>
          </p:nvCxnSpPr>
          <p:spPr>
            <a:xfrm>
              <a:off x="4712363" y="554933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27" idx="3"/>
              <a:endCxn id="32" idx="1"/>
            </p:cNvCxnSpPr>
            <p:nvPr/>
          </p:nvCxnSpPr>
          <p:spPr>
            <a:xfrm>
              <a:off x="4712363" y="589745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24" idx="3"/>
              <a:endCxn id="30" idx="1"/>
            </p:cNvCxnSpPr>
            <p:nvPr/>
          </p:nvCxnSpPr>
          <p:spPr>
            <a:xfrm>
              <a:off x="4712363" y="5197497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28" idx="3"/>
              <a:endCxn id="33" idx="1"/>
            </p:cNvCxnSpPr>
            <p:nvPr/>
          </p:nvCxnSpPr>
          <p:spPr>
            <a:xfrm>
              <a:off x="4712363" y="6249291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219200" y="4533900"/>
              <a:ext cx="1658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HadoopRDD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700" y="4533900"/>
              <a:ext cx="16276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FilteredRDD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81212" y="4533900"/>
              <a:ext cx="1691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MappedRDD</a:t>
              </a:r>
              <a:endParaRPr lang="en-US" sz="2200" dirty="0">
                <a:latin typeface="Corbel"/>
                <a:cs typeface="Corbel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E1E6E-8B7E-474B-A242-325D0FA3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8FE114-FB79-2645-BCE0-9F9164C1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7EA0DF-6D23-2042-A73A-CC328B2E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77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) to rebuild lost data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messages = </a:t>
            </a:r>
            <a:r>
              <a:rPr lang="en-US" sz="1800" dirty="0" err="1">
                <a:latin typeface="Lucida Console"/>
                <a:cs typeface="Lucida Console"/>
              </a:rPr>
              <a:t>textFile</a:t>
            </a:r>
            <a:r>
              <a:rPr lang="en-US" sz="1800" dirty="0">
                <a:latin typeface="Lucida Console"/>
                <a:cs typeface="Lucida Console"/>
              </a:rPr>
              <a:t>(...).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30702" y="4924274"/>
            <a:ext cx="7006396" cy="930426"/>
            <a:chOff x="1066673" y="4756967"/>
            <a:chExt cx="5050559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6667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HadoopRDD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/>
                <a:t>path = </a:t>
              </a:r>
              <a:r>
                <a:rPr lang="en-US" sz="1600" dirty="0" err="1"/>
                <a:t>hdfs</a:t>
              </a:r>
              <a:r>
                <a:rPr lang="en-US" sz="1600" dirty="0"/>
                <a:t>://…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FilteredRDD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17992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MappedRDD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flipH="1">
              <a:off x="2465913" y="5083584"/>
              <a:ext cx="4276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flipH="1">
              <a:off x="4292803" y="5083584"/>
              <a:ext cx="425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Fault recovery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57200" y="4648200"/>
            <a:ext cx="8229600" cy="2095500"/>
            <a:chOff x="457200" y="4533900"/>
            <a:chExt cx="8229600" cy="2095500"/>
          </a:xfrm>
        </p:grpSpPr>
        <p:sp>
          <p:nvSpPr>
            <p:cNvPr id="6" name="Rectangle 5"/>
            <p:cNvSpPr/>
            <p:nvPr/>
          </p:nvSpPr>
          <p:spPr>
            <a:xfrm>
              <a:off x="457200" y="4648200"/>
              <a:ext cx="8229600" cy="19812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47302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7774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7774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7774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37774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28733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19205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19205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19205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19205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54800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45272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45272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45272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45272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/>
            <p:cNvCxnSpPr>
              <a:stCxn id="18" idx="3"/>
              <a:endCxn id="26" idx="1"/>
            </p:cNvCxnSpPr>
            <p:nvPr/>
          </p:nvCxnSpPr>
          <p:spPr>
            <a:xfrm>
              <a:off x="2230932" y="554933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7" idx="1"/>
            </p:cNvCxnSpPr>
            <p:nvPr/>
          </p:nvCxnSpPr>
          <p:spPr>
            <a:xfrm>
              <a:off x="2230932" y="589745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8" idx="1"/>
            </p:cNvCxnSpPr>
            <p:nvPr/>
          </p:nvCxnSpPr>
          <p:spPr>
            <a:xfrm>
              <a:off x="2230932" y="6249291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7" idx="3"/>
              <a:endCxn id="24" idx="1"/>
            </p:cNvCxnSpPr>
            <p:nvPr/>
          </p:nvCxnSpPr>
          <p:spPr>
            <a:xfrm>
              <a:off x="2230932" y="5197497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26" idx="3"/>
              <a:endCxn id="31" idx="1"/>
            </p:cNvCxnSpPr>
            <p:nvPr/>
          </p:nvCxnSpPr>
          <p:spPr>
            <a:xfrm>
              <a:off x="4712363" y="554933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27" idx="3"/>
              <a:endCxn id="32" idx="1"/>
            </p:cNvCxnSpPr>
            <p:nvPr/>
          </p:nvCxnSpPr>
          <p:spPr>
            <a:xfrm>
              <a:off x="4712363" y="589745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24" idx="3"/>
              <a:endCxn id="30" idx="1"/>
            </p:cNvCxnSpPr>
            <p:nvPr/>
          </p:nvCxnSpPr>
          <p:spPr>
            <a:xfrm>
              <a:off x="4712363" y="5197497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28" idx="3"/>
              <a:endCxn id="33" idx="1"/>
            </p:cNvCxnSpPr>
            <p:nvPr/>
          </p:nvCxnSpPr>
          <p:spPr>
            <a:xfrm>
              <a:off x="4712363" y="6249291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219200" y="4533900"/>
              <a:ext cx="1658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HadoopRDD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700" y="4533900"/>
              <a:ext cx="16276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FilteredRDD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81212" y="4533900"/>
              <a:ext cx="1691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MappedRDD</a:t>
              </a:r>
              <a:endParaRPr lang="en-US" sz="2200" dirty="0">
                <a:latin typeface="Corbel"/>
                <a:cs typeface="Corbel"/>
              </a:endParaRPr>
            </a:p>
          </p:txBody>
        </p:sp>
      </p:grp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872EC172-111C-D04A-9948-5DB55CC473DD}"/>
              </a:ext>
            </a:extLst>
          </p:cNvPr>
          <p:cNvSpPr/>
          <p:nvPr/>
        </p:nvSpPr>
        <p:spPr>
          <a:xfrm>
            <a:off x="4288958" y="4976780"/>
            <a:ext cx="399711" cy="46521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B97E0-672D-A945-9357-34583F1D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4635F-7336-F648-8974-BBC8AC3C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2905B-50C7-4149-B3D7-1BBDB0D5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03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F34A-5FD1-9F4E-80D4-5636A6DE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recovery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A53FB-AE38-D44E-B30D-711C0F4C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58471-2F63-E844-9B6F-AD00429F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5C53-F3A9-1D4A-B5B5-476CF5C8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C292602-741A-D348-BEDF-12364E05F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495443"/>
              </p:ext>
            </p:extLst>
          </p:nvPr>
        </p:nvGraphicFramePr>
        <p:xfrm>
          <a:off x="484522" y="2057400"/>
          <a:ext cx="7924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34D4BA-15A1-1E44-9C76-8CE498FC9623}"/>
              </a:ext>
            </a:extLst>
          </p:cNvPr>
          <p:cNvCxnSpPr/>
          <p:nvPr/>
        </p:nvCxnSpPr>
        <p:spPr>
          <a:xfrm>
            <a:off x="4836259" y="2928351"/>
            <a:ext cx="192504" cy="457200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6668DE-3C35-204B-983D-3E8BE69A9E1C}"/>
              </a:ext>
            </a:extLst>
          </p:cNvPr>
          <p:cNvSpPr txBox="1"/>
          <p:nvPr/>
        </p:nvSpPr>
        <p:spPr>
          <a:xfrm>
            <a:off x="3855155" y="2477975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rbel"/>
                <a:cs typeface="Corbel"/>
              </a:rPr>
              <a:t>Failure happens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01CF0AC-9250-EF13-3937-F3BACEAB71E4}"/>
                  </a:ext>
                </a:extLst>
              </p14:cNvPr>
              <p14:cNvContentPartPr/>
              <p14:nvPr/>
            </p14:nvContentPartPr>
            <p14:xfrm>
              <a:off x="4417920" y="3147840"/>
              <a:ext cx="1150200" cy="2932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01CF0AC-9250-EF13-3937-F3BACEAB71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6320" y="3126240"/>
                <a:ext cx="1193400" cy="29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697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7A61-188A-DC4B-907D-ACB5A159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PageRank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8253-45D8-854A-A5F0-88D62CC0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D957-41AC-A048-90DF-A296B648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1D09-975F-F046-B50A-FE5EAE26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08BB5552-2D7A-A445-8C91-656B7EC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1. Start each page with a rank of 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800" dirty="0"/>
              <a:t>2. On each iteration, update each page j’s rank to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800" dirty="0" err="1"/>
              <a:t>Σ</a:t>
            </a:r>
            <a:r>
              <a:rPr lang="en-US" sz="2800" baseline="-25000" dirty="0" err="1"/>
              <a:t>i</a:t>
            </a:r>
            <a:r>
              <a:rPr lang="en-US" sz="2800" baseline="-25000" dirty="0" err="1">
                <a:latin typeface="Corbel"/>
                <a:cs typeface="Corbel"/>
              </a:rPr>
              <a:t>∈</a:t>
            </a:r>
            <a:r>
              <a:rPr lang="en-US" sz="2800" baseline="-25000" dirty="0" err="1"/>
              <a:t>neighbors</a:t>
            </a:r>
            <a:r>
              <a:rPr lang="en-US" baseline="-25000" dirty="0"/>
              <a:t> of</a:t>
            </a:r>
            <a:r>
              <a:rPr lang="en-US" sz="2800" baseline="-25000" dirty="0"/>
              <a:t> </a:t>
            </a:r>
            <a:r>
              <a:rPr lang="en-US" sz="2400" baseline="-25000" dirty="0"/>
              <a:t>j</a:t>
            </a:r>
            <a:r>
              <a:rPr lang="en-US" sz="2800" dirty="0"/>
              <a:t> </a:t>
            </a:r>
            <a:r>
              <a:rPr lang="en-US" sz="2800" dirty="0" err="1"/>
              <a:t>rank</a:t>
            </a:r>
            <a:r>
              <a:rPr lang="en-US" sz="2800" baseline="-25000" dirty="0" err="1"/>
              <a:t>i</a:t>
            </a:r>
            <a:r>
              <a:rPr lang="en-US" sz="2800" dirty="0"/>
              <a:t> / |</a:t>
            </a:r>
            <a:r>
              <a:rPr lang="en-US" sz="2800" dirty="0" err="1"/>
              <a:t>neighbors</a:t>
            </a:r>
            <a:r>
              <a:rPr lang="en-US" sz="2800" baseline="-25000" dirty="0" err="1"/>
              <a:t>i</a:t>
            </a:r>
            <a:r>
              <a:rPr lang="en-US" sz="2800" dirty="0"/>
              <a:t>|</a:t>
            </a:r>
            <a:endParaRPr lang="en-US" sz="2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22416F9A-4FA1-B148-A2EC-1053904202EB}"/>
              </a:ext>
            </a:extLst>
          </p:cNvPr>
          <p:cNvSpPr txBox="1">
            <a:spLocks/>
          </p:cNvSpPr>
          <p:nvPr/>
        </p:nvSpPr>
        <p:spPr bwMode="auto">
          <a:xfrm>
            <a:off x="628650" y="3530890"/>
            <a:ext cx="837122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links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neighbors) pairs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ranks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rank) pairs</a:t>
            </a:r>
          </a:p>
          <a:p>
            <a:pPr>
              <a:spcBef>
                <a:spcPct val="0"/>
              </a:spcBef>
            </a:pPr>
            <a:endParaRPr lang="en-US" sz="1400" dirty="0">
              <a:solidFill>
                <a:srgbClr val="00800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  ranks = 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join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(ranks).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flatMap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(links, rank)) =&gt;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  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links.map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=&gt;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rank/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links.size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}.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reduceByKey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endParaRPr lang="en-US" sz="19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0D623D-30D2-8065-7124-F22E774B761D}"/>
                  </a:ext>
                </a:extLst>
              </p14:cNvPr>
              <p14:cNvContentPartPr/>
              <p14:nvPr/>
            </p14:nvContentPartPr>
            <p14:xfrm>
              <a:off x="573120" y="2446920"/>
              <a:ext cx="7233840" cy="3543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0D623D-30D2-8065-7124-F22E774B76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920" y="2425320"/>
                <a:ext cx="7271640" cy="35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2434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22416F9A-4FA1-B148-A2EC-1053904202EB}"/>
              </a:ext>
            </a:extLst>
          </p:cNvPr>
          <p:cNvSpPr txBox="1">
            <a:spLocks/>
          </p:cNvSpPr>
          <p:nvPr/>
        </p:nvSpPr>
        <p:spPr bwMode="auto">
          <a:xfrm>
            <a:off x="628650" y="3530889"/>
            <a:ext cx="8371226" cy="264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links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neighbors) pairs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ranks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rank) pairs</a:t>
            </a:r>
          </a:p>
          <a:p>
            <a:pPr>
              <a:spcBef>
                <a:spcPct val="0"/>
              </a:spcBef>
            </a:pPr>
            <a:endParaRPr lang="en-US" sz="1400" dirty="0">
              <a:solidFill>
                <a:srgbClr val="00800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  ranks = 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join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(ranks).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flatMap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(links, rank)) =&gt;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  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links.map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=&gt;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rank/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links.size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}.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reduceByKey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endParaRPr lang="en-US" sz="1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27A61-188A-DC4B-907D-ACB5A159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PageRank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8253-45D8-854A-A5F0-88D62CC0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D957-41AC-A048-90DF-A296B648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1D09-975F-F046-B50A-FE5EAE26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08BB5552-2D7A-A445-8C91-656B7EC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1. Start each page with a rank of 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800" dirty="0"/>
              <a:t>2. On each iteration, update each page j’s rank to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dirty="0" err="1"/>
              <a:t>Σ</a:t>
            </a:r>
            <a:r>
              <a:rPr lang="en-US" baseline="-25000" dirty="0" err="1"/>
              <a:t>i</a:t>
            </a:r>
            <a:r>
              <a:rPr lang="en-US" baseline="-25000" dirty="0" err="1">
                <a:latin typeface="Corbel"/>
                <a:cs typeface="Corbel"/>
              </a:rPr>
              <a:t>∈</a:t>
            </a:r>
            <a:r>
              <a:rPr lang="en-US" baseline="-25000" dirty="0" err="1"/>
              <a:t>neighbors</a:t>
            </a:r>
            <a:r>
              <a:rPr lang="en-US" baseline="-25000" dirty="0"/>
              <a:t> of </a:t>
            </a:r>
            <a:r>
              <a:rPr lang="en-US" sz="2400" baseline="-25000" dirty="0"/>
              <a:t>j</a:t>
            </a:r>
            <a:r>
              <a:rPr lang="en-US" dirty="0"/>
              <a:t> </a:t>
            </a:r>
            <a:r>
              <a:rPr lang="en-US" dirty="0" err="1"/>
              <a:t>rank</a:t>
            </a:r>
            <a:r>
              <a:rPr lang="en-US" baseline="-25000" dirty="0" err="1"/>
              <a:t>i</a:t>
            </a:r>
            <a:r>
              <a:rPr lang="en-US" dirty="0"/>
              <a:t> / |</a:t>
            </a:r>
            <a:r>
              <a:rPr lang="en-US" dirty="0" err="1"/>
              <a:t>neighbors</a:t>
            </a:r>
            <a:r>
              <a:rPr lang="en-US" baseline="-25000" dirty="0" err="1"/>
              <a:t>i</a:t>
            </a:r>
            <a:r>
              <a:rPr lang="en-US" dirty="0"/>
              <a:t>|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CF794E-30F0-7547-8034-A55D7F4F1491}"/>
              </a:ext>
            </a:extLst>
          </p:cNvPr>
          <p:cNvCxnSpPr>
            <a:cxnSpLocks/>
          </p:cNvCxnSpPr>
          <p:nvPr/>
        </p:nvCxnSpPr>
        <p:spPr>
          <a:xfrm flipH="1">
            <a:off x="1311965" y="3321826"/>
            <a:ext cx="198785" cy="296017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29F764-E301-1A43-AB8A-60FAE3D6584D}"/>
              </a:ext>
            </a:extLst>
          </p:cNvPr>
          <p:cNvSpPr txBox="1"/>
          <p:nvPr/>
        </p:nvSpPr>
        <p:spPr>
          <a:xfrm>
            <a:off x="1023730" y="3051016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</a:t>
            </a:r>
            <a:r>
              <a:rPr lang="en-US" sz="1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Seq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[URL])]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BFA311-D462-124D-87FB-6765A57E673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883965" y="4045707"/>
            <a:ext cx="691336" cy="15388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8B9A0C-B8E3-9F46-8D7D-3540AA9FF32A}"/>
              </a:ext>
            </a:extLst>
          </p:cNvPr>
          <p:cNvSpPr txBox="1"/>
          <p:nvPr/>
        </p:nvSpPr>
        <p:spPr>
          <a:xfrm>
            <a:off x="6575301" y="3891818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Rank)]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8210D-1AA0-814B-ADCD-54AEC6C37A33}"/>
              </a:ext>
            </a:extLst>
          </p:cNvPr>
          <p:cNvSpPr txBox="1"/>
          <p:nvPr/>
        </p:nvSpPr>
        <p:spPr>
          <a:xfrm>
            <a:off x="5426765" y="4321689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(</a:t>
            </a:r>
            <a:r>
              <a:rPr lang="en-US" sz="1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Seq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[URL],Rank))]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0CA25F-3379-9946-A688-6FEC14A04D8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677020" y="4490966"/>
            <a:ext cx="1749745" cy="244663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D9358C-8FEC-AA40-AAE1-50F3D167071C}"/>
              </a:ext>
            </a:extLst>
          </p:cNvPr>
          <p:cNvSpPr txBox="1"/>
          <p:nvPr/>
        </p:nvSpPr>
        <p:spPr>
          <a:xfrm>
            <a:off x="3769553" y="5781908"/>
            <a:ext cx="5376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each neighbor in links emits 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(URL, </a:t>
            </a:r>
            <a:r>
              <a:rPr lang="en-US" sz="1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RankContrib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82FAB-D530-FC46-9E67-833A2BAAA767}"/>
              </a:ext>
            </a:extLst>
          </p:cNvPr>
          <p:cNvCxnSpPr>
            <a:cxnSpLocks/>
          </p:cNvCxnSpPr>
          <p:nvPr/>
        </p:nvCxnSpPr>
        <p:spPr>
          <a:xfrm flipH="1" flipV="1">
            <a:off x="5544153" y="4947386"/>
            <a:ext cx="570897" cy="834522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D19AFB-6EDB-7147-832C-FBC15661F953}"/>
              </a:ext>
            </a:extLst>
          </p:cNvPr>
          <p:cNvSpPr txBox="1"/>
          <p:nvPr/>
        </p:nvSpPr>
        <p:spPr>
          <a:xfrm>
            <a:off x="248042" y="6273010"/>
            <a:ext cx="3164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Reduce to 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Rank)]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AE57C1-D2C2-E34B-9EFE-5C202C444D2D}"/>
              </a:ext>
            </a:extLst>
          </p:cNvPr>
          <p:cNvCxnSpPr>
            <a:cxnSpLocks/>
          </p:cNvCxnSpPr>
          <p:nvPr/>
        </p:nvCxnSpPr>
        <p:spPr>
          <a:xfrm flipV="1">
            <a:off x="1749287" y="5845758"/>
            <a:ext cx="253012" cy="405827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470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02D9-658B-AAB9-F8C9-4EC92B0A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95A4-5DC5-362B-3499-D9DCD010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5247-C884-9179-2546-9B9D80AB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DC4DC-538A-76E5-BBEB-18D79B1C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F33A3-5780-747E-E828-D7FE83F8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00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BC83-C7AA-324E-BAAE-A2A0CF92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(⨝)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2441-F7FD-5C46-83AD-F4ECE5AF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5E07-CA63-5344-BA0D-CD9F021B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13C8-57D5-A547-ABD6-C279EDDF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3CA35B-308F-CE4B-99CB-9C344DDA8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904105"/>
              </p:ext>
            </p:extLst>
          </p:nvPr>
        </p:nvGraphicFramePr>
        <p:xfrm>
          <a:off x="628650" y="1397001"/>
          <a:ext cx="2164246" cy="1226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1413869720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485927065"/>
                    </a:ext>
                  </a:extLst>
                </a:gridCol>
              </a:tblGrid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59857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57218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354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6C9C0A-F114-2C41-A4CE-EEE7D1718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12783"/>
              </p:ext>
            </p:extLst>
          </p:nvPr>
        </p:nvGraphicFramePr>
        <p:xfrm>
          <a:off x="3414920" y="1388529"/>
          <a:ext cx="2164246" cy="1226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1413869720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485927065"/>
                    </a:ext>
                  </a:extLst>
                </a:gridCol>
              </a:tblGrid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59857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57218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3547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FC991F2-2FEE-124D-BF3A-F71B4FE4EAF6}"/>
              </a:ext>
            </a:extLst>
          </p:cNvPr>
          <p:cNvSpPr/>
          <p:nvPr/>
        </p:nvSpPr>
        <p:spPr>
          <a:xfrm>
            <a:off x="2873237" y="1771161"/>
            <a:ext cx="461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⨝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FBB973E-D8A8-1343-B208-3B9917F4D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573876"/>
              </p:ext>
            </p:extLst>
          </p:nvPr>
        </p:nvGraphicFramePr>
        <p:xfrm>
          <a:off x="6201189" y="1388527"/>
          <a:ext cx="2465733" cy="12269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1911">
                  <a:extLst>
                    <a:ext uri="{9D8B030D-6E8A-4147-A177-3AD203B41FA5}">
                      <a16:colId xmlns:a16="http://schemas.microsoft.com/office/drawing/2014/main" val="1413869720"/>
                    </a:ext>
                  </a:extLst>
                </a:gridCol>
                <a:gridCol w="821911">
                  <a:extLst>
                    <a:ext uri="{9D8B030D-6E8A-4147-A177-3AD203B41FA5}">
                      <a16:colId xmlns:a16="http://schemas.microsoft.com/office/drawing/2014/main" val="1664584991"/>
                    </a:ext>
                  </a:extLst>
                </a:gridCol>
                <a:gridCol w="821911">
                  <a:extLst>
                    <a:ext uri="{9D8B030D-6E8A-4147-A177-3AD203B41FA5}">
                      <a16:colId xmlns:a16="http://schemas.microsoft.com/office/drawing/2014/main" val="1829166595"/>
                    </a:ext>
                  </a:extLst>
                </a:gridCol>
              </a:tblGrid>
              <a:tr h="408978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59857"/>
                  </a:ext>
                </a:extLst>
              </a:tr>
              <a:tr h="408978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57218"/>
                  </a:ext>
                </a:extLst>
              </a:tr>
              <a:tr h="408978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354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660056B-422A-084F-9DD3-885C07E6ABC0}"/>
              </a:ext>
            </a:extLst>
          </p:cNvPr>
          <p:cNvSpPr/>
          <p:nvPr/>
        </p:nvSpPr>
        <p:spPr>
          <a:xfrm>
            <a:off x="5729909" y="1761221"/>
            <a:ext cx="461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DD65B7-24C1-AC44-AF15-9B5B51CE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65829"/>
              </p:ext>
            </p:extLst>
          </p:nvPr>
        </p:nvGraphicFramePr>
        <p:xfrm>
          <a:off x="628650" y="2916309"/>
          <a:ext cx="2164246" cy="32091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2975568073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563209724"/>
                    </a:ext>
                  </a:extLst>
                </a:gridCol>
              </a:tblGrid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76603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4596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52707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586761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98870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867273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60478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AAC8B0D-8213-7D41-8E51-25CEBD286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76724"/>
              </p:ext>
            </p:extLst>
          </p:nvPr>
        </p:nvGraphicFramePr>
        <p:xfrm>
          <a:off x="3414920" y="2916308"/>
          <a:ext cx="2164246" cy="32091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2975568073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563209724"/>
                    </a:ext>
                  </a:extLst>
                </a:gridCol>
              </a:tblGrid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76603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4596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52707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586761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98870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867273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60478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A7A4591-F746-9441-8317-FA61BEF7B6A8}"/>
              </a:ext>
            </a:extLst>
          </p:cNvPr>
          <p:cNvSpPr/>
          <p:nvPr/>
        </p:nvSpPr>
        <p:spPr>
          <a:xfrm>
            <a:off x="2873236" y="4290067"/>
            <a:ext cx="461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0053B-4580-1D43-A347-16BDBC92B84C}"/>
              </a:ext>
            </a:extLst>
          </p:cNvPr>
          <p:cNvCxnSpPr/>
          <p:nvPr/>
        </p:nvCxnSpPr>
        <p:spPr>
          <a:xfrm>
            <a:off x="2792896" y="3070459"/>
            <a:ext cx="622024" cy="952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43A00D-B408-F44F-81CA-FE448B291655}"/>
              </a:ext>
            </a:extLst>
          </p:cNvPr>
          <p:cNvCxnSpPr>
            <a:cxnSpLocks/>
          </p:cNvCxnSpPr>
          <p:nvPr/>
        </p:nvCxnSpPr>
        <p:spPr>
          <a:xfrm>
            <a:off x="2792896" y="3546909"/>
            <a:ext cx="622024" cy="4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2F44A5-DBAA-5342-AA43-E84C35F743B2}"/>
              </a:ext>
            </a:extLst>
          </p:cNvPr>
          <p:cNvCxnSpPr>
            <a:cxnSpLocks/>
          </p:cNvCxnSpPr>
          <p:nvPr/>
        </p:nvCxnSpPr>
        <p:spPr>
          <a:xfrm>
            <a:off x="2792896" y="4023360"/>
            <a:ext cx="622024" cy="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B6A2AD-F096-6A47-9750-E97E25A9902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92896" y="3546909"/>
            <a:ext cx="622024" cy="973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D36E65-048B-874A-A0BB-5156F5AA45BD}"/>
              </a:ext>
            </a:extLst>
          </p:cNvPr>
          <p:cNvCxnSpPr>
            <a:cxnSpLocks/>
          </p:cNvCxnSpPr>
          <p:nvPr/>
        </p:nvCxnSpPr>
        <p:spPr>
          <a:xfrm flipV="1">
            <a:off x="2792893" y="3550658"/>
            <a:ext cx="622027" cy="1446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FA3139-1E49-6A41-B4FF-A5AF38F8C8FE}"/>
              </a:ext>
            </a:extLst>
          </p:cNvPr>
          <p:cNvCxnSpPr>
            <a:cxnSpLocks/>
          </p:cNvCxnSpPr>
          <p:nvPr/>
        </p:nvCxnSpPr>
        <p:spPr>
          <a:xfrm flipV="1">
            <a:off x="2792893" y="3175407"/>
            <a:ext cx="622027" cy="2229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85CFA5-E09E-2844-99E8-C00D05E56F64}"/>
              </a:ext>
            </a:extLst>
          </p:cNvPr>
          <p:cNvCxnSpPr>
            <a:cxnSpLocks/>
          </p:cNvCxnSpPr>
          <p:nvPr/>
        </p:nvCxnSpPr>
        <p:spPr>
          <a:xfrm flipV="1">
            <a:off x="2792893" y="5881036"/>
            <a:ext cx="6220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36BFA29-8C4B-3E4C-BE8E-A44BC52D6432}"/>
              </a:ext>
            </a:extLst>
          </p:cNvPr>
          <p:cNvCxnSpPr>
            <a:cxnSpLocks/>
          </p:cNvCxnSpPr>
          <p:nvPr/>
        </p:nvCxnSpPr>
        <p:spPr>
          <a:xfrm flipV="1">
            <a:off x="2792893" y="3199831"/>
            <a:ext cx="622027" cy="267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B7575F-9723-AF4F-A307-6325F8FF2E3D}"/>
              </a:ext>
            </a:extLst>
          </p:cNvPr>
          <p:cNvCxnSpPr>
            <a:cxnSpLocks/>
          </p:cNvCxnSpPr>
          <p:nvPr/>
        </p:nvCxnSpPr>
        <p:spPr>
          <a:xfrm>
            <a:off x="2792893" y="5429753"/>
            <a:ext cx="622027" cy="44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4A78D5-1CDC-F64C-BD4D-CD5CC9AB2A08}"/>
              </a:ext>
            </a:extLst>
          </p:cNvPr>
          <p:cNvCxnSpPr>
            <a:cxnSpLocks/>
          </p:cNvCxnSpPr>
          <p:nvPr/>
        </p:nvCxnSpPr>
        <p:spPr>
          <a:xfrm>
            <a:off x="2792893" y="4997351"/>
            <a:ext cx="622027" cy="47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A7F7E2-B399-754F-B158-2EF1519BBAF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792893" y="4520900"/>
            <a:ext cx="622027" cy="441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13963C-0C7C-E74E-80B1-2EA3352B00D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2792896" y="4520900"/>
            <a:ext cx="6220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F26F34-5863-FF40-B253-CBC91EF9099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792896" y="4520901"/>
            <a:ext cx="622024" cy="9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F0DDB4-3C1A-B043-889E-C4CE5424DE5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92896" y="3550657"/>
            <a:ext cx="622024" cy="97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3A244D-3B33-864D-BC99-904D008C9295}"/>
              </a:ext>
            </a:extLst>
          </p:cNvPr>
          <p:cNvCxnSpPr>
            <a:cxnSpLocks/>
          </p:cNvCxnSpPr>
          <p:nvPr/>
        </p:nvCxnSpPr>
        <p:spPr>
          <a:xfrm>
            <a:off x="2792893" y="4042575"/>
            <a:ext cx="622027" cy="919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9C64567-0F80-9748-A6D1-E3DEA5B0C530}"/>
              </a:ext>
            </a:extLst>
          </p:cNvPr>
          <p:cNvCxnSpPr>
            <a:cxnSpLocks/>
          </p:cNvCxnSpPr>
          <p:nvPr/>
        </p:nvCxnSpPr>
        <p:spPr>
          <a:xfrm>
            <a:off x="2792893" y="3569934"/>
            <a:ext cx="622027" cy="1355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50FB3C-4AC4-EF4D-B55B-C4EE29175E9B}"/>
              </a:ext>
            </a:extLst>
          </p:cNvPr>
          <p:cNvCxnSpPr>
            <a:cxnSpLocks/>
          </p:cNvCxnSpPr>
          <p:nvPr/>
        </p:nvCxnSpPr>
        <p:spPr>
          <a:xfrm>
            <a:off x="2792893" y="3082139"/>
            <a:ext cx="622027" cy="184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06A1E5B-9588-FA4C-BD70-8512DF180004}"/>
              </a:ext>
            </a:extLst>
          </p:cNvPr>
          <p:cNvSpPr/>
          <p:nvPr/>
        </p:nvSpPr>
        <p:spPr>
          <a:xfrm>
            <a:off x="6115050" y="3412904"/>
            <a:ext cx="2400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If partitioning doesn’t match, then need to reshuffle to match pairs. Same problem in </a:t>
            </a:r>
            <a:r>
              <a:rPr lang="en-US" sz="1800" dirty="0">
                <a:latin typeface="Lucida Console" panose="020B06090405040202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reduce()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MapReduce.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D7A8E4F-6CEA-D5BD-D6CA-7B9B8F4B903E}"/>
                  </a:ext>
                </a:extLst>
              </p14:cNvPr>
              <p14:cNvContentPartPr/>
              <p14:nvPr/>
            </p14:nvContentPartPr>
            <p14:xfrm>
              <a:off x="150840" y="759240"/>
              <a:ext cx="8725320" cy="5717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D7A8E4F-6CEA-D5BD-D6CA-7B9B8F4B90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640" y="743040"/>
                <a:ext cx="8763120" cy="57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9267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C86D-0476-0747-8E0C-7ED7FE98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placement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7623-866E-B047-A695-8D322D0A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6A2A-1A8D-4D43-95D2-8D3610EC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1145-6EAB-CA4B-945E-AA880444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347FB7-CF82-BC4E-837C-FA1CE81E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347" y="1535571"/>
            <a:ext cx="4825279" cy="4221162"/>
          </a:xfrm>
        </p:spPr>
        <p:txBody>
          <a:bodyPr/>
          <a:lstStyle/>
          <a:p>
            <a:r>
              <a:rPr lang="en-US" sz="1900" dirty="0">
                <a:latin typeface="Lucida Console"/>
                <a:cs typeface="Lucida Console"/>
              </a:rPr>
              <a:t>links</a:t>
            </a:r>
            <a:r>
              <a:rPr lang="en-US" sz="2600" dirty="0"/>
              <a:t> &amp; </a:t>
            </a:r>
            <a:r>
              <a:rPr lang="en-US" sz="1900" dirty="0">
                <a:latin typeface="Lucida Console"/>
                <a:cs typeface="Lucida Console"/>
              </a:rPr>
              <a:t>ranks</a:t>
            </a:r>
            <a:r>
              <a:rPr lang="en-US" sz="2600" dirty="0">
                <a:solidFill>
                  <a:prstClr val="black"/>
                </a:solidFill>
              </a:rPr>
              <a:t> repeatedly joined</a:t>
            </a:r>
            <a:endParaRPr lang="en-US" sz="1900" dirty="0">
              <a:latin typeface="Lucida Console"/>
              <a:cs typeface="Lucida Console"/>
            </a:endParaRPr>
          </a:p>
          <a:p>
            <a:r>
              <a:rPr lang="en-US" sz="2600" dirty="0"/>
              <a:t>Can </a:t>
            </a:r>
            <a:r>
              <a:rPr lang="en-US" sz="2600" i="1" dirty="0"/>
              <a:t>co-partition</a:t>
            </a:r>
            <a:r>
              <a:rPr lang="en-US" sz="2600" dirty="0"/>
              <a:t> them (e.g. hash both on URL) to avoid shuffles</a:t>
            </a:r>
          </a:p>
          <a:p>
            <a:r>
              <a:rPr lang="en-US" sz="2600" dirty="0"/>
              <a:t>Can also use app knowledge, e.g., hash on DNS name</a:t>
            </a:r>
          </a:p>
          <a:p>
            <a:pPr>
              <a:spcBef>
                <a:spcPts val="3800"/>
              </a:spcBef>
            </a:pPr>
            <a:r>
              <a:rPr lang="en-US" sz="1900" dirty="0">
                <a:latin typeface="Lucida Console"/>
                <a:cs typeface="Lucida Console"/>
              </a:rPr>
              <a:t>links = </a:t>
            </a:r>
            <a:r>
              <a:rPr lang="en-US" sz="1900" dirty="0" err="1">
                <a:latin typeface="Lucida Console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partitionBy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       new </a:t>
            </a:r>
            <a:r>
              <a:rPr lang="en-US" sz="1900" dirty="0" err="1">
                <a:latin typeface="Lucida Console"/>
                <a:cs typeface="Lucida Console"/>
              </a:rPr>
              <a:t>URLPartitioner</a:t>
            </a:r>
            <a:r>
              <a:rPr lang="en-US" sz="1900" dirty="0">
                <a:latin typeface="Lucida Console"/>
                <a:cs typeface="Lucida Console"/>
              </a:rPr>
              <a:t>())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FFFAE9-BF2D-914D-B24C-D4D95E232816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3018337" y="3028190"/>
            <a:ext cx="0" cy="430765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FCB9DA-7CC4-2647-92A8-8EEDAC3A7913}"/>
              </a:ext>
            </a:extLst>
          </p:cNvPr>
          <p:cNvSpPr txBox="1"/>
          <p:nvPr/>
        </p:nvSpPr>
        <p:spPr>
          <a:xfrm>
            <a:off x="3103159" y="3066121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FF31D2-1CC7-1141-9624-41FB800BCFFA}"/>
              </a:ext>
            </a:extLst>
          </p:cNvPr>
          <p:cNvSpPr/>
          <p:nvPr/>
        </p:nvSpPr>
        <p:spPr>
          <a:xfrm>
            <a:off x="2284815" y="2653286"/>
            <a:ext cx="1467044" cy="3749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207F27-7F29-4D42-80F9-F4B76EF353E5}"/>
              </a:ext>
            </a:extLst>
          </p:cNvPr>
          <p:cNvCxnSpPr>
            <a:stCxn id="21" idx="2"/>
            <a:endCxn id="10" idx="0"/>
          </p:cNvCxnSpPr>
          <p:nvPr/>
        </p:nvCxnSpPr>
        <p:spPr>
          <a:xfrm>
            <a:off x="3018337" y="2164146"/>
            <a:ext cx="0" cy="489140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70D1B-F5C2-3C4B-8F7D-FDC8F221AD22}"/>
              </a:ext>
            </a:extLst>
          </p:cNvPr>
          <p:cNvCxnSpPr/>
          <p:nvPr/>
        </p:nvCxnSpPr>
        <p:spPr>
          <a:xfrm>
            <a:off x="2853063" y="2402300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09704C-75FA-4E4D-A273-B010577A7B19}"/>
              </a:ext>
            </a:extLst>
          </p:cNvPr>
          <p:cNvSpPr txBox="1"/>
          <p:nvPr/>
        </p:nvSpPr>
        <p:spPr>
          <a:xfrm>
            <a:off x="3103159" y="2202509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1CC5D-95E8-C64F-9F0F-FAC9ECFDDBC1}"/>
              </a:ext>
            </a:extLst>
          </p:cNvPr>
          <p:cNvCxnSpPr>
            <a:stCxn id="22" idx="2"/>
          </p:cNvCxnSpPr>
          <p:nvPr/>
        </p:nvCxnSpPr>
        <p:spPr>
          <a:xfrm>
            <a:off x="1104585" y="2157462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8C8D53-EC88-084B-BEA6-C0A662E77B21}"/>
              </a:ext>
            </a:extLst>
          </p:cNvPr>
          <p:cNvCxnSpPr>
            <a:stCxn id="22" idx="2"/>
          </p:cNvCxnSpPr>
          <p:nvPr/>
        </p:nvCxnSpPr>
        <p:spPr>
          <a:xfrm>
            <a:off x="1104585" y="2164146"/>
            <a:ext cx="0" cy="31860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ADF8CA-57C2-E541-8AC6-47FD27BE3C06}"/>
              </a:ext>
            </a:extLst>
          </p:cNvPr>
          <p:cNvCxnSpPr>
            <a:stCxn id="30" idx="2"/>
            <a:endCxn id="19" idx="0"/>
          </p:cNvCxnSpPr>
          <p:nvPr/>
        </p:nvCxnSpPr>
        <p:spPr>
          <a:xfrm flipH="1">
            <a:off x="3018223" y="3757150"/>
            <a:ext cx="113" cy="5160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05C01E-D19E-F442-926C-36D1E2F5216C}"/>
              </a:ext>
            </a:extLst>
          </p:cNvPr>
          <p:cNvCxnSpPr/>
          <p:nvPr/>
        </p:nvCxnSpPr>
        <p:spPr>
          <a:xfrm>
            <a:off x="2865547" y="4036436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D2B859-F383-5047-8BE5-8FA2CC82EC45}"/>
              </a:ext>
            </a:extLst>
          </p:cNvPr>
          <p:cNvSpPr txBox="1"/>
          <p:nvPr/>
        </p:nvSpPr>
        <p:spPr>
          <a:xfrm>
            <a:off x="3103159" y="3822414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38F2B2B-370A-D247-B197-BAD187043CC6}"/>
              </a:ext>
            </a:extLst>
          </p:cNvPr>
          <p:cNvSpPr/>
          <p:nvPr/>
        </p:nvSpPr>
        <p:spPr>
          <a:xfrm>
            <a:off x="2284702" y="4273153"/>
            <a:ext cx="1467044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B1E8A2-57FE-DD4E-8F3B-E1A2A99A6B6A}"/>
              </a:ext>
            </a:extLst>
          </p:cNvPr>
          <p:cNvCxnSpPr/>
          <p:nvPr/>
        </p:nvCxnSpPr>
        <p:spPr>
          <a:xfrm>
            <a:off x="1100642" y="3786710"/>
            <a:ext cx="1764906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7EBC18C-B030-E741-B639-3FD6A611C148}"/>
              </a:ext>
            </a:extLst>
          </p:cNvPr>
          <p:cNvSpPr/>
          <p:nvPr/>
        </p:nvSpPr>
        <p:spPr>
          <a:xfrm>
            <a:off x="2284815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rank)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01984D7-7719-B947-8FDD-86041B0C414A}"/>
              </a:ext>
            </a:extLst>
          </p:cNvPr>
          <p:cNvSpPr/>
          <p:nvPr/>
        </p:nvSpPr>
        <p:spPr>
          <a:xfrm>
            <a:off x="371063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Links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neighbors)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F0781B-9677-7C4A-8D10-650E6535C2F3}"/>
              </a:ext>
            </a:extLst>
          </p:cNvPr>
          <p:cNvCxnSpPr/>
          <p:nvPr/>
        </p:nvCxnSpPr>
        <p:spPr>
          <a:xfrm>
            <a:off x="2840466" y="5610899"/>
            <a:ext cx="0" cy="2131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2BC421-AD96-0F4A-9041-D47EA87E8352}"/>
              </a:ext>
            </a:extLst>
          </p:cNvPr>
          <p:cNvSpPr txBox="1"/>
          <p:nvPr/>
        </p:nvSpPr>
        <p:spPr>
          <a:xfrm>
            <a:off x="2543982" y="5706450"/>
            <a:ext cx="95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.  .  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AC7F3-F368-0749-A29E-92CBEB6C6F52}"/>
              </a:ext>
            </a:extLst>
          </p:cNvPr>
          <p:cNvCxnSpPr/>
          <p:nvPr/>
        </p:nvCxnSpPr>
        <p:spPr>
          <a:xfrm>
            <a:off x="3018223" y="5371230"/>
            <a:ext cx="0" cy="452772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E11463-F1C3-CA4D-B3A4-727447EFA984}"/>
              </a:ext>
            </a:extLst>
          </p:cNvPr>
          <p:cNvCxnSpPr/>
          <p:nvPr/>
        </p:nvCxnSpPr>
        <p:spPr>
          <a:xfrm>
            <a:off x="1104586" y="5350180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DF138E-B156-A049-B799-2D5FF003403D}"/>
              </a:ext>
            </a:extLst>
          </p:cNvPr>
          <p:cNvCxnSpPr>
            <a:endCxn id="28" idx="0"/>
          </p:cNvCxnSpPr>
          <p:nvPr/>
        </p:nvCxnSpPr>
        <p:spPr>
          <a:xfrm>
            <a:off x="3018224" y="4647548"/>
            <a:ext cx="0" cy="387978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80E7429-6812-FA44-9EFF-697F5E3FD702}"/>
              </a:ext>
            </a:extLst>
          </p:cNvPr>
          <p:cNvSpPr/>
          <p:nvPr/>
        </p:nvSpPr>
        <p:spPr>
          <a:xfrm>
            <a:off x="2284704" y="5035526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656A5-D3C6-BE44-B218-C8F6A7B7D92F}"/>
              </a:ext>
            </a:extLst>
          </p:cNvPr>
          <p:cNvSpPr txBox="1"/>
          <p:nvPr/>
        </p:nvSpPr>
        <p:spPr>
          <a:xfrm>
            <a:off x="3103159" y="4630686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FA2784B-21A3-F248-91B3-D309F306CD85}"/>
              </a:ext>
            </a:extLst>
          </p:cNvPr>
          <p:cNvSpPr/>
          <p:nvPr/>
        </p:nvSpPr>
        <p:spPr>
          <a:xfrm>
            <a:off x="2284816" y="3458955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428D8F-13FB-F2B7-F6AC-D66869FB8271}"/>
                  </a:ext>
                </a:extLst>
              </p14:cNvPr>
              <p14:cNvContentPartPr/>
              <p14:nvPr/>
            </p14:nvContentPartPr>
            <p14:xfrm>
              <a:off x="985320" y="1149840"/>
              <a:ext cx="5993640" cy="5279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428D8F-13FB-F2B7-F6AC-D66869FB8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3720" y="1133640"/>
                <a:ext cx="6036840" cy="531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2781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C86D-0476-0747-8E0C-7ED7FE98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placement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7623-866E-B047-A695-8D322D0A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6A2A-1A8D-4D43-95D2-8D3610EC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1145-6EAB-CA4B-945E-AA880444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347FB7-CF82-BC4E-837C-FA1CE81E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347" y="1535571"/>
            <a:ext cx="4825279" cy="4221162"/>
          </a:xfrm>
        </p:spPr>
        <p:txBody>
          <a:bodyPr/>
          <a:lstStyle/>
          <a:p>
            <a:r>
              <a:rPr lang="en-US" sz="1900" dirty="0">
                <a:latin typeface="Lucida Console"/>
                <a:cs typeface="Lucida Console"/>
              </a:rPr>
              <a:t>links</a:t>
            </a:r>
            <a:r>
              <a:rPr lang="en-US" sz="2600" dirty="0"/>
              <a:t> &amp; </a:t>
            </a:r>
            <a:r>
              <a:rPr lang="en-US" sz="1900" dirty="0">
                <a:latin typeface="Lucida Console"/>
                <a:cs typeface="Lucida Console"/>
              </a:rPr>
              <a:t>ranks</a:t>
            </a:r>
            <a:r>
              <a:rPr lang="en-US" sz="2600" dirty="0">
                <a:solidFill>
                  <a:prstClr val="black"/>
                </a:solidFill>
              </a:rPr>
              <a:t> repeatedly joined</a:t>
            </a:r>
            <a:endParaRPr lang="en-US" sz="1900" dirty="0">
              <a:latin typeface="Lucida Console"/>
              <a:cs typeface="Lucida Console"/>
            </a:endParaRPr>
          </a:p>
          <a:p>
            <a:r>
              <a:rPr lang="en-US" sz="2600" dirty="0"/>
              <a:t>Can </a:t>
            </a:r>
            <a:r>
              <a:rPr lang="en-US" sz="2600" i="1" dirty="0"/>
              <a:t>co-partition</a:t>
            </a:r>
            <a:r>
              <a:rPr lang="en-US" sz="2600" dirty="0"/>
              <a:t> them (e.g. hash both on URL) to avoid shuffles</a:t>
            </a:r>
          </a:p>
          <a:p>
            <a:r>
              <a:rPr lang="en-US" sz="2600" dirty="0"/>
              <a:t>Can also use app knowledge, e.g., hash on DNS name</a:t>
            </a:r>
          </a:p>
          <a:p>
            <a:pPr>
              <a:spcBef>
                <a:spcPts val="3800"/>
              </a:spcBef>
            </a:pPr>
            <a:r>
              <a:rPr lang="en-US" sz="1900" dirty="0">
                <a:latin typeface="Lucida Console"/>
                <a:cs typeface="Lucida Console"/>
              </a:rPr>
              <a:t>links = </a:t>
            </a:r>
            <a:r>
              <a:rPr lang="en-US" sz="1900" dirty="0" err="1">
                <a:latin typeface="Lucida Console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partitionBy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       new </a:t>
            </a:r>
            <a:r>
              <a:rPr lang="en-US" sz="1900" dirty="0" err="1">
                <a:latin typeface="Lucida Console"/>
                <a:cs typeface="Lucida Console"/>
              </a:rPr>
              <a:t>URLPartitioner</a:t>
            </a:r>
            <a:r>
              <a:rPr lang="en-US" sz="1900" dirty="0">
                <a:latin typeface="Lucida Console"/>
                <a:cs typeface="Lucida Console"/>
              </a:rPr>
              <a:t>())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FFFAE9-BF2D-914D-B24C-D4D95E232816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3018337" y="3028190"/>
            <a:ext cx="0" cy="430765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FCB9DA-7CC4-2647-92A8-8EEDAC3A7913}"/>
              </a:ext>
            </a:extLst>
          </p:cNvPr>
          <p:cNvSpPr txBox="1"/>
          <p:nvPr/>
        </p:nvSpPr>
        <p:spPr>
          <a:xfrm>
            <a:off x="3103159" y="3066121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FF31D2-1CC7-1141-9624-41FB800BCFFA}"/>
              </a:ext>
            </a:extLst>
          </p:cNvPr>
          <p:cNvSpPr/>
          <p:nvPr/>
        </p:nvSpPr>
        <p:spPr>
          <a:xfrm>
            <a:off x="2284815" y="2653286"/>
            <a:ext cx="1467044" cy="3749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207F27-7F29-4D42-80F9-F4B76EF353E5}"/>
              </a:ext>
            </a:extLst>
          </p:cNvPr>
          <p:cNvCxnSpPr>
            <a:stCxn id="21" idx="2"/>
            <a:endCxn id="10" idx="0"/>
          </p:cNvCxnSpPr>
          <p:nvPr/>
        </p:nvCxnSpPr>
        <p:spPr>
          <a:xfrm>
            <a:off x="3018337" y="2164146"/>
            <a:ext cx="0" cy="489140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70D1B-F5C2-3C4B-8F7D-FDC8F221AD22}"/>
              </a:ext>
            </a:extLst>
          </p:cNvPr>
          <p:cNvCxnSpPr/>
          <p:nvPr/>
        </p:nvCxnSpPr>
        <p:spPr>
          <a:xfrm>
            <a:off x="2853063" y="2402300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09704C-75FA-4E4D-A273-B010577A7B19}"/>
              </a:ext>
            </a:extLst>
          </p:cNvPr>
          <p:cNvSpPr txBox="1"/>
          <p:nvPr/>
        </p:nvSpPr>
        <p:spPr>
          <a:xfrm>
            <a:off x="3103159" y="2202509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1CC5D-95E8-C64F-9F0F-FAC9ECFDDBC1}"/>
              </a:ext>
            </a:extLst>
          </p:cNvPr>
          <p:cNvCxnSpPr>
            <a:stCxn id="22" idx="2"/>
          </p:cNvCxnSpPr>
          <p:nvPr/>
        </p:nvCxnSpPr>
        <p:spPr>
          <a:xfrm>
            <a:off x="1104585" y="2157462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8C8D53-EC88-084B-BEA6-C0A662E77B21}"/>
              </a:ext>
            </a:extLst>
          </p:cNvPr>
          <p:cNvCxnSpPr>
            <a:stCxn id="22" idx="2"/>
          </p:cNvCxnSpPr>
          <p:nvPr/>
        </p:nvCxnSpPr>
        <p:spPr>
          <a:xfrm>
            <a:off x="1104585" y="2164146"/>
            <a:ext cx="0" cy="31860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ADF8CA-57C2-E541-8AC6-47FD27BE3C06}"/>
              </a:ext>
            </a:extLst>
          </p:cNvPr>
          <p:cNvCxnSpPr>
            <a:stCxn id="30" idx="2"/>
            <a:endCxn id="19" idx="0"/>
          </p:cNvCxnSpPr>
          <p:nvPr/>
        </p:nvCxnSpPr>
        <p:spPr>
          <a:xfrm flipH="1">
            <a:off x="3018223" y="3757150"/>
            <a:ext cx="113" cy="5160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05C01E-D19E-F442-926C-36D1E2F5216C}"/>
              </a:ext>
            </a:extLst>
          </p:cNvPr>
          <p:cNvCxnSpPr/>
          <p:nvPr/>
        </p:nvCxnSpPr>
        <p:spPr>
          <a:xfrm>
            <a:off x="2865547" y="4036436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D2B859-F383-5047-8BE5-8FA2CC82EC45}"/>
              </a:ext>
            </a:extLst>
          </p:cNvPr>
          <p:cNvSpPr txBox="1"/>
          <p:nvPr/>
        </p:nvSpPr>
        <p:spPr>
          <a:xfrm>
            <a:off x="3103159" y="3822414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38F2B2B-370A-D247-B197-BAD187043CC6}"/>
              </a:ext>
            </a:extLst>
          </p:cNvPr>
          <p:cNvSpPr/>
          <p:nvPr/>
        </p:nvSpPr>
        <p:spPr>
          <a:xfrm>
            <a:off x="2284702" y="4273153"/>
            <a:ext cx="1467044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B1E8A2-57FE-DD4E-8F3B-E1A2A99A6B6A}"/>
              </a:ext>
            </a:extLst>
          </p:cNvPr>
          <p:cNvCxnSpPr/>
          <p:nvPr/>
        </p:nvCxnSpPr>
        <p:spPr>
          <a:xfrm>
            <a:off x="1100642" y="3786710"/>
            <a:ext cx="1764906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7EBC18C-B030-E741-B639-3FD6A611C148}"/>
              </a:ext>
            </a:extLst>
          </p:cNvPr>
          <p:cNvSpPr/>
          <p:nvPr/>
        </p:nvSpPr>
        <p:spPr>
          <a:xfrm>
            <a:off x="2284815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rank)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01984D7-7719-B947-8FDD-86041B0C414A}"/>
              </a:ext>
            </a:extLst>
          </p:cNvPr>
          <p:cNvSpPr/>
          <p:nvPr/>
        </p:nvSpPr>
        <p:spPr>
          <a:xfrm>
            <a:off x="371063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Links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neighbors)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F0781B-9677-7C4A-8D10-650E6535C2F3}"/>
              </a:ext>
            </a:extLst>
          </p:cNvPr>
          <p:cNvCxnSpPr/>
          <p:nvPr/>
        </p:nvCxnSpPr>
        <p:spPr>
          <a:xfrm>
            <a:off x="2840466" y="5610899"/>
            <a:ext cx="0" cy="2131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2BC421-AD96-0F4A-9041-D47EA87E8352}"/>
              </a:ext>
            </a:extLst>
          </p:cNvPr>
          <p:cNvSpPr txBox="1"/>
          <p:nvPr/>
        </p:nvSpPr>
        <p:spPr>
          <a:xfrm>
            <a:off x="2543982" y="5706450"/>
            <a:ext cx="95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.  .  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AC7F3-F368-0749-A29E-92CBEB6C6F52}"/>
              </a:ext>
            </a:extLst>
          </p:cNvPr>
          <p:cNvCxnSpPr/>
          <p:nvPr/>
        </p:nvCxnSpPr>
        <p:spPr>
          <a:xfrm>
            <a:off x="3018223" y="5371230"/>
            <a:ext cx="0" cy="452772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E11463-F1C3-CA4D-B3A4-727447EFA984}"/>
              </a:ext>
            </a:extLst>
          </p:cNvPr>
          <p:cNvCxnSpPr/>
          <p:nvPr/>
        </p:nvCxnSpPr>
        <p:spPr>
          <a:xfrm>
            <a:off x="1104586" y="5350180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DF138E-B156-A049-B799-2D5FF003403D}"/>
              </a:ext>
            </a:extLst>
          </p:cNvPr>
          <p:cNvCxnSpPr>
            <a:endCxn id="28" idx="0"/>
          </p:cNvCxnSpPr>
          <p:nvPr/>
        </p:nvCxnSpPr>
        <p:spPr>
          <a:xfrm>
            <a:off x="3018224" y="4647548"/>
            <a:ext cx="0" cy="387978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80E7429-6812-FA44-9EFF-697F5E3FD702}"/>
              </a:ext>
            </a:extLst>
          </p:cNvPr>
          <p:cNvSpPr/>
          <p:nvPr/>
        </p:nvSpPr>
        <p:spPr>
          <a:xfrm>
            <a:off x="2284704" y="5035526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656A5-D3C6-BE44-B218-C8F6A7B7D92F}"/>
              </a:ext>
            </a:extLst>
          </p:cNvPr>
          <p:cNvSpPr txBox="1"/>
          <p:nvPr/>
        </p:nvSpPr>
        <p:spPr>
          <a:xfrm>
            <a:off x="3103159" y="4630686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FA2784B-21A3-F248-91B3-D309F306CD85}"/>
              </a:ext>
            </a:extLst>
          </p:cNvPr>
          <p:cNvSpPr/>
          <p:nvPr/>
        </p:nvSpPr>
        <p:spPr>
          <a:xfrm>
            <a:off x="2284816" y="3458955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119F71F-6F0F-D542-87B2-F9E043573F4F}"/>
              </a:ext>
            </a:extLst>
          </p:cNvPr>
          <p:cNvSpPr txBox="1">
            <a:spLocks/>
          </p:cNvSpPr>
          <p:nvPr/>
        </p:nvSpPr>
        <p:spPr>
          <a:xfrm>
            <a:off x="4351804" y="5688091"/>
            <a:ext cx="4594364" cy="458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C00000"/>
                </a:solidFill>
              </a:rPr>
              <a:t>Q: Where might we have placed </a:t>
            </a:r>
            <a:r>
              <a:rPr lang="en-US" sz="18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persist()</a:t>
            </a:r>
            <a:r>
              <a:rPr lang="en-US" sz="1800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CD3FFC-5DEE-3D77-AE4B-41BDB9093282}"/>
                  </a:ext>
                </a:extLst>
              </p14:cNvPr>
              <p14:cNvContentPartPr/>
              <p14:nvPr/>
            </p14:nvContentPartPr>
            <p14:xfrm>
              <a:off x="3382200" y="3395880"/>
              <a:ext cx="4964400" cy="2785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CD3FFC-5DEE-3D77-AE4B-41BDB90932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0600" y="3374280"/>
                <a:ext cx="5007600" cy="28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6774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301B-4B61-AE4B-ABBA-FE7D4610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Co-partitioning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034E-3BE0-7947-A40C-3F126391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21E6-DB38-0F4B-89E2-A4BE6D0F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9604-1BE2-7546-BF5D-21FA3EBC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E79C00-3F4A-CA43-AB2C-9B98BB4C2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014" y="5107887"/>
            <a:ext cx="7332594" cy="145774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ea typeface="ＭＳ Ｐゴシック" charset="-128"/>
                <a:cs typeface="ＭＳ Ｐゴシック" charset="-128"/>
              </a:rPr>
              <a:t>Co-partitioning 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can avoid shuffle on join</a:t>
            </a: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But, fundamentally a shuffle on </a:t>
            </a:r>
            <a:r>
              <a:rPr lang="en-US" sz="2400" dirty="0" err="1">
                <a:latin typeface="Lucida Console" panose="020B0609040504020204" pitchFamily="49" charset="0"/>
                <a:ea typeface="ＭＳ Ｐゴシック" charset="-128"/>
                <a:cs typeface="ＭＳ Ｐゴシック" charset="-128"/>
              </a:rPr>
              <a:t>reduceByKey</a:t>
            </a:r>
            <a:endParaRPr lang="en-US" sz="2400" dirty="0">
              <a:latin typeface="Lucida Console" panose="020B0609040504020204" pitchFamily="49" charset="0"/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Optimization: custom </a:t>
            </a:r>
            <a:r>
              <a:rPr lang="en-US" sz="2400" dirty="0" err="1">
                <a:ea typeface="ＭＳ Ｐゴシック" charset="-128"/>
                <a:cs typeface="ＭＳ Ｐゴシック" charset="-128"/>
              </a:rPr>
              <a:t>partitioner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 on domain</a:t>
            </a:r>
          </a:p>
        </p:txBody>
      </p:sp>
    </p:spTree>
    <p:extLst>
      <p:ext uri="{BB962C8B-B14F-4D97-AF65-F5344CB8AC3E}">
        <p14:creationId xmlns:p14="http://schemas.microsoft.com/office/powerpoint/2010/main" val="210679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715F-54FD-2A4A-A7A5-6FF0028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data between iterations/ops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89E5-B404-D84F-B073-6D573572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way to share data between iterations / phases is through shared storage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Slow!</a:t>
            </a:r>
          </a:p>
          <a:p>
            <a:r>
              <a:rPr lang="en-US" dirty="0"/>
              <a:t>Allow operations to feed data to one another </a:t>
            </a:r>
          </a:p>
          <a:p>
            <a:pPr lvl="1"/>
            <a:r>
              <a:rPr lang="en-US" dirty="0"/>
              <a:t>Ideally, through memory instead of disk-based storage</a:t>
            </a:r>
          </a:p>
          <a:p>
            <a:r>
              <a:rPr lang="en-US" dirty="0"/>
              <a:t>Need the “chain” of operations to be exposed to make this work</a:t>
            </a:r>
          </a:p>
          <a:p>
            <a:r>
              <a:rPr lang="en-US" b="1" dirty="0">
                <a:solidFill>
                  <a:srgbClr val="0070C0"/>
                </a:solidFill>
              </a:rPr>
              <a:t>Problem to solve: </a:t>
            </a:r>
            <a:r>
              <a:rPr lang="en-US" dirty="0"/>
              <a:t>Would this break the MR fault-tolerance scheme?</a:t>
            </a:r>
          </a:p>
          <a:p>
            <a:pPr lvl="1"/>
            <a:r>
              <a:rPr lang="en-US" dirty="0"/>
              <a:t>Retry and Map or Reduce task since idempotent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72B6-CF41-E049-983E-128CBF95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59F02-DC95-4247-8F15-6EA7F973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C9275-F3C7-BB4D-B75C-DEA75474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60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1863-528B-EC44-84AE-B2FE2F2A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0410F-1197-F845-AE43-790DA0CD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9343-6865-C54B-99FC-C1D4CC67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67C9-B29A-734B-9352-CCA15E23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CB91778-7DA7-B541-8F6F-01C5EBD14B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129657"/>
              </p:ext>
            </p:extLst>
          </p:nvPr>
        </p:nvGraphicFramePr>
        <p:xfrm>
          <a:off x="762996" y="1954696"/>
          <a:ext cx="7752354" cy="3579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39EE18-1C47-BF4F-B935-BCDEEA94447F}"/>
              </a:ext>
            </a:extLst>
          </p:cNvPr>
          <p:cNvSpPr txBox="1">
            <a:spLocks/>
          </p:cNvSpPr>
          <p:nvPr/>
        </p:nvSpPr>
        <p:spPr>
          <a:xfrm>
            <a:off x="825422" y="6007140"/>
            <a:ext cx="7493155" cy="45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Arial" panose="020B0604020202020204" pitchFamily="34" charset="0"/>
              <a:buNone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</a:rPr>
              <a:t>* Figure 10a: 30 machines on 54 GB of Wikipedia data computing PageRank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EA9DE9-8856-2CDF-3563-166BFB4556A0}"/>
                  </a:ext>
                </a:extLst>
              </p14:cNvPr>
              <p14:cNvContentPartPr/>
              <p14:nvPr/>
            </p14:nvContentPartPr>
            <p14:xfrm>
              <a:off x="3804840" y="3609720"/>
              <a:ext cx="4320720" cy="1314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EA9DE9-8856-2CDF-3563-166BFB4556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240" y="3588120"/>
                <a:ext cx="4363920" cy="135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274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AE54-3CA0-914F-BB45-FE6BE0E5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space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C725-F174-6B4F-A9BF-7A0A3B65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0ACA7-CE2F-7146-A79F-8C151C3C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D353-7DF1-F949-BE32-B65242DF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0D5BCF-904D-8E4E-9B0F-89C6D79FD67B}"/>
              </a:ext>
            </a:extLst>
          </p:cNvPr>
          <p:cNvGrpSpPr/>
          <p:nvPr/>
        </p:nvGrpSpPr>
        <p:grpSpPr>
          <a:xfrm>
            <a:off x="6205285" y="1734283"/>
            <a:ext cx="1282310" cy="3428705"/>
            <a:chOff x="6186968" y="2127288"/>
            <a:chExt cx="1282310" cy="342870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26B889-7AD3-5B4E-89F8-8AAB56F6D933}"/>
                </a:ext>
              </a:extLst>
            </p:cNvPr>
            <p:cNvCxnSpPr/>
            <p:nvPr/>
          </p:nvCxnSpPr>
          <p:spPr>
            <a:xfrm flipV="1">
              <a:off x="6827185" y="2806717"/>
              <a:ext cx="938" cy="2749276"/>
            </a:xfrm>
            <a:prstGeom prst="line">
              <a:avLst/>
            </a:prstGeom>
            <a:ln w="19050" cmpd="sng">
              <a:solidFill>
                <a:srgbClr val="595959"/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E3A63E-0BED-2541-9822-CEC1DBF6F03F}"/>
                </a:ext>
              </a:extLst>
            </p:cNvPr>
            <p:cNvSpPr txBox="1"/>
            <p:nvPr/>
          </p:nvSpPr>
          <p:spPr>
            <a:xfrm>
              <a:off x="6186968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Memory</a:t>
              </a:r>
            </a:p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C61638-2105-1C4C-8E51-2CDDE042ACDC}"/>
              </a:ext>
            </a:extLst>
          </p:cNvPr>
          <p:cNvGrpSpPr/>
          <p:nvPr/>
        </p:nvGrpSpPr>
        <p:grpSpPr>
          <a:xfrm>
            <a:off x="3659016" y="1734283"/>
            <a:ext cx="1282310" cy="3428705"/>
            <a:chOff x="3516316" y="2127288"/>
            <a:chExt cx="1282310" cy="342870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C5981B-4688-7F45-83EA-9A43AA4C13CE}"/>
                </a:ext>
              </a:extLst>
            </p:cNvPr>
            <p:cNvCxnSpPr/>
            <p:nvPr/>
          </p:nvCxnSpPr>
          <p:spPr>
            <a:xfrm flipV="1">
              <a:off x="4156535" y="2798025"/>
              <a:ext cx="936" cy="2757968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02870B-188E-6542-8686-244207DB4F9B}"/>
                </a:ext>
              </a:extLst>
            </p:cNvPr>
            <p:cNvSpPr txBox="1"/>
            <p:nvPr/>
          </p:nvSpPr>
          <p:spPr>
            <a:xfrm>
              <a:off x="3516316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Network</a:t>
              </a:r>
            </a:p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4504CE-B1B4-4A40-89EE-CF24696F7D4F}"/>
              </a:ext>
            </a:extLst>
          </p:cNvPr>
          <p:cNvCxnSpPr/>
          <p:nvPr/>
        </p:nvCxnSpPr>
        <p:spPr>
          <a:xfrm flipV="1">
            <a:off x="2366475" y="2132404"/>
            <a:ext cx="0" cy="316911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3B7E74-438C-BA48-B06C-0556D011AA77}"/>
              </a:ext>
            </a:extLst>
          </p:cNvPr>
          <p:cNvCxnSpPr/>
          <p:nvPr/>
        </p:nvCxnSpPr>
        <p:spPr>
          <a:xfrm>
            <a:off x="2287679" y="5225320"/>
            <a:ext cx="5215217" cy="0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55A9D5-ED0C-A145-8B13-8125FE65E66F}"/>
              </a:ext>
            </a:extLst>
          </p:cNvPr>
          <p:cNvSpPr txBox="1"/>
          <p:nvPr/>
        </p:nvSpPr>
        <p:spPr>
          <a:xfrm>
            <a:off x="457200" y="3204756"/>
            <a:ext cx="163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Granularity</a:t>
            </a:r>
          </a:p>
          <a:p>
            <a:pPr algn="ctr"/>
            <a:r>
              <a:rPr lang="en-US" sz="2300" b="1" dirty="0">
                <a:latin typeface="Corbel"/>
                <a:cs typeface="Corbel"/>
              </a:rPr>
              <a:t>of updates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B9D9CB-EFD4-8A49-A14C-D79822044BD7}"/>
              </a:ext>
            </a:extLst>
          </p:cNvPr>
          <p:cNvSpPr txBox="1"/>
          <p:nvPr/>
        </p:nvSpPr>
        <p:spPr>
          <a:xfrm>
            <a:off x="3693547" y="5561519"/>
            <a:ext cx="24176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Write 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F6BC5-765C-5C48-9F01-C709BD048F9A}"/>
              </a:ext>
            </a:extLst>
          </p:cNvPr>
          <p:cNvSpPr txBox="1"/>
          <p:nvPr/>
        </p:nvSpPr>
        <p:spPr>
          <a:xfrm>
            <a:off x="1584452" y="2132404"/>
            <a:ext cx="6591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Fine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7E632-3D2A-E242-BA4B-6AD2EF05DFF5}"/>
              </a:ext>
            </a:extLst>
          </p:cNvPr>
          <p:cNvSpPr txBox="1"/>
          <p:nvPr/>
        </p:nvSpPr>
        <p:spPr>
          <a:xfrm>
            <a:off x="1291660" y="4754097"/>
            <a:ext cx="9519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Coarse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2C7DD-F9AF-2A44-BEC4-BFEA3B0D191B}"/>
              </a:ext>
            </a:extLst>
          </p:cNvPr>
          <p:cNvSpPr txBox="1"/>
          <p:nvPr/>
        </p:nvSpPr>
        <p:spPr>
          <a:xfrm>
            <a:off x="2370094" y="5301520"/>
            <a:ext cx="660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F22B0F-15EB-EA4F-B310-AE59EEB4EF93}"/>
              </a:ext>
            </a:extLst>
          </p:cNvPr>
          <p:cNvSpPr txBox="1"/>
          <p:nvPr/>
        </p:nvSpPr>
        <p:spPr>
          <a:xfrm>
            <a:off x="6785427" y="5301520"/>
            <a:ext cx="7131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High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A8654F-E0EA-994B-B068-7B9C4EF89234}"/>
              </a:ext>
            </a:extLst>
          </p:cNvPr>
          <p:cNvSpPr/>
          <p:nvPr/>
        </p:nvSpPr>
        <p:spPr>
          <a:xfrm>
            <a:off x="3982420" y="4345258"/>
            <a:ext cx="201168" cy="20116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AF0B7F-B004-4545-90A8-D854072439F4}"/>
              </a:ext>
            </a:extLst>
          </p:cNvPr>
          <p:cNvSpPr/>
          <p:nvPr/>
        </p:nvSpPr>
        <p:spPr>
          <a:xfrm>
            <a:off x="6509559" y="4345258"/>
            <a:ext cx="201168" cy="201168"/>
          </a:xfrm>
          <a:prstGeom prst="ellipse">
            <a:avLst/>
          </a:prstGeom>
          <a:solidFill>
            <a:srgbClr val="74AAEB"/>
          </a:solidFill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7BDD4A-D4BE-6845-8986-C3ECE83A68D8}"/>
              </a:ext>
            </a:extLst>
          </p:cNvPr>
          <p:cNvSpPr/>
          <p:nvPr/>
        </p:nvSpPr>
        <p:spPr>
          <a:xfrm>
            <a:off x="3773932" y="2830819"/>
            <a:ext cx="384256" cy="201168"/>
          </a:xfrm>
          <a:prstGeom prst="ellipse">
            <a:avLst/>
          </a:prstGeom>
          <a:solidFill>
            <a:srgbClr val="FF7E79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9D73B1-4BB1-CE4D-B098-EF30D0C22AB7}"/>
              </a:ext>
            </a:extLst>
          </p:cNvPr>
          <p:cNvGrpSpPr/>
          <p:nvPr/>
        </p:nvGrpSpPr>
        <p:grpSpPr>
          <a:xfrm>
            <a:off x="6763303" y="3593091"/>
            <a:ext cx="1850924" cy="707706"/>
            <a:chOff x="7198356" y="3810531"/>
            <a:chExt cx="1850924" cy="70770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9B3171-9F87-674C-A9FD-2592B9749DDD}"/>
                </a:ext>
              </a:extLst>
            </p:cNvPr>
            <p:cNvSpPr txBox="1"/>
            <p:nvPr/>
          </p:nvSpPr>
          <p:spPr>
            <a:xfrm>
              <a:off x="7394347" y="3810531"/>
              <a:ext cx="165493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 batch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6793628-81B6-3744-9885-F3826470B0D9}"/>
                </a:ext>
              </a:extLst>
            </p:cNvPr>
            <p:cNvCxnSpPr/>
            <p:nvPr/>
          </p:nvCxnSpPr>
          <p:spPr>
            <a:xfrm flipV="1">
              <a:off x="7198356" y="4276289"/>
              <a:ext cx="372522" cy="24194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8365DA-1F8F-B14D-A79D-E387A42999F7}"/>
              </a:ext>
            </a:extLst>
          </p:cNvPr>
          <p:cNvGrpSpPr/>
          <p:nvPr/>
        </p:nvGrpSpPr>
        <p:grpSpPr>
          <a:xfrm>
            <a:off x="4234985" y="2443491"/>
            <a:ext cx="1975315" cy="969496"/>
            <a:chOff x="4118932" y="2552832"/>
            <a:chExt cx="1975315" cy="9694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9139C1-48FC-4344-B625-4A8062C2945A}"/>
                </a:ext>
              </a:extLst>
            </p:cNvPr>
            <p:cNvSpPr txBox="1"/>
            <p:nvPr/>
          </p:nvSpPr>
          <p:spPr>
            <a:xfrm>
              <a:off x="4525332" y="2552832"/>
              <a:ext cx="156891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transactional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84D1353-D921-3342-97BB-7B940DB2792F}"/>
                </a:ext>
              </a:extLst>
            </p:cNvPr>
            <p:cNvCxnSpPr/>
            <p:nvPr/>
          </p:nvCxnSpPr>
          <p:spPr>
            <a:xfrm>
              <a:off x="4118932" y="3039728"/>
              <a:ext cx="444500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F4D7B66-E465-0A45-A361-25697F7913D7}"/>
              </a:ext>
            </a:extLst>
          </p:cNvPr>
          <p:cNvSpPr txBox="1"/>
          <p:nvPr/>
        </p:nvSpPr>
        <p:spPr>
          <a:xfrm>
            <a:off x="3204027" y="4253482"/>
            <a:ext cx="7681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rgbClr val="5D832C"/>
                </a:solidFill>
                <a:latin typeface="Corbel"/>
                <a:cs typeface="Corbel"/>
              </a:rPr>
              <a:t>HDFS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58E34C-FCA0-E44F-BE1A-9CA047A78322}"/>
              </a:ext>
            </a:extLst>
          </p:cNvPr>
          <p:cNvSpPr txBox="1"/>
          <p:nvPr/>
        </p:nvSpPr>
        <p:spPr>
          <a:xfrm>
            <a:off x="5749229" y="4253482"/>
            <a:ext cx="75430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  <a:latin typeface="Corbel"/>
                <a:cs typeface="Corbel"/>
              </a:rPr>
              <a:t>RDDs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B1CC22-38DB-C947-B631-A4556111BC83}"/>
              </a:ext>
            </a:extLst>
          </p:cNvPr>
          <p:cNvSpPr txBox="1"/>
          <p:nvPr/>
        </p:nvSpPr>
        <p:spPr>
          <a:xfrm>
            <a:off x="2514600" y="2456191"/>
            <a:ext cx="12718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K-V stores (Dynamo),</a:t>
            </a:r>
          </a:p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Database,</a:t>
            </a:r>
          </a:p>
          <a:p>
            <a:r>
              <a:rPr lang="en-US" sz="1900" dirty="0" err="1">
                <a:solidFill>
                  <a:srgbClr val="C00000"/>
                </a:solidFill>
                <a:latin typeface="Corbel"/>
                <a:cs typeface="Corbel"/>
              </a:rPr>
              <a:t>RAMCloud</a:t>
            </a:r>
            <a:endParaRPr lang="en-US" sz="1900" dirty="0">
              <a:solidFill>
                <a:srgbClr val="C00000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1531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n 24"/>
          <p:cNvSpPr/>
          <p:nvPr/>
        </p:nvSpPr>
        <p:spPr>
          <a:xfrm>
            <a:off x="1076125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58509" y="2208126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96304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3306309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88616" y="2208126"/>
            <a:ext cx="537795" cy="51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6411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6036416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02225" y="2213313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37432" y="198946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30" name="Can 29"/>
          <p:cNvSpPr/>
          <p:nvPr/>
        </p:nvSpPr>
        <p:spPr>
          <a:xfrm>
            <a:off x="3802827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Can 39"/>
          <p:cNvSpPr/>
          <p:nvPr/>
        </p:nvSpPr>
        <p:spPr>
          <a:xfrm>
            <a:off x="6532934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1" name="TextBox 50"/>
          <p:cNvSpPr txBox="1"/>
          <p:nvPr/>
        </p:nvSpPr>
        <p:spPr>
          <a:xfrm>
            <a:off x="1076125" y="262922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7193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5041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01880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80746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6125" y="51389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57" name="Straight Arrow Connector 56"/>
          <p:cNvCxnSpPr>
            <a:stCxn id="74" idx="3"/>
            <a:endCxn id="66" idx="1"/>
          </p:cNvCxnSpPr>
          <p:nvPr/>
        </p:nvCxnSpPr>
        <p:spPr>
          <a:xfrm flipV="1">
            <a:off x="1637482" y="3489854"/>
            <a:ext cx="1838610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3"/>
            <a:endCxn id="67" idx="1"/>
          </p:cNvCxnSpPr>
          <p:nvPr/>
        </p:nvCxnSpPr>
        <p:spPr>
          <a:xfrm flipV="1">
            <a:off x="1637482" y="4315716"/>
            <a:ext cx="1838610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1"/>
          </p:cNvCxnSpPr>
          <p:nvPr/>
        </p:nvCxnSpPr>
        <p:spPr>
          <a:xfrm>
            <a:off x="1637482" y="4704060"/>
            <a:ext cx="1838610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4965074" y="3489854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4" idx="1"/>
          </p:cNvCxnSpPr>
          <p:nvPr/>
        </p:nvCxnSpPr>
        <p:spPr>
          <a:xfrm>
            <a:off x="4965074" y="4315716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5" idx="1"/>
          </p:cNvCxnSpPr>
          <p:nvPr/>
        </p:nvCxnSpPr>
        <p:spPr>
          <a:xfrm>
            <a:off x="4965074" y="5129502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5533272" y="3200400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Folded Corner 63"/>
          <p:cNvSpPr/>
          <p:nvPr/>
        </p:nvSpPr>
        <p:spPr>
          <a:xfrm>
            <a:off x="5533272" y="4026262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Folded Corner 64"/>
          <p:cNvSpPr/>
          <p:nvPr/>
        </p:nvSpPr>
        <p:spPr>
          <a:xfrm>
            <a:off x="5533272" y="4840048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3476092" y="32660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76092" y="40918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476092" y="49036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58314" y="325490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58314" y="4073878"/>
            <a:ext cx="1043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58314" y="4905652"/>
            <a:ext cx="1027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637482" y="4704060"/>
            <a:ext cx="1839138" cy="11378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37341" y="5508616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74" name="Diamond 73"/>
          <p:cNvSpPr/>
          <p:nvPr/>
        </p:nvSpPr>
        <p:spPr>
          <a:xfrm>
            <a:off x="1347836" y="46187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Can 74"/>
          <p:cNvSpPr/>
          <p:nvPr/>
        </p:nvSpPr>
        <p:spPr>
          <a:xfrm>
            <a:off x="1076125" y="4294144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TextBox 75"/>
          <p:cNvSpPr txBox="1"/>
          <p:nvPr/>
        </p:nvSpPr>
        <p:spPr>
          <a:xfrm>
            <a:off x="1914192" y="3390250"/>
            <a:ext cx="7681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HDFS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279DC2-25F4-DC41-AF7E-B0A54AE4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125B1-545C-024E-9592-BAB5B91B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4AF4A-6B65-F24D-A7CD-F02EDF7F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5E7DA-8113-5841-AA3C-A620320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9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n 24"/>
          <p:cNvSpPr/>
          <p:nvPr/>
        </p:nvSpPr>
        <p:spPr>
          <a:xfrm>
            <a:off x="1076125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58509" y="2208126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96304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3306309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88616" y="2208126"/>
            <a:ext cx="537795" cy="51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6411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6036416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02225" y="2213313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37432" y="198946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30" name="Can 29"/>
          <p:cNvSpPr/>
          <p:nvPr/>
        </p:nvSpPr>
        <p:spPr>
          <a:xfrm>
            <a:off x="3802827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Can 39"/>
          <p:cNvSpPr/>
          <p:nvPr/>
        </p:nvSpPr>
        <p:spPr>
          <a:xfrm>
            <a:off x="6532934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1" name="TextBox 50"/>
          <p:cNvSpPr txBox="1"/>
          <p:nvPr/>
        </p:nvSpPr>
        <p:spPr>
          <a:xfrm>
            <a:off x="1076125" y="262922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7193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5041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01880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80746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6125" y="51389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57" name="Straight Arrow Connector 56"/>
          <p:cNvCxnSpPr>
            <a:stCxn id="74" idx="3"/>
            <a:endCxn id="66" idx="1"/>
          </p:cNvCxnSpPr>
          <p:nvPr/>
        </p:nvCxnSpPr>
        <p:spPr>
          <a:xfrm flipV="1">
            <a:off x="1637482" y="3489854"/>
            <a:ext cx="1838610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3"/>
            <a:endCxn id="67" idx="1"/>
          </p:cNvCxnSpPr>
          <p:nvPr/>
        </p:nvCxnSpPr>
        <p:spPr>
          <a:xfrm flipV="1">
            <a:off x="1637482" y="4315716"/>
            <a:ext cx="1838610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1"/>
          </p:cNvCxnSpPr>
          <p:nvPr/>
        </p:nvCxnSpPr>
        <p:spPr>
          <a:xfrm>
            <a:off x="1637482" y="4704060"/>
            <a:ext cx="1838610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4965074" y="3489854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4" idx="1"/>
          </p:cNvCxnSpPr>
          <p:nvPr/>
        </p:nvCxnSpPr>
        <p:spPr>
          <a:xfrm>
            <a:off x="4965074" y="4315716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5" idx="1"/>
          </p:cNvCxnSpPr>
          <p:nvPr/>
        </p:nvCxnSpPr>
        <p:spPr>
          <a:xfrm>
            <a:off x="4965074" y="5129502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5533272" y="3200400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Folded Corner 63"/>
          <p:cNvSpPr/>
          <p:nvPr/>
        </p:nvSpPr>
        <p:spPr>
          <a:xfrm>
            <a:off x="5533272" y="4026262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Folded Corner 64"/>
          <p:cNvSpPr/>
          <p:nvPr/>
        </p:nvSpPr>
        <p:spPr>
          <a:xfrm>
            <a:off x="5533272" y="4840048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3476092" y="32660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76092" y="40918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476092" y="49036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58314" y="325490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58314" y="4073878"/>
            <a:ext cx="1043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58314" y="4905652"/>
            <a:ext cx="1027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637482" y="4704060"/>
            <a:ext cx="1839138" cy="11378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37341" y="5508616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74" name="Diamond 73"/>
          <p:cNvSpPr/>
          <p:nvPr/>
        </p:nvSpPr>
        <p:spPr>
          <a:xfrm>
            <a:off x="1347836" y="46187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Can 74"/>
          <p:cNvSpPr/>
          <p:nvPr/>
        </p:nvSpPr>
        <p:spPr>
          <a:xfrm>
            <a:off x="1076125" y="4294144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TextBox 75"/>
          <p:cNvSpPr txBox="1"/>
          <p:nvPr/>
        </p:nvSpPr>
        <p:spPr>
          <a:xfrm>
            <a:off x="1914192" y="3390250"/>
            <a:ext cx="7681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HDFS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4DEF65-F937-2E4E-A164-3F35A038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C747-0B3C-A841-B5F8-DA0E7B20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F125C-8D74-2E48-BB7F-BBE8BA07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E6E6-8906-9C41-A252-47F7719F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9160785-45EC-AD47-B1C0-C592A60ED991}"/>
              </a:ext>
            </a:extLst>
          </p:cNvPr>
          <p:cNvSpPr/>
          <p:nvPr/>
        </p:nvSpPr>
        <p:spPr>
          <a:xfrm>
            <a:off x="889511" y="5538138"/>
            <a:ext cx="7391400" cy="969899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/>
              <a:t>Slow due to replication and disk I/O,</a:t>
            </a:r>
            <a:br>
              <a:rPr lang="en-US" sz="2800" dirty="0"/>
            </a:br>
            <a:r>
              <a:rPr lang="en-US" sz="2800" dirty="0"/>
              <a:t>but necessary for 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100538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>
          <a:xfrm>
            <a:off x="1066800" y="1781475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1849184" y="2193514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86979" y="1969664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3296984" y="2193513"/>
            <a:ext cx="322152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4495800" y="2193513"/>
            <a:ext cx="62128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17086" y="1969664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6027091" y="2193513"/>
            <a:ext cx="33832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239000" y="2203889"/>
            <a:ext cx="5916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28107" y="1980039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66800" y="261980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3573767" y="1400475"/>
            <a:ext cx="1312636" cy="1724328"/>
            <a:chOff x="2784930" y="2345019"/>
            <a:chExt cx="1312636" cy="1724328"/>
          </a:xfrm>
        </p:grpSpPr>
        <p:pic>
          <p:nvPicPr>
            <p:cNvPr id="116" name="Picture 11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18" name="Picture 11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19" name="Picture 118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6307364" y="1409000"/>
            <a:ext cx="1312636" cy="1724328"/>
            <a:chOff x="2784930" y="2345019"/>
            <a:chExt cx="1312636" cy="1724328"/>
          </a:xfrm>
        </p:grpSpPr>
        <p:pic>
          <p:nvPicPr>
            <p:cNvPr id="121" name="Picture 12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2" name="Picture 12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3" name="Picture 12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1066800" y="513469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3714737" y="3485581"/>
            <a:ext cx="1158154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3714737" y="4311443"/>
            <a:ext cx="1158154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3714737" y="4699787"/>
            <a:ext cx="1158154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54102" y="3500927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6254102" y="4311443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6254102" y="5125229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6822300" y="3196127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9" name="Folded Corner 68"/>
          <p:cNvSpPr/>
          <p:nvPr/>
        </p:nvSpPr>
        <p:spPr>
          <a:xfrm>
            <a:off x="6822300" y="4021989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3" name="Folded Corner 82"/>
          <p:cNvSpPr/>
          <p:nvPr/>
        </p:nvSpPr>
        <p:spPr>
          <a:xfrm>
            <a:off x="6822300" y="4835775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4" name="Rectangle 83"/>
          <p:cNvSpPr/>
          <p:nvPr/>
        </p:nvSpPr>
        <p:spPr>
          <a:xfrm>
            <a:off x="4872891" y="3261731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72891" y="4087593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72891" y="4899412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3714737" y="4699787"/>
            <a:ext cx="1158682" cy="9977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73419" y="5482127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91" name="Diamond 90"/>
          <p:cNvSpPr/>
          <p:nvPr/>
        </p:nvSpPr>
        <p:spPr>
          <a:xfrm>
            <a:off x="3425091" y="4614466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92" name="Can 91"/>
          <p:cNvSpPr/>
          <p:nvPr/>
        </p:nvSpPr>
        <p:spPr>
          <a:xfrm>
            <a:off x="1066800" y="4289871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1849184" y="4699787"/>
            <a:ext cx="999947" cy="2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81742" y="3703611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one-time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processing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784930" y="3788546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EBF3AD6-83D1-B44E-9B4C-F7BFB77A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In-memory data sharing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54454-AD39-A848-BDD3-9CFA72D9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F4EF0-9CF6-9E4B-97AA-8F95FB68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2F25E-134A-DC49-BCAF-9AB18DC5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431800" y="5848479"/>
            <a:ext cx="8293100" cy="673100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/>
              <a:t>10-100× faster than network/disk, </a:t>
            </a:r>
            <a:r>
              <a:rPr lang="en-US" sz="2800" b="1" dirty="0">
                <a:solidFill>
                  <a:srgbClr val="C00000"/>
                </a:solidFill>
              </a:rPr>
              <a:t>but how to get FT?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4983F-8DEC-9148-8EE9-4F6CA1DA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In-memory data sharing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70F9-A08F-EC4A-9FA1-5D53C840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5311-5DFF-4B45-935A-E4C03E42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400F5-7115-284E-819B-7443F117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9175ADA6-0295-0E47-9B45-CA1E777C23B6}"/>
              </a:ext>
            </a:extLst>
          </p:cNvPr>
          <p:cNvSpPr/>
          <p:nvPr/>
        </p:nvSpPr>
        <p:spPr>
          <a:xfrm>
            <a:off x="1066800" y="1781475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EB087B8-A681-8D48-9695-21239C691BFD}"/>
              </a:ext>
            </a:extLst>
          </p:cNvPr>
          <p:cNvCxnSpPr>
            <a:stCxn id="54" idx="4"/>
            <a:endCxn id="56" idx="1"/>
          </p:cNvCxnSpPr>
          <p:nvPr/>
        </p:nvCxnSpPr>
        <p:spPr>
          <a:xfrm>
            <a:off x="1849184" y="2193514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529D63C-711F-6E4A-99C0-9EC76A3690BE}"/>
              </a:ext>
            </a:extLst>
          </p:cNvPr>
          <p:cNvSpPr/>
          <p:nvPr/>
        </p:nvSpPr>
        <p:spPr>
          <a:xfrm>
            <a:off x="2386979" y="1969664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F29B9C-3785-D141-A056-BCDFFF236F5F}"/>
              </a:ext>
            </a:extLst>
          </p:cNvPr>
          <p:cNvCxnSpPr>
            <a:stCxn id="56" idx="3"/>
          </p:cNvCxnSpPr>
          <p:nvPr/>
        </p:nvCxnSpPr>
        <p:spPr>
          <a:xfrm flipV="1">
            <a:off x="3296984" y="2193513"/>
            <a:ext cx="322152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ABD185-ADDF-6B4D-AA33-763824B3C20B}"/>
              </a:ext>
            </a:extLst>
          </p:cNvPr>
          <p:cNvCxnSpPr>
            <a:endCxn id="59" idx="1"/>
          </p:cNvCxnSpPr>
          <p:nvPr/>
        </p:nvCxnSpPr>
        <p:spPr>
          <a:xfrm>
            <a:off x="4495800" y="2193513"/>
            <a:ext cx="62128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38EA07C-86D4-7448-99A4-C5C36640A275}"/>
              </a:ext>
            </a:extLst>
          </p:cNvPr>
          <p:cNvSpPr/>
          <p:nvPr/>
        </p:nvSpPr>
        <p:spPr>
          <a:xfrm>
            <a:off x="5117086" y="1969664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5EFA40-D399-3E47-B0BD-788F98CAF32F}"/>
              </a:ext>
            </a:extLst>
          </p:cNvPr>
          <p:cNvCxnSpPr>
            <a:stCxn id="59" idx="3"/>
          </p:cNvCxnSpPr>
          <p:nvPr/>
        </p:nvCxnSpPr>
        <p:spPr>
          <a:xfrm flipV="1">
            <a:off x="6027091" y="2193513"/>
            <a:ext cx="33832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CD4606-D126-D243-AA08-7D73934F69C3}"/>
              </a:ext>
            </a:extLst>
          </p:cNvPr>
          <p:cNvCxnSpPr/>
          <p:nvPr/>
        </p:nvCxnSpPr>
        <p:spPr>
          <a:xfrm>
            <a:off x="7239000" y="2203889"/>
            <a:ext cx="5916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0EEBEB5-2566-EB45-98DD-09B5CB67E48E}"/>
              </a:ext>
            </a:extLst>
          </p:cNvPr>
          <p:cNvSpPr txBox="1"/>
          <p:nvPr/>
        </p:nvSpPr>
        <p:spPr>
          <a:xfrm>
            <a:off x="7828107" y="1980039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24BF2F-0A6A-C84E-B3AF-9F321C5B2F4D}"/>
              </a:ext>
            </a:extLst>
          </p:cNvPr>
          <p:cNvSpPr txBox="1"/>
          <p:nvPr/>
        </p:nvSpPr>
        <p:spPr>
          <a:xfrm>
            <a:off x="1066800" y="261980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CD563B5-9203-B945-8988-B8176C25F7D2}"/>
              </a:ext>
            </a:extLst>
          </p:cNvPr>
          <p:cNvGrpSpPr/>
          <p:nvPr/>
        </p:nvGrpSpPr>
        <p:grpSpPr>
          <a:xfrm>
            <a:off x="3573767" y="1400475"/>
            <a:ext cx="1312636" cy="1724328"/>
            <a:chOff x="2784930" y="2345019"/>
            <a:chExt cx="1312636" cy="1724328"/>
          </a:xfrm>
        </p:grpSpPr>
        <p:pic>
          <p:nvPicPr>
            <p:cNvPr id="65" name="Picture 64" descr="to_ddr333memory_350.gif">
              <a:extLst>
                <a:ext uri="{FF2B5EF4-FFF2-40B4-BE49-F238E27FC236}">
                  <a16:creationId xmlns:a16="http://schemas.microsoft.com/office/drawing/2014/main" id="{E3EAA35B-F7AF-9E4B-881A-CE6C8D5D6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66" name="Picture 65" descr="to_ddr333memory_350.gif">
              <a:extLst>
                <a:ext uri="{FF2B5EF4-FFF2-40B4-BE49-F238E27FC236}">
                  <a16:creationId xmlns:a16="http://schemas.microsoft.com/office/drawing/2014/main" id="{2B829A27-D079-384D-A90E-361E76022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70" name="Picture 69" descr="to_ddr333memory_350.gif">
              <a:extLst>
                <a:ext uri="{FF2B5EF4-FFF2-40B4-BE49-F238E27FC236}">
                  <a16:creationId xmlns:a16="http://schemas.microsoft.com/office/drawing/2014/main" id="{DC8A2733-F56F-8148-9E71-5DB662DA5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4FECBA9-27CB-0048-B751-1A21EF76D795}"/>
              </a:ext>
            </a:extLst>
          </p:cNvPr>
          <p:cNvGrpSpPr/>
          <p:nvPr/>
        </p:nvGrpSpPr>
        <p:grpSpPr>
          <a:xfrm>
            <a:off x="6307364" y="1409000"/>
            <a:ext cx="1312636" cy="1724328"/>
            <a:chOff x="2784930" y="2345019"/>
            <a:chExt cx="1312636" cy="1724328"/>
          </a:xfrm>
        </p:grpSpPr>
        <p:pic>
          <p:nvPicPr>
            <p:cNvPr id="72" name="Picture 71" descr="to_ddr333memory_350.gif">
              <a:extLst>
                <a:ext uri="{FF2B5EF4-FFF2-40B4-BE49-F238E27FC236}">
                  <a16:creationId xmlns:a16="http://schemas.microsoft.com/office/drawing/2014/main" id="{4E66EE21-CC5C-AC4E-BE6C-B15BD9BF8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73" name="Picture 72" descr="to_ddr333memory_350.gif">
              <a:extLst>
                <a:ext uri="{FF2B5EF4-FFF2-40B4-BE49-F238E27FC236}">
                  <a16:creationId xmlns:a16="http://schemas.microsoft.com/office/drawing/2014/main" id="{1897E460-7926-2445-8933-FF345DF83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86" name="Picture 85" descr="to_ddr333memory_350.gif">
              <a:extLst>
                <a:ext uri="{FF2B5EF4-FFF2-40B4-BE49-F238E27FC236}">
                  <a16:creationId xmlns:a16="http://schemas.microsoft.com/office/drawing/2014/main" id="{45FC1CE6-C11C-A542-8B75-DC13606DF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C86FB173-67DC-774F-9D9F-4C7212BADF05}"/>
              </a:ext>
            </a:extLst>
          </p:cNvPr>
          <p:cNvSpPr txBox="1"/>
          <p:nvPr/>
        </p:nvSpPr>
        <p:spPr>
          <a:xfrm>
            <a:off x="1066800" y="513469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275B554-1E48-8C4D-A54C-386FC03E7A7D}"/>
              </a:ext>
            </a:extLst>
          </p:cNvPr>
          <p:cNvCxnSpPr>
            <a:stCxn id="115" idx="3"/>
            <a:endCxn id="109" idx="1"/>
          </p:cNvCxnSpPr>
          <p:nvPr/>
        </p:nvCxnSpPr>
        <p:spPr>
          <a:xfrm flipV="1">
            <a:off x="3714737" y="3485581"/>
            <a:ext cx="1158154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87198D6-E394-324E-ADFC-C850CBC032A4}"/>
              </a:ext>
            </a:extLst>
          </p:cNvPr>
          <p:cNvCxnSpPr>
            <a:stCxn id="115" idx="3"/>
            <a:endCxn id="110" idx="1"/>
          </p:cNvCxnSpPr>
          <p:nvPr/>
        </p:nvCxnSpPr>
        <p:spPr>
          <a:xfrm flipV="1">
            <a:off x="3714737" y="4311443"/>
            <a:ext cx="1158154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4870DD-7B28-E74C-B658-D9DD864AAD48}"/>
              </a:ext>
            </a:extLst>
          </p:cNvPr>
          <p:cNvCxnSpPr>
            <a:stCxn id="115" idx="3"/>
            <a:endCxn id="111" idx="1"/>
          </p:cNvCxnSpPr>
          <p:nvPr/>
        </p:nvCxnSpPr>
        <p:spPr>
          <a:xfrm>
            <a:off x="3714737" y="4699787"/>
            <a:ext cx="1158154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3FD5AC0-7EDD-FB4F-82B0-B16FCE5BDC62}"/>
              </a:ext>
            </a:extLst>
          </p:cNvPr>
          <p:cNvCxnSpPr/>
          <p:nvPr/>
        </p:nvCxnSpPr>
        <p:spPr>
          <a:xfrm>
            <a:off x="6254102" y="3500927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E9F425-6427-434B-A1F2-9D6E82C672B0}"/>
              </a:ext>
            </a:extLst>
          </p:cNvPr>
          <p:cNvCxnSpPr>
            <a:endCxn id="107" idx="1"/>
          </p:cNvCxnSpPr>
          <p:nvPr/>
        </p:nvCxnSpPr>
        <p:spPr>
          <a:xfrm>
            <a:off x="6254102" y="4311443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226116-8F64-BA4A-96B3-8D0AFFB4AA64}"/>
              </a:ext>
            </a:extLst>
          </p:cNvPr>
          <p:cNvCxnSpPr>
            <a:endCxn id="108" idx="1"/>
          </p:cNvCxnSpPr>
          <p:nvPr/>
        </p:nvCxnSpPr>
        <p:spPr>
          <a:xfrm>
            <a:off x="6254102" y="5125229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Folded Corner 105">
            <a:extLst>
              <a:ext uri="{FF2B5EF4-FFF2-40B4-BE49-F238E27FC236}">
                <a16:creationId xmlns:a16="http://schemas.microsoft.com/office/drawing/2014/main" id="{8EB28C06-CF00-2741-8F27-2B461F983E1B}"/>
              </a:ext>
            </a:extLst>
          </p:cNvPr>
          <p:cNvSpPr/>
          <p:nvPr/>
        </p:nvSpPr>
        <p:spPr>
          <a:xfrm>
            <a:off x="6822300" y="3196127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7" name="Folded Corner 106">
            <a:extLst>
              <a:ext uri="{FF2B5EF4-FFF2-40B4-BE49-F238E27FC236}">
                <a16:creationId xmlns:a16="http://schemas.microsoft.com/office/drawing/2014/main" id="{1E4278A7-B09C-E646-BCFB-D3DB21DF7E98}"/>
              </a:ext>
            </a:extLst>
          </p:cNvPr>
          <p:cNvSpPr/>
          <p:nvPr/>
        </p:nvSpPr>
        <p:spPr>
          <a:xfrm>
            <a:off x="6822300" y="4021989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8" name="Folded Corner 107">
            <a:extLst>
              <a:ext uri="{FF2B5EF4-FFF2-40B4-BE49-F238E27FC236}">
                <a16:creationId xmlns:a16="http://schemas.microsoft.com/office/drawing/2014/main" id="{6E1E5A76-6C9C-8B45-AA46-D0494CED7EF8}"/>
              </a:ext>
            </a:extLst>
          </p:cNvPr>
          <p:cNvSpPr/>
          <p:nvPr/>
        </p:nvSpPr>
        <p:spPr>
          <a:xfrm>
            <a:off x="6822300" y="4835775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65554D7-E4C7-1B44-AD4E-C546DA9CBF3F}"/>
              </a:ext>
            </a:extLst>
          </p:cNvPr>
          <p:cNvSpPr/>
          <p:nvPr/>
        </p:nvSpPr>
        <p:spPr>
          <a:xfrm>
            <a:off x="4872891" y="3261731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F00387A-5A7B-A44D-8984-9A0B700B8A82}"/>
              </a:ext>
            </a:extLst>
          </p:cNvPr>
          <p:cNvSpPr/>
          <p:nvPr/>
        </p:nvSpPr>
        <p:spPr>
          <a:xfrm>
            <a:off x="4872891" y="4087593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9BA30F3-F557-0443-8567-6318721EA3FF}"/>
              </a:ext>
            </a:extLst>
          </p:cNvPr>
          <p:cNvSpPr/>
          <p:nvPr/>
        </p:nvSpPr>
        <p:spPr>
          <a:xfrm>
            <a:off x="4872891" y="4899412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407A320-6C94-E640-BD9F-BE391E8076E3}"/>
              </a:ext>
            </a:extLst>
          </p:cNvPr>
          <p:cNvCxnSpPr>
            <a:stCxn id="115" idx="3"/>
            <a:endCxn id="114" idx="1"/>
          </p:cNvCxnSpPr>
          <p:nvPr/>
        </p:nvCxnSpPr>
        <p:spPr>
          <a:xfrm>
            <a:off x="3714737" y="4699787"/>
            <a:ext cx="1158682" cy="9977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915269B-E511-0A4D-9367-D5A26F930FF3}"/>
              </a:ext>
            </a:extLst>
          </p:cNvPr>
          <p:cNvSpPr txBox="1"/>
          <p:nvPr/>
        </p:nvSpPr>
        <p:spPr>
          <a:xfrm>
            <a:off x="4873419" y="5482127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E90CD3EC-B5DE-E244-BB64-CC79D2B388AD}"/>
              </a:ext>
            </a:extLst>
          </p:cNvPr>
          <p:cNvSpPr/>
          <p:nvPr/>
        </p:nvSpPr>
        <p:spPr>
          <a:xfrm>
            <a:off x="3425091" y="4614466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031D9074-5C95-A948-ABBC-2976C582A1FC}"/>
              </a:ext>
            </a:extLst>
          </p:cNvPr>
          <p:cNvSpPr/>
          <p:nvPr/>
        </p:nvSpPr>
        <p:spPr>
          <a:xfrm>
            <a:off x="1066800" y="4289871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09CF8A2-DFAB-2B44-A160-23E993038760}"/>
              </a:ext>
            </a:extLst>
          </p:cNvPr>
          <p:cNvCxnSpPr>
            <a:stCxn id="117" idx="4"/>
          </p:cNvCxnSpPr>
          <p:nvPr/>
        </p:nvCxnSpPr>
        <p:spPr>
          <a:xfrm flipV="1">
            <a:off x="1849184" y="4699787"/>
            <a:ext cx="999947" cy="2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71A0DE5-ADD2-F146-B492-A78082F34C9D}"/>
              </a:ext>
            </a:extLst>
          </p:cNvPr>
          <p:cNvSpPr txBox="1"/>
          <p:nvPr/>
        </p:nvSpPr>
        <p:spPr>
          <a:xfrm>
            <a:off x="1781742" y="3703611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one-time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processing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9272C7F-CD45-FD41-8D05-49B0D06AA927}"/>
              </a:ext>
            </a:extLst>
          </p:cNvPr>
          <p:cNvGrpSpPr/>
          <p:nvPr/>
        </p:nvGrpSpPr>
        <p:grpSpPr>
          <a:xfrm>
            <a:off x="2784930" y="3788546"/>
            <a:ext cx="1312636" cy="1724328"/>
            <a:chOff x="2784930" y="2345019"/>
            <a:chExt cx="1312636" cy="1724328"/>
          </a:xfrm>
        </p:grpSpPr>
        <p:pic>
          <p:nvPicPr>
            <p:cNvPr id="127" name="Picture 126" descr="to_ddr333memory_350.gif">
              <a:extLst>
                <a:ext uri="{FF2B5EF4-FFF2-40B4-BE49-F238E27FC236}">
                  <a16:creationId xmlns:a16="http://schemas.microsoft.com/office/drawing/2014/main" id="{10611C2D-032D-624E-95C3-3E6A9B7C0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8" name="Picture 127" descr="to_ddr333memory_350.gif">
              <a:extLst>
                <a:ext uri="{FF2B5EF4-FFF2-40B4-BE49-F238E27FC236}">
                  <a16:creationId xmlns:a16="http://schemas.microsoft.com/office/drawing/2014/main" id="{6B85125F-E5BB-EE45-BC72-1DFE3144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9" name="Picture 128" descr="to_ddr333memory_350.gif">
              <a:extLst>
                <a:ext uri="{FF2B5EF4-FFF2-40B4-BE49-F238E27FC236}">
                  <a16:creationId xmlns:a16="http://schemas.microsoft.com/office/drawing/2014/main" id="{F7A36519-1B41-9046-AE9D-9CAABCD93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8C961F-B310-0848-3AEF-A24D5A029FB3}"/>
                  </a:ext>
                </a:extLst>
              </p14:cNvPr>
              <p14:cNvContentPartPr/>
              <p14:nvPr/>
            </p14:nvContentPartPr>
            <p14:xfrm>
              <a:off x="2849040" y="2782440"/>
              <a:ext cx="2809440" cy="243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8C961F-B310-0848-3AEF-A24D5A029F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7080" y="2760480"/>
                <a:ext cx="2852640" cy="247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194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18404</TotalTime>
  <Words>3254</Words>
  <Application>Microsoft Office PowerPoint</Application>
  <PresentationFormat>On-screen Show (4:3)</PresentationFormat>
  <Paragraphs>846</Paragraphs>
  <Slides>51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Distributed Systems II:  Resilient Distributed Datasets, Spark</vt:lpstr>
      <vt:lpstr>What’s good with MapReduce</vt:lpstr>
      <vt:lpstr>Problems with MapReduce</vt:lpstr>
      <vt:lpstr>Sharing data between iterations/ops</vt:lpstr>
      <vt:lpstr>Sharing data between iterations/ops</vt:lpstr>
      <vt:lpstr>Examples</vt:lpstr>
      <vt:lpstr>Examples</vt:lpstr>
      <vt:lpstr>Goal: In-memory data sharing</vt:lpstr>
      <vt:lpstr>Goal: In-memory data sharing</vt:lpstr>
      <vt:lpstr>Challenges</vt:lpstr>
      <vt:lpstr>Challenges</vt:lpstr>
      <vt:lpstr>Tradeoff space</vt:lpstr>
      <vt:lpstr>Challenges</vt:lpstr>
      <vt:lpstr>Solution: Resilient Distributed Datasets (RDDs)</vt:lpstr>
      <vt:lpstr>Spark programming interface</vt:lpstr>
      <vt:lpstr>Transformations</vt:lpstr>
      <vt:lpstr>Actions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persist()</vt:lpstr>
      <vt:lpstr>Lineage graph of RDDs</vt:lpstr>
      <vt:lpstr>Lineage graph of RDDs</vt:lpstr>
      <vt:lpstr>Lineage graph of RDDs</vt:lpstr>
      <vt:lpstr>Lineage graph of RDDs</vt:lpstr>
      <vt:lpstr>Narrow &amp; wide dependencies</vt:lpstr>
      <vt:lpstr>Task scheduler</vt:lpstr>
      <vt:lpstr>Interactive debugging (control and data flow)</vt:lpstr>
      <vt:lpstr>Fault recovery</vt:lpstr>
      <vt:lpstr>Fault recovery</vt:lpstr>
      <vt:lpstr>Fault recovery</vt:lpstr>
      <vt:lpstr>Fault recovery results</vt:lpstr>
      <vt:lpstr>Example: PageRank</vt:lpstr>
      <vt:lpstr>Example: PageRank</vt:lpstr>
      <vt:lpstr>PowerPoint Presentation</vt:lpstr>
      <vt:lpstr>Join (⨝)</vt:lpstr>
      <vt:lpstr>Optimizing placement</vt:lpstr>
      <vt:lpstr>Optimizing placement</vt:lpstr>
      <vt:lpstr>Co-partitioning example</vt:lpstr>
      <vt:lpstr>PageRank performance</vt:lpstr>
      <vt:lpstr>Tradeoff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815</cp:revision>
  <dcterms:created xsi:type="dcterms:W3CDTF">2019-12-20T04:48:00Z</dcterms:created>
  <dcterms:modified xsi:type="dcterms:W3CDTF">2022-04-28T01:57:29Z</dcterms:modified>
</cp:coreProperties>
</file>