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80" r:id="rId4"/>
    <p:sldId id="258" r:id="rId5"/>
    <p:sldId id="259" r:id="rId6"/>
    <p:sldId id="264" r:id="rId7"/>
    <p:sldId id="265" r:id="rId8"/>
    <p:sldId id="260" r:id="rId9"/>
    <p:sldId id="261" r:id="rId10"/>
    <p:sldId id="262" r:id="rId11"/>
    <p:sldId id="263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5674"/>
    <a:srgbClr val="F9D0A2"/>
    <a:srgbClr val="FF7E79"/>
    <a:srgbClr val="F0B8C0"/>
    <a:srgbClr val="E311FF"/>
    <a:srgbClr val="FFFFFF"/>
    <a:srgbClr val="E7E6E6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2"/>
    <p:restoredTop sz="89163"/>
  </p:normalViewPr>
  <p:slideViewPr>
    <p:cSldViewPr snapToGrid="0" snapToObjects="1">
      <p:cViewPr varScale="1">
        <p:scale>
          <a:sx n="126" d="100"/>
          <a:sy n="126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20923 2821 11101,'0'-6'-493,"0"1"0,1 5 481,3 0 141,2 0 1,6 6-229,-1 5 0,1 7 442,-1 9 1,2 3 76,2 8 1,-1 4-202,5 8 1,-4 2-301,4 5 0,-3 5 98,-7-30 0,1 1 0,-3 1 0,0 0-142,0 2 0,1 0 0,-3-1 0,-1 0 210,0 1 0,-1 1 1,-1-1-1,-1 0 14,1-2 0,0 0 0,-2 2 0,1-2 141,-1 27 1,0-1-166,0-7 1,-4-2-396,0-5 0,-3-6 190,3-2 1,-4-7-114,4-5 0,1-3-12,3-4 1,-4-2 248,0-6-634,0 1 846,4-6 0,0-1 1,0-5-1</inkml:trace>
  <inkml:trace contextRef="#ctx0" brushRef="#br0">20775 3952 12363,'-7'5'866,"3"2"0,3 5-919,1 3 0,1 3 23,3 5 1,-1 3 62,4 1 0,-3 5 15,4-2 1,-4-2-16,3-1 0,1-3-38,3-1 0,2-2 1,2-2 0,3-2-491,5-6 0,5-5 152,2-2 0,4-2 212,4-2 0,4-8-135,8-7 1,-1-4-246,8-12 1,-2-1 431,-24 14 0,-1-2 0,-2 2 0,-2 0 48,1-3 1,0 0 0,-1 0-1,0 1 36,1-1 1,-1 0 0,20-14 129,-8 4 1,-8 7-4,-3 1 0,-4 6-92,-4 5 1,-6 4-5,-6 1 270,-4 4 1,0-2-98,-6 5 0,-5 0 170,-7 0 1,-3 5-394,-5 3 1,-6 2-140,-5 2 1,-3-1 126,-9 0 0,1-3-343,-13 0 1,1-2 420,23-2 1,0 0-1,-28 6-47,27-6 0,1-1 1,-28 2 152,30-3 0,-1 0 0,-25 3-45,1-1 1,7 0 85,12-4 0,0-1-131,8-3 0,6 1-167,1-4 0,8 3-426,-1-4-1059,9 6 1589,2-3 0,10 0 1,1-2-1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5151 6636 19863,'0'-17'-3257,"0"4"1409,0-2 1462,0 7 0,1 0-242,3 4 1340,-3-5-993,9 8 1035,-3 1-917,4 6 0,-3 5 49,-1 1 1,0-5 160,0 1 1,3 0-63,-2 3 0,-2-1-76,2-2 1,1 2-301,6-2 1,-2-2 480,2 2 0,2-5-379,-2 5 1,1-2 208,-1 2 0,-2 1 343,2-5 0,2 3-79,-2-3 1,2 0 27,-2-4 1,-2 0 253,2 0 0,1-4 118,-1 0-334,6-5 1,-9 4 0,5-4 80,-1 2 0,-3 0 77,2 0 1,-1-2 0,2 5 1,-4-1 391,3 1-607,-2 3 0,-1-4 316,-1 5-461,0 0 1,1 4-235,-1 0 0,1 4-305,-1 0 1,-3-2-56,-1 2 1,1-4 101,3 3 0,1-4 153,-1 1 1,1-3 172,-1-1 1,0 4-287,1 0 0,-1-1 240,1-3 1,0-1 414,4-3 0,-4 3 23,4-3 0,-2-1 192,1 1 1,-3-3 301,4 3-554,1 0 0,-3 0-132,5 1 214,-5-6 1,7 6-101,-6-4 1,4 4-208,-4-1 0,0-1 196,-3 1 0,3 1-287,0 3 1,1 0-79,-5 0 147,0 0 0,1 0-50,-1 0-14,1 0 1,-1 0 47,0 0 1,1 3-192,-1 1 1,1 0-14,-1-4 0,1 0 109,-1 0 0,4 4 22,0 0 1,1-1-3,-5-3 0,4 0 62,1 0 1,-1 0 0,-4 0 1,4 0 6,1 0 0,0 0 155,-1 0 0,-2 0-55,2 0 1,2 0-70,-2 0 1,4-3 196,-4-1 1,4 0-67,-3 4 1,3-1-46,-4-3 1,4 3 0,-4-3 0,5-1 35,-1 1 0,-1-4 31,1 4 1,-4-1-24,4 2 1,-1 1-114,1-1 0,2 1-92,-6 2 1,4 2-384,-4 1 0,2 4-487,-2 4 706,-3 6 1,0 0 0,-7 6 0</inkml:trace>
  <inkml:trace contextRef="#ctx0" brushRef="#br1">12677 4351 8059,'-4'12'0,"1"-1"0,-5 3 273,4 5-40,0 0-55,-1 19 1,4-1 28,-3 13 1,3 4-13,1 11 0,0 0-342,0-29 0,0 0 1,0-2-1,0-1 240,0 1 0,0 1 1,0-1-1,1 1-2,1 4 1,0-1 0,-1-4 0,-1 0-131,4 27 35,2-8 50,-4-7 0,7-7-469,-6-4 312,1-6-129,-4-6-245,0-7 384,0-9 0,-1-4 34,-3-6 1,-2-9-38,-6-7 1,-3-6 341,0-2 1,0-3-288,3 3 1,-3 0 185,0 4 1,-2 9 56,2 3 22,2 2-85,2 3 0,1 2 200,2 8 1,3 7-140,1 8 0,4 3 85,4 1 1,4-2 25,7-2 1,3 2 147,5-6 1,-1-5-128,1-6 0,5-4-25,3-4 1,0-7-552,0-8 205,2-3 0,-9-5-811,3 1 632,-3-1 0,-7 0-74,-1 1 0,-5-1-697,-3 4 997,2 0 0,-9 1 0,4-1 0</inkml:trace>
  <inkml:trace contextRef="#ctx0" brushRef="#br1">12026 3244 8139,'-11'-7'-327,"-1"3"1,1 2-327,-1-2 0,1 3 653,0-3 0,4 3 0,-3 1 0,4 0-202,-6 0 1,5-2 186,-1-1 0,6 0 297,-2-5 1,3 1 14,1-5 1,-4 5 319,0-1-395,0 1 0,3-4 333,-3 4-408,3 2 0,-9 7 176,2 6 0,-3 11-134,-5 15 0,2 7 3,-5 8 1,4 7-358,-4 5 0,10-27 0,0 1 172,0-3 0,-1 0 0,2 1 1,0 0-322,-4 28 197,1-2 0,1-6 108,2-7-431,3-13 220,5 0-168,5-11 0,2-8-263,4-2 0,5-11 271,3-5 1,3-14 379,1-16 0,-4-10 0,0-10 0,-1-5-167,1-2 0,-10 29 1,-2-1 166,5-28 0,-2 0 0,-3 4 0,4 10-677,-5-2 669,0 18 1,3 3 1983,-5 13-1602,5 8 0,-8 9 367,3 13 0,-3 9-219,-1 15 0,1 2-223,3 9 0,-2-3-107,1 2 1,0 0-273,1 0 1,-2-3 91,6-1 1,-4-1-87,3-10 0,1 1-836,3-8 0,-1 0 452,-2-4 0,-3-6-1097,-5-1 1555,0-4 0,5-5 0,2-2 0</inkml:trace>
  <inkml:trace contextRef="#ctx0" brushRef="#br1">11855 3700 8139,'0'-11'-3,"0"0"116,0-1 178,0 1 0,2 1 30,6 2 1,0 3-117,7 5-103,3 5 1,-1 1 258,6 6-933,5-6 343,-4 4 11,9-9 1,-4 5-206,6-6 0,-5 0 185,1 0 1,-2 0-84,1 0 0,-2-2 147,-5-2 0,-1 2-244,-3-6 638,-3 1-128,-4-5 0,-6 5 436,-2-1 1,-4 5-247,-4 0 1,-2 1 72,-6 2 0,-1 5-70,-2 3 1,-1 6 38,-3 1 0,-2 6-90,6-2 1,0 5-80,3-1 0,2 1-34,3-9 0,2 4-188,5-4 0,2 0-9,6-3 1,1-6-541,10-2 308,-5-3 0,11-1-236,-2 0 0,6-1 99,-2-3 1,4-2-764,0-6 1208,2 1 0,1-6 0,0 0 0</inkml:trace>
  <inkml:trace contextRef="#ctx0" brushRef="#br1">12666 3392 8139,'0'-18'454,"0"2"120,0 4-261,-5 6 0,3 2 54,-1 8 1,1 7-13,2 8 0,0 8-46,0 4 0,-3 5-68,-1 2 0,-4 6-1,4-3 1,0 3-226,4-3 1,-3-1-348,-1-6 1,0-5-434,4-2 0,5-3 510,3-1 255,-3-5 0,5 3 0,-4-3 0</inkml:trace>
  <inkml:trace contextRef="#ctx0" brushRef="#br1">12472 3552 8139,'11'0'153,"0"0"0,2-5 297,2-3 1,3 3-341,5 1 0,0 2-181,0-2 1,-1 3-326,1-3 0,0 3 163,0 1 1,0 0-77,0 0 1,0 0 308,-1 0 0,1 5 0,0 1 0</inkml:trace>
  <inkml:trace contextRef="#ctx0" brushRef="#br1">12894 3552 8139,'-11'8'136,"-1"-1"1,1 1 295,-1 3 1,1 4-144,0 1 0,0 4-68,4-1 0,-2 3-38,5 0 0,0 0 44,4-3 0,0 1-464,0-5 174,5 1 0,2-5-100,4 1 0,2-6 122,2-2 0,2-3-506,2-1 0,2-5 257,-2-3 1,-2-6-62,-2-1 1,-2-4 138,-2 4 1,-5-4 219,-2 4 1,-2-4 17,-2 3 1,0 1 567,0 4-255,-6-1 1,1 1-163,-2-1 1,-2 5 1025,5-1-772,-5 6 1,8-5 337,-3 3-518,8 3 1,6-5-165,5 2 1,4 3 105,-3-3 1,4 4-286,-1 4 58,2-3 0,-1 13-217,-1-3 0,-6 8 20,3 1 0,-4 1-121,0 2 1,-5 4 141,1-1 0,-5 1 19,0-4 0,-1-2 906,-2-2-272,0-2 17,-5-6 1,2-4-213,-5-4 1,6-4 225,-2-6 1,4-11-92,4-13 1,2-2-342,6-1 0,-1 0 224,1 0 1,3 3-583,0 1 0,0 5-248,-3 3 1,0 3-514,4 3 0,-4 8 431,3-4 646,-2 8 0,4-6 0,0 4 0</inkml:trace>
  <inkml:trace contextRef="#ctx0" brushRef="#br1">13716 3369 8339,'0'12'19,"2"0"74,2 3 1,-3 8 300,3 8-199,2 2 0,-4 6-105,6 3 94,-5-3 1,6 1 37,-6-6 0,2-5-148,-1-2 0,-3-4 83,3-4 1,-1-8 193,1-7-258,-3-3 1,8-7-63,-5-6 1,4-9-260,0-10 120,2-2-143,2-6 1,-1 0-127,1-3 0,-1 2 26,0 6 1,-3 1-158,0 3 1,-1 2 116,5 5 1,-2 4-292,-3 0 682,4 10 0,0-11 0,7 7 0</inkml:trace>
  <inkml:trace contextRef="#ctx0" brushRef="#br1">14036 3358 7763,'-6'5'625,"1"1"0,4 7-200,-3 2 0,2 0-145,-1 8 1,1-1-18,2 8 1,2-1-1,1 2 1,0 1-126,5-6 1,-2 1-172,2-4 0,3-6-609,0-1 497,-4-9 0,12 2-505,-8-5 467,3 0 0,-4-11-34,-2-4 0,5-5 30,-6-7 0,6 0-87,-5 0 1,-3-4-54,-2 1 0,0-1 177,1 4 0,-3 5-4,3 3 561,-3 3-210,-1 0 221,0 6 363,0 1-551,0 20 0,0-6 29,0 10 0,0-1-97,0-3 1,4 1-5,0 0 0,3-4-124,-3 3 1,5-3-310,-1-5 0,-2 4-611,2-4 632,-1-2 0,3 2-459,-2-4 0,2-1-122,-2 2 835,2-3 0,-4-1 0,-1 0 0</inkml:trace>
  <inkml:trace contextRef="#ctx0" brushRef="#br1">14345 3381 7272,'0'11'394,"0"0"340,0 1 0,1 3 50,3 0-593,-3 6 1,8-4 13,-5 6 2,5-5 1,-7 2 63,6-4 0,-1-1-16,5-4 1,-5 1 286,1-1 0,-6-5-31,9-1-860,-10-5 1,8-5-1728,-5-2 1708,-1-9 1,-1 3-102,1-6 320,-1-1 1,3 1 12,-5 0 0,4 4 19,-1-4 0,3 5 31,-3-1 0,0 4-69,4 3-81,-4-2 60,7 8 656,-4-3-304,6 10 1,-6 2 664,-2 4-580,2 1 1,-4 3-55,1 0 1,3 0-120,-3-3 0,2-2-64,-1-2 1,-2 2-174,1-3 0,2 0-480,-1 0 336,0-4 132,-4 7 1,1-9-324,3 3 11,-3-3-912,4-1 656,-5 5 729,6-3 0,-5 8 0,4-4 0</inkml:trace>
  <inkml:trace contextRef="#ctx0" brushRef="#br1">14687 3369 8242,'0'7'-334,"0"3"755,0-4 1,0 9-140,0 0 1,0 2-78,0-2 0,0-1 28,0 5 1,0-4-33,0 4 0,1-5 131,3 2 41,-2-4-482,8 0 93,-9-6-110,4 4-104,0-9 191,-4-1 0,8-10-122,-5-5 1,1-1 28,-1 0 1,-1 2-188,4-5 0,-1 5 150,2-1 1,1 3 33,-5 0 1,5 1 238,-2-1-233,3 6 321,2 1 18,-1 5-159,1 0 0,-2 1 188,-3 3 0,2 4-160,-5 7 1,0-3-22,-4 4 1,0 0-52,0-1 1,0 1-120,0-5 0,0 0-792,0 1 582,0-6 0,1 3 322,3-5 0,-3 5 0,4-3 0</inkml:trace>
  <inkml:trace contextRef="#ctx0" brushRef="#br1">15076 3369 8402,'-2'12'480,"-2"-1"1,3 0 156,-3 1 0,2-1-170,-2 1 1,3 3 6,-3 0 0,3 0-211,1-3-175,0-1 1,1 4-1210,3 1 544,-3-6 450,9 0 0,-7-5-1788,4 3 942,-4-3 973,7-5 0,-4 5 0,6 1 0</inkml:trace>
  <inkml:trace contextRef="#ctx0" brushRef="#br1">15098 3244 8223,'-6'-18'211,"1"-4"0,1 9 1032,0-2-540,1 3-426,3 0 0,5 2-491,2 2 196,-2 3 1,5 5-1350,-2 0 981,2 0 1,-2 5 385,-1 3 0,1 2 0,3 2 0</inkml:trace>
  <inkml:trace contextRef="#ctx0" brushRef="#br1">15201 3403 8223,'0'17'-46,"0"-4"23,0 2 0,0-2 439,0-2 1,1 0 629,3 1 0,-2-1-202,1 1-363,-1-6-107,3-1-270,-4 0 31,9-4-251,-9 4 1,10-5 121,-4 0 1,-1-1-164,2-3 1,0-2 53,3-5 0,1-1-427,-1 1 0,0 3 49,1 1 173,-6-1 15,4 2 49,-8 1 331,3-1 48,-5 5-177,0-4 168,0 15 1,-2-2-113,-1 7 1,1-2-4,-2-2 0,3 1-229,1-1 1,5 0-409,3 1 0,0-6 337,3-2 1,-2-3 22,6-1 266,-2 0 0,3-5 0,2-1 0</inkml:trace>
  <inkml:trace contextRef="#ctx0" brushRef="#br1">15544 3449 8220,'0'-11'3,"4"-1"69,-1 1 1,1-1 529,-4 1 1,0 3-161,0 1 0,-1 3 144,-3-4-278,3 6 1,-5-3 72,2 5-196,-3 0 1,0 0-22,-1 0 1,2 5-149,-2 2 1,-1 4 42,5 0 1,1 0-130,3 1 1,0 4-790,0 3 461,0 3 251,0-4 0,0 3-367,0-2 219,0 3 121,5 1 0,-4 0 44,3-1 0,1 3 71,-1 1 0,0-2 122,-4 3 1,0-3 5,0-1 0,0 1 244,0 3 0,-2-3 231,-2 2 1,-2 0-246,-5 0 0,-1-1 225,1 1-153,-6-2-133,5-6 1,-5 2-12,6-4 1,-2-5-64,-2-3 0,2-6-146,-2 2 0,2-3 6,2-1 1,-1-10-258,1-5 0,5-2-257,2-2 309,3-5 0,1 0-8,0-3 81,5-2 55,1 5 0,7-5 27,2 2 1,6 3-33,6-2 0,1 3-41,-1 4 1,-1-2 50,9 6 1,-4 0-625,7 4 396,-2-1 0,-3 1-1145,-3-1 952,3 6 0,-5-3-121,3 5 590,2-5 0,-4 3 0,5-5 0</inkml:trace>
  <inkml:trace contextRef="#ctx0" brushRef="#br1">16081 3415 8580,'6'5'1204,"0"-4"-666,-2 3 1,-3 2-168,3 2 1,-3 2 465,-1 2-500,0 4 0,0-2-296,0 5 0,0-4 66,0 4 1,0-5-1313,0 1 852,0-2 0,0-1-245,0-1 1,0-3 597,0-1 0,0-4 0,0 2 0</inkml:trace>
  <inkml:trace contextRef="#ctx0" brushRef="#br1">16138 3255 8176,'0'-11'0,"0"-1"0,0 1 1092,0-1-454,0 6-426,0 1 0,1 1-188,3 0 0,-2 0-60,6 4 0,-4 0-413,3 0 1,-3 5 1,4 3 1,-2-2-319,2 2 0,2 0 765,-3 3 0,-1 6 0,-1 0 0</inkml:trace>
  <inkml:trace contextRef="#ctx0" brushRef="#br1">16263 3449 8176,'0'17'0,"0"0"0,0 6 0,0-4 1553,0 0-654,0-5-123,0-2 521,0-2-439,0-4-332,0 0-343,0 0 0,0-8-3,0-2 1,7-3-173,4-8 0,2 1 264,6-5-582,-5 5 339,7-8-62,-8 15-710,9-9 453,-10 10-94,5 0 54,-1 1 132,-3 10 161,-2 1 1,-2 10 191,-5 3 1,0-1-425,-4 1 0,0-1-272,0 1 0,0-1 541,0-3 0,0-2 0,0 3 0</inkml:trace>
  <inkml:trace contextRef="#ctx0" brushRef="#br1">20363 3997 8264,'0'-6'-175,"0"1"290,-5 5 0,4 5 92,-3 3-6,3 2 1,1 6-14,0 3 1,0 8-12,0 3 0,0 8 93,0 4 1,1 5-27,3 7 0,1-1-396,3 8 0,-2-28 0,0 1 262,-2 0 0,0 1 0,3 1 0,0 0-80,-1 0 0,-1 0 1,0-1-1,1-1-41,-1 0 0,1 0 0,0 0 0,-1-2-266,3 25 0,1-3 131,-1-12 0,-3-4-54,-5-8 0,-2-7-4,-1-8 0,0-3 101,-5-5 0,1-2-79,-5-5 1,-3 0 49,0 0 1,-2-5 314,2-2 1,1-7-248,-5-2 1,5-8 36,-1 1 0,4-3 8,3-1 0,-1 3 15,5-3 0,-3 8 196,3 4 158,0 2-326,4 7 1,5 7 191,3 11 0,-2 0 323,2 7 0,3 0-143,4 4 0,1 0-18,-5 0 0,0-1-254,1-3 1,1-3 16,2-4 1,-3-6-158,4-2 0,1-3 46,2-1 1,-1-3-348,1-4 1,0-2 166,4-10 1,0 0-301,0-4 1,0 0-185,0 0 1,-1 4 633,1 0 0,0 0 0,0-4 0</inkml:trace>
  <inkml:trace contextRef="#ctx0" brushRef="#br1">21460 4123 8266,'-8'11'0,"1"1"0,3 0 0,-4 4 0,4 1 242,-3 6-37,-1 5 1,-2 1 102,2 6 1,-2 0-56,3 3 0,-4 0 107,0 8 1,0-3-137,-1 7 1,1 2-346,-1 1 0,1 2 252,-1-2 1,-3 1-226,0-4 1,0-2 69,3-6 0,5-4-173,-1-7 1,1-5 87,-5-7 0,5-4 11,-1-7 0,4 1-84,-4-5 0,2-2 90,-1-6 0,-4-3-224,4-8 1,0 1 247,0-5 0,4-4-260,-1-4 0,-1 2 260,2 6 1,-1-2-30,4 6 1,0 4 282,0 3-297,0 6 557,0 7 1,0 4-215,0 10 0,0 0 380,0 3 0,1-2-205,3-1 1,1-5-167,3 1 0,5-4-168,-1-3 0,3-3-205,0-5 0,3-1 87,5-3 0,0-4-167,0-7 0,-1-3-775,1-5 0,-1 4 86,-3 0 901,3 0 0,-5-9 0,6-1 0</inkml:trace>
  <inkml:trace contextRef="#ctx0" brushRef="#br1">19096 2752 8398,'0'-11'-838,"0"0"0,-2 3 1249,-1 0-250,1 6 0,-4-3-2,2 5 1,3 5 14,-3 2 0,-2 9-12,-2 3 0,-2 7 139,-1 5 0,-2 7-120,-2 4 0,1 7-421,-5 5 1,3 1 348,-3 2 0,5-1-60,-1-2 0,4-4-120,3-4 1,-1-9-201,5-3 1,1-9 21,3-2 0,0-5-128,0-6 1,1-6-75,3-2 1,0-9 98,7-7 1,-2-11 37,6-11 1,3-5 313,1-7 0,-3-5 0,1-1 0,-6-5 0</inkml:trace>
  <inkml:trace contextRef="#ctx0" brushRef="#br1">19096 2855 8398,'6'-23'-140,"0"7"-28,-2 4 297,-3 6 0,5 9 36,-6 4 0,0 11 108,0 12 1,0 5 142,0 3 0,0 2-243,0 6-2,0 0 0,0-2-67,0-2 0,0 2-275,0-2 1,5-2-394,2-2 1,0-4 346,0-3 0,-4-4-128,1-4 0,-3-5-548,-1-3 893,0-2 0,-5-7 0,-2-1 0</inkml:trace>
  <inkml:trace contextRef="#ctx0" brushRef="#br1">19004 3266 8398,'-5'-11'-146,"4"0"98,-3-1 0,3 1 142,1-1 1,9 1-98,2-1 1,8 1 23,0 0 0,3 3-315,1 0 0,3 6 55,1-2 1,3 3 57,-3 1 181,5 0 0,-3 5 0,5 1 0</inkml:trace>
  <inkml:trace contextRef="#ctx0" brushRef="#br1">19473 3095 8398,'-12'0'-348,"1"0"-43,-1 0 1,-3 5 525,0 3 1,-4 3 569,4 4 1,-1 2-123,5 2-392,0 2 0,0-3-25,4 5 1,-2-1-191,5-3 0,0 1 38,4-5 1,2 0 111,1-3 0,5-4-299,7-1 1,-2-4 38,2 0 0,2-3-88,-2-3 1,4-7 48,-4-6 0,2-4-2,-2 1 0,-3-3 118,4 0 0,-4 0-8,0 3 1,-1-1 156,1 4 0,-6 1-180,-2 4 557,2 4-223,-5 2 1,3 5 12,-8 0 1,3 5-225,-3 3 1,-1 3 25,1 5 1,1-7-32,3 2 0,0-2-139,0 2 1,3-3-638,1-1 543,5-4 0,-2 2-315,4-5 0,-3 0 168,-1 0 0,-3-1-567,4-3 917,-6 3 0,8-4 0,-3 5 0</inkml:trace>
  <inkml:trace contextRef="#ctx0" brushRef="#br1">19553 3072 8398,'-12'0'-797,"1"0"0,-2 4 1095,-2 0 1,-2 9-3,-2-2 0,-2 8 30,2 0 0,-3 4-67,-1 3 1,5-1-18,3 1 0,3-2-88,0-1 1,6-1-92,2-3 1,3-3 4,1-4 0,6-2-206,5-2 1,6 0-169,6-4 0,5 0 181,2-4 1,3 0-352,1 0 1,1 0 191,-1 0 1,-1-4-366,-3 0 649,3-4 0,-3 1 0,4-4 0</inkml:trace>
  <inkml:trace contextRef="#ctx0" brushRef="#br1">19884 2992 8398,'-10'12'223,"2"-1"0,-2 2 36,2 2 1,2 3 32,-2 5 1,2 3-5,-2 1-88,-2 5 0,9-4-116,-3 2 0,-1 2-276,1-6 0,0 2-685,4-1 1,0-3 216,0 3 660,0-8 0,5 2 0,2-3 0</inkml:trace>
  <inkml:trace contextRef="#ctx0" brushRef="#br1">19644 3244 8398,'1'-8'-578,"3"0"0,2 2 1568,6-2-513,-1 3 1,6 5-128,2 0 0,2 0-330,2 0 1,1 0 3,3 0 0,-3-1-208,3-3 0,-3 3 108,-1-3 0,-1-2 143,1-2 0,-5 2-185,-3-2 0,-2 2 25,-2-2-176,1-2 340,-6 4-24,-1-1 0,-10 4-43,-2 6 0,-4 4 9,0 4 1,0 4 57,-1 1 1,1 4-44,-1-1 0,6 1 51,2-1 0,3 2-122,1-6 1,1 4-7,3-4 0,2-1-40,6-6 1,-1 1-204,1-6 0,3 1 152,0-4 1,0-5-91,-3-3 1,-5-3 112,1-4 1,-2-2-10,2-2 1,-3 2 96,-5 1 1,0 4-18,0-4 0,0 4 147,0 0 0,0 1-81,0-1 1,-1 5 405,-3-1-108,3 6 6,-5-8 1,8 8-61,2-2 1,-2 3-110,6 1 1,-1 0 4,5 0 0,0 0-76,4 0 1,-2 1-14,5 3 1,-4-1-12,4 4 0,-1-3-212,1 4 1,-3-4 169,-4 3 1,2 1-149,-3 3 1,2 1-26,-10-1 0,1 4 72,-4 1 1,0-1 207,0-4 1,0 1 89,0-1 445,-5 0-353,4 1-178,-9-6 0,10-3-106,0-11 1,10-6 115,9-12 0,3-1-348,0-7 1,6 2 87,3-6 1,-2 2-486,1 2 0,1 5 3,3 2 0,-3 3-751,-1 1 1230,-5 6 0,8 0 0,-3 6 0</inkml:trace>
  <inkml:trace contextRef="#ctx0" brushRef="#br1">21197 2741 8247,'-1'-8'-1699,"-3"1"1635,3 4 0,-4-3 793,5 2-225,0 3-266,0-4 1,2 3 136,6-1-254,5 1 1,11-3 25,2 5 0,9 0 20,6 0 0,4 0-234,1 0 1,-5 2 77,1 1 1,-6 0-372,-2 5 0,-1-1-37,-6 5 0,-2-1 397,-6 0 0,-2 1 0,-6-1 0</inkml:trace>
  <inkml:trace contextRef="#ctx0" brushRef="#br1">21528 2752 7921,'-6'12'-736,"-4"1"782,2 2 0,-1 3 471,2 4 0,-3 2 90,2 3 0,-1 6-169,1 5 0,-2 5-147,3-1 0,-2 3-40,1 0 1,3 0-519,5-3 0,0 1 91,0-5 0,0 0-143,0-4 0,0-5-41,0-2 1,4-4-426,0-4 1,3-3 784,-3-4 0,5-1 0,-3 1 0</inkml:trace>
  <inkml:trace contextRef="#ctx0" brushRef="#br1">21791 3164 8247,'0'-17'0,"0"4"88,0-2 125,-5 2 9,-1 2 1,-10 5-90,1 2 1,-4 5-113,4 7 1,-5 1 87,1 10 1,-2 0-113,2 4 1,3 1 6,4 2 0,5-2 29,-1 3 0,6-7-10,-2-1 1,4-3-264,4 3 0,2-9 16,5 1 1,1-7-110,-1 0 0,1-3 50,-1-1 0,4-4 134,0 1 0,2-6 14,-2 1 1,-2-5 14,2 2 1,-2-3 174,-2 6-180,1-2 189,-6 4 361,4-4-166,-9 8-49,4-3 0,-5 10-111,0 3 0,-5 3-38,-2 5 1,2-4 26,1 4 1,-1 0 70,1-1-159,0 1 0,9 0 0,2 2 0</inkml:trace>
  <inkml:trace contextRef="#ctx0" brushRef="#br1">22099 3198 8247,'0'-12'-264,"-1"5"-399,-3-1 1289,-2 1 0,-5 0-108,-1 3 1,-1 3-349,-2 1 0,3 1-92,-4 3 1,4 3-284,0 4 0,2 2 131,2 2 1,0-1-206,4 5 0,0-4 165,4 4 0,0-5-134,0 1 0,5 2-11,3-2 1,2 0 100,1-3 1,1-1 110,-1 1 1,-1-1-62,-2 0 166,2 1 1,-8-2-33,6-2 0,-5 2 21,0-3 1,-3 0-23,-3 0 1,0-3 7,-5 4 1,1-6-201,-5 2 1,5-1 147,-1 0-465,1-1 484,-5 3 0,1-10 0,-1-2 0</inkml:trace>
  <inkml:trace contextRef="#ctx0" brushRef="#br1">22442 2695 8165,'-6'5'-119,"2"3"0,-2 7-160,-2 4 0,2 8 511,-2 3 0,2 8-39,-2 4 0,-2 3 81,2 0 0,2 2-295,-2 3 1,6-3 63,-2 2 0,1-3-8,0-4 0,1 0-124,-2-8 0,3 2 35,1-10 1,0 0-442,0-7 278,0-3 1,0-8 118,0-1 1,0-5-126,0-2 0,0-5 234,0-7 1,1-4-129,3-3 1,-2-3 98,1-1 1,0-3 9,1-1 1,-3 1 17,3 7 1,1-2 158,-1 2 1,3-1-118,-3 0 1,5 4 64,-1 5 0,0-1 102,0 1 0,2 3 26,-2 1 38,2 4 1,1-2-49,1 5 1,-2 6-102,-2 6 0,0-1-35,-4 4 1,0 2-3,-4-2 0,0 4-113,0-4 0,0 1 75,0-5 0,-5 4 35,-3 0 0,2-3 15,-2-5-11,1 1-58,0 3-15,-3 1 1,10-6-76,0-2 0,2 1 67,5-1 1,1 0-353,3-4 1,4 0 89,1 0 0,4 0-453,-1 0 0,-1 0 698,1 0 0,0 0 0,4 0 0</inkml:trace>
  <inkml:trace contextRef="#ctx0" brushRef="#br1">22945 3186 8165,'-6'-11'0,"0"3"99,-5 1 0,3 0 497,0 0-414,1 2 1,-6 5 225,-2 0 0,2 0-150,-2 0 1,-1 5-189,0 2 1,1 4-23,4 0 0,-1 4-190,1 0 0,3 2 179,1-2 1,4-1-81,-1 5 1,8-1 77,4 1 1,2 3-275,1-3 0,1-3 38,-1-1 1,0 2 194,1-2 1,-2 2-40,-2-2 0,1-3 67,-6 4 0,-1-2 160,-10 1 1,-1-2-180,-10 2 1,-1-3 9,-7 0 0,2-2-250,-6-2 1,5 1 236,-5-6 0,-4 6 0,-6-2 0</inkml:trace>
  <inkml:trace contextRef="#ctx0" brushRef="#br1">20580 3106 8371,'0'-11'-330,"-5"5"490,-2 2 0,-3 3 74,-2 1 0,-3 6-35,0 5 0,-4 2-61,3 6 0,1-1-227,4 1 0,1 4 97,2 0 1,3-1-148,5 5 0,5-7-34,3-1 0,6-1 162,1 1 1,4-2-9,-4-6 0,4-1-7,-4-2 1,1 1 49,-5-5 116,0 4 71,-4-1 0,-7 3-123,-8-2 0,-7 0 122,-4-4 0,-1 1-560,1-1 0,-6-3 149,6 3 0,-3-2 201,6-2 0,1-6 0,4 0 0</inkml:trace>
  <inkml:trace contextRef="#ctx0" brushRef="#br0">3495 8531 8660,'6'-6'-731,"0"-3"677,-2 5 0,-1-1 21,4 1-48,-4 3 163,7-4 0,-4 1 184,6 1-165,-6-6 17,4 7 0,-3-7 20,4 6 1,1-5 109,-1 4-164,0-5 0,1 7-194,-1-6 1,1 6 147,-1-2 1,1 3-134,-1 1 154,0 0 1,1 0-253,-1 0 0,-3-2-36,-1-1 169,1 1 0,3-3 38,1 5 0,-5 0-4,1 0 1,-4 0 7,4 0 20,-1 0 1,1 0-50,-1 0 47,-4 0-75,2 0-12,0 0 82,-4 0 0,4 1-16,-5 3 46,5-2 0,-2 3 13,5-5 0,-5 1 35,5 3 0,0-3-71,3 3 1,1-3 9,-1-1 0,0 0-26,1 0 0,3 0-1,0 0 1,0 0-18,-3 0 0,-1 0-2,1 0 1,3 0 34,0 0 1,0 0-12,-3 0 1,-1 0 16,1 0 1,-1 0-5,1 0 0,0 0 19,3 0 1,-2 0-20,2 0 1,2 0 6,-2 0 1,0 0-6,-3 0 0,0-4 4,4 0 1,-4-3-2,4 3 0,-5-1-2,-3 1 1,2 2 1,-3-6 0,0 5 5,0 0 6,1 1-13,-2 2-6,4 0 0,-7 0 6,5 0-5,-6 0 1,8 0-11,-2 0 1,-2 0-2,2 0 1,-4 0 1,3 0 1,1 0 0,3 0 1,1 0-21,-1 0 1,1 0 25,-1 0 0,0 0-2,1 0 1,-1 0 1,1 0 0,-1 0-1,1 0 1,-1 0-15,0 0 0,1 0-1,-1 0 1,1 0 14,-1 0 1,-3 4-13,-1 0 0,1 0 35,3-4 0,1 4-32,-1-1 1,1 1 94,-1-4 1,4 0-51,0 0 0,1 0 10,-5 0 0,4 0-26,1 0 1,4 0 6,-1 0 1,1-1-1,-1-3 1,2 3 7,-6-3 1,4 3-80,-4 1 1,2 0 62,-2 0 0,-3 0-111,4 0 1,-4 0 85,0 0 1,-1 0-10,1 0 1,-1 0 10,0 0 1,1 0-8,-1 0 1,5 0 18,-1 0 1,5 0-18,-1 0 1,-1 0 26,1 0 0,-1 0-12,1 0 0,2 0 0,-2 0 0,-1 0 7,1 0 0,-5 0-1,1 0 0,2 0-3,-2 0 1,1 0 1,0 0 0,0 0-8,3 0 1,3 0 1,-3 0 1,2 0-36,2 0 1,0 0 9,0 0 1,0 0-5,0 0 0,-1 0 17,1 0 1,0 4-9,0-1 1,-4 1 8,0-4 0,0 0 5,4 0 1,0 1 12,0 3 1,-4-2-22,0 1 0,0 2-4,4-1 0,-4 0 10,0-4 0,-4 4-23,4 0 1,0-1 21,4-3 1,0 0-3,-1 0 0,1 0-2,0 0 0,4 0 3,-1 0 0,1-1 12,-4-3 1,0 3-9,0-3 0,-1 3 58,1 1 1,0 0-55,0 0 1,0-4 151,0 0 1,0 1-139,-1 3 1,1 0 2,0 0 1,4 0-12,-1 0 1,1 0-6,-4 0 1,3 0 29,1 0 1,5 0-12,-2 0 1,2 0 101,-2 0 0,3-4-102,-2 0 1,1 0-5,-2 4 0,3 0 7,-2 0 1,-2 0-2,1 0 1,-1 0-20,2 0 1,2 0-11,-3 0 0,-1 0-24,2 0 0,-4 4 38,3 0 0,-1 0-42,2-4 1,0 3 27,-4 1 1,1 0 3,-1-4 0,-2 4-4,5 0 0,0-1 2,0-3 1,7 0 4,-3 0 0,3 2-3,-3 2 0,1-3-1,-1 3 0,0-3 4,0-1 0,1 0 28,-1 0 0,-1 0-26,-3 0 1,3 0 35,-2 0 1,2 0-32,1 0 1,0 4-2,0-1 0,1 1-5,-1-4 0,0 0 0,1 0 1,-1 0-14,0 0 1,4 0 17,0 0 0,2 0-18,-2 0 1,-2 0 10,6 0 0,-4 0-18,4 0 1,-4 0 19,4 0 0,-5 0-3,1 0 0,-1 4-2,1 0 1,-3 0 1,4-4 1,0 1 0,-1 3 1,5-3-3,-1 3 0,1-3 2,-1-1 1,2 0-1,-2 0 1,-1 0 1,1 0 0,-2 0 14,2 0 1,3 0 3,-3 0 0,-2 0-9,2 0 1,-1 0 3,1 0 1,2 4-24,-2 0 1,3 0-142,5-4 1,-3 0 89,2 0 1,0 0 60,0 0 1,2 0-30,2 0 0,2-2 53,-6-2 0,3 3-1,2-3 0,-5 2-1,8-2 0,-2 3 9,2-3 0,-3 1-26,3 0 1,-6 1 3,6-1 1,-2 1-4,2 2 0,-2 0 11,2 0 0,-3 0-292,7 0 1,-6 0 269,-2 0 0,0 0-8,4 0 1,2-4 30,2 1 1,-2-2-6,-26 3 1,-1 0-1,25-1 64,4-4 0,-4 4-71,-25 1 1,1 0-1,27 1 48,0 1 1,3 0-54,-2 0 1,3 0 1,-3 0 0,0 0-8,-4 0 0,4 0-10,0 0 1,4 0-5,-4 0 0,3 0-2,-3 0 1,-28 0-1,0 0 10,32 0 0,-31 0 0,-1 0 4,1 0 0,1 0 0,0 0 0,1 0 5,-2 0 1,0 0-1,2 0 1,-1 0 10,30 0 1,0 0-4,-31 0 1,0 0 0,30 0 30,-28 0 1,0 0-1,26 0 29,3 0 1,-1 0-44,-4 0 1,5 0-3,-4 0 0,-28 2 1,0 0-39,0-1 1,-1 2 0,31 6 30,-30-6 1,-1 1 0,29 2-114,-29-2 1,1 0 0,30 0 98,-31 0 1,1 0-1,2-3 1,0 0-31,-3 1 0,0 0 0,3 0 0,0 1 30,-3-1 0,1 0 0,1 0 0,0 0-2,2-2 0,1 0 1,-2 0-1,-1 0-147,3 0 0,-1 0 1,-1 0-1,0 0 224,-1-1 0,0 2 0,1-1 0,0 1-15,1 1 1,0 0 0,-1-2 0,0 1-43,1 1 0,0 0 0,-1 0 1,-1 1 40,-2-2 0,1 2 0,0 1 0,1 0-30,-2 0 1,1 0 0,2-1 0,1 0-57,0 1 0,0 0 1,0 0-1,-1 0 11,-3 1 1,1 1 0,2-2 0,1 0-10,-2 0 1,0-1 0,2 0 0,-1 1 10,0-1 1,-1 1-1,1 1 1,1-1-11,-2-2 0,0 0 0,6 0 0,-1 1-37,-3-1 0,0 0 0,4-2 0,0 1 46,-1 1 1,-1 0-1,-2-1 1,1-1-23,-1 0 1,1 0-1,2 1 1,0-1 18,1 2 1,0 0-1,0-1 1,-1 0 31,-1 0 1,0 1-1,-1-1 1,0 0-6,-1-1 1,0 0 0,4 0 0,0 1 54,-4 1 1,0 0-1,3-2 1,1 1-52,-4 1 0,0 0 0,2 0 0,-1 1 6,-3-1 1,1 0 0,3 1 0,0 1-5,-2-2 1,0 0 0,1 2 0,0 1-1,1-1 0,0 0 0,-3-2 0,1 1-84,0-1 1,0-1-1,1 2 1,0 0 42,-1-2 1,0 1-1,2 2 1,0 0-10,-2-2 0,1 0 0,0 0 0,0 0 28,-2-2 1,-1 0 0,3 1-1,1 1-3,-4 0 1,0 0 0,0 1-1,0-1-1,-2 0 1,0 0 0,1-1 0,-1 1 3,2 1 1,1 1-1,-3-2 1,0 0 97,1 2 1,-1 0 0,29-1-92,-29 1 0,1 0 0,28 2 59,-29-2 0,0 0 1,29 6-51,-28-6 1,-1 0 0,28 2 11,0 2 1,3-6-15,-2 2 1,-29-1 0,2-1-2,-2 0 1,0 0 0,32 2-12,0-4 1,-31 1-1,-1 2-3,2-2 1,1 1 0,-2 1-1,1-2-14,31-1 1,-30 2 0,-1 0 21,-1 0 0,-1 0 1,3 0-1,0 1 80,-3-1 1,1 0-1,30-1-74,-30 1 1,-1 0-1,27 3 138,2-1 1,3 1-125,-32-3 1,1 0-1,30-1 5,-31 1 1,1 0 0,28 0 1,-29 0 0,0 0 0,32-1-10,-32 1 1,1 0 0,0-1 0,1 1 32,-2 0 1,0-1-1,32 1-18,-32-1 1,1 1-1,30 1-8,-31-1 0,1 0 0,1-2 0,0 1-13,1 1 0,-1 0 0,-2 0 1,1 1 4,1-1 1,0 0 0,28 2-10,3-4 1,-31 1 0,-1 1-5,1 0 0,1 0 1,2 0-1,1 0 17,-4-2 0,0 0 0,0 0 0,-1 0 14,32 0 1,0 1-304,-31 1 0,0 0 1,30-1-12,-3 3 0,-3-3-351,-1-1 0,-5 2-12,-2 1 641,-8 4 0,0 3 0,-8 0 0,-5 2 0,-4 4 0,-2 4 0</inkml:trace>
  <inkml:trace contextRef="#ctx0" brushRef="#br0">3632 7389 14735,'11'-5'803,"4"3"-1762,1-6 796,4 6 0,2-7 53,4 5 1,6-1-62,-2 1 1,7 3 109,1-3 0,5-1-101,-1 1 0,3-4 110,0 5 0,5-5-93,-1 4 0,6-5-275,-2 2 0,-1 0 254,2 0 1,-6 4-2,1-1 1,2-1 71,-1 1 0,-1 1 43,-3 3 0,3 0 26,1 0 0,3 3-24,-4 1 0,2 0 22,-1-4 1,-2 4-1,5 0 1,1 3-63,3-3 0,0 0 122,0-4 0,0 1-10,0 3 1,1-3-41,3 3 0,-2-3 12,2-1 1,1 0 62,-1 0 1,0 0-8,-4 0 0,4 0 113,0 0 1,1 0-106,-1 0 0,-2 0-349,6 0 0,-2 2 306,-30 0 0,-1-1 0,2 0 1,-1 0-5,0 1 0,-1 0 1,2-2-1,-1 1 0,2-1 0,-1 0 0,1 0 0,1 0 0,-2 0 0,1 0 0,0 0 0,1 0-1,28 0 0,-31-2 0,-1 0-3,2 0 1,1 0 0,27-2-33,-28 4 1,0 0-1,31 0 34,0 0 0,-32 0 1,1 0-28,31 0 1,-2 0 27,2 0 0,0 0-11,-31 0 0,0 0 1,31 0 15,0 0 0,-5 0-5,5 0 1,-1 0-16,0 0 1,-29 1 0,0 0 1,-3 1 0,1-1 0,2 0 0,0 0 49,-3 1 1,0 0 0,2-2 0,0 1-38,0-1 0,0 0 0,0 0 0,1 0-14,-1 0 1,0 0 0,2-2 0,-1 0 10,0 0 1,-1 0 0,1-2 0,1 1-2,-4 1 0,1 0 0,0-2 0,1 0 5,0 2 1,0 0-1,1-2 1,-1-1-3,0 1 1,0 1 0,-1 0-1,-1-1 31,1 1 0,-1-1 0,29 0-12,-29 0 1,0 0 0,1 3 0,-1-1 11,2-2 0,1 0 0,-3 2 1,0 0-18,1-2 1,-1 1 0,29 0-59,-29 1 1,1 0-1,28 1-14,3 1 0,-3-4 16,-28 2 0,-1 0 0,29-1 11,4 3 0,-6 0-20,2 0 1,1-2-16,-1-2 1,1 3-8,-1-3 0,-2 3 46,2 1 0,-3-4-24,-1 1 0,0-1 139,0 4 1,0-2-97,1-1 0,-1 1 12,0-1 1,0 1-11,0 2 0,1 0-4,3 0 0,-2 0-13,2 0 1,1 0 2,-1 0 1,-2 2-316,-5 1 1,4-1 313,-5 1 0,6 0-28,-6 1 0,-2-3 53,-2 3 0,3 1 9,1-1 0,-2 3 22,-1-3 0,-3 4 13,-2-4 1,5 4-59,-1 0 1,5 1 15,-5-1 1,4 0-84,-3-4 1,4 5 83,0-1 1,2-3-163,1-1 0,0-2 128,0 2 1,4-3-12,0 3 1,3-3 7,-3-1 1,2 0 11,-3 0 0,-1 0 32,2 0 1,1 0 3,-1 0 1,0 0 138,-4 0 1,0 0-97,0 0 1,0 0 70,0 0 0,-1 0-109,-3 0 0,7 0 1,-3 0 1,3 0-26,-3 0 0,1 0-112,3 0 1,-1 0 62,5 0 0,-6 0-166,2 0 1,-3 2 150,0 1 0,-1-1 5,0 2 1,0 1 68,0-2 1,-5 2-89,-2-1 0,2-1 270,1 4 1,-2-3-58,-2 4 0,2-4-51,-2 3 1,7-3-75,1 4 1,0-5-5,4 5 0,-2-5-102,-2 0 1,1-1 129,3-2 1,-1 0-80,4 0 0,-4 0 30,1 0 0,2 0 3,2 0 0,-1 0 8,0 0 0,-3 0 6,4 0 0,-2 0-206,2 0 0,-32 0 0,0 0 199,28 0 0,1 0 10,-1 0 0,-1 0-11,4 0 0,-3 0 4,4 0 0,-5 0-2,1 0 0,1 0 2,-1 0 0,1 0-1,-1 0 1,-3 0 1,3 0 1,-3 0-2,0 0 1,-1 4-9,0-1 0,1 2-16,3-1 7,-3-3 7,5 5 1,-6-3-66,0 1 1,1 4 21,3-4 0,-2-1 1,1-3 1,-1 4 31,-2 0 1,-3 0 19,4-4 1,-4 0 12,7 0 1,-3 0-5,0 0 0,2 0-3,1 0 1,4 0-12,-4 0 1,-28-2-1,0 0 16,-1 0 0,1 0 1,0 0-1,1 0-30,0 2 1,0 0-1,0-1 1,0-1 2,-2 0 0,0 0 1,2 0-1,-2 0 33,29 2 0,2-1-3,-3-3 1,-1 3 41,2-3 0,-7 3 134,0 1 0,-4 0-128,7 0 1,-6 1-44,6 3 0,-3-3-35,-1 3 1,3-2-28,-3 2 0,2-3-134,-2 3 1,1 1 96,-4-1 0,1 0-27,-2-4 0,-1 1 73,6 3 1,-5-3-13,5 3 0,-6-3 42,1-1 1,2 0-33,-2 0 1,1 0 160,-4 0 1,1 0 4,2 0 0,-2 0-18,3 0 1,-4 0 181,0 0 0,0 0-246,0 0 1,3 0-40,1 0 1,-1 0 36,-3 0 0,1 0-100,2 0 0,-6 0 77,3 0 0,-3 0-72,3 0 0,-1 0 38,1 0 0,-1 0-5,-4 0 1,4 0 22,-3 0 1,-2 0 3,2 0 0,-4 0-10,4 0 0,-5 0 0,1 0 1,-1 0 153,1 0 1,-3 0-84,4 0 1,0 0 35,-1 0 0,1 0-76,-1 0 0,-1 0 7,5 0 1,-5-4 201,1 1 1,-3-1-248,0 4 1,-1 0 315,0 0 0,0 0-358,1 0 1,-5 0-84,1 0 1,-5 0-145,5 0 1,-6 5-1042,2 3 1311,-8 2 0,2 4 0,-2-3 0,3-2 0</inkml:trace>
  <inkml:trace contextRef="#ctx0" brushRef="#br0">3244 7229 10461,'-6'-6'-920,"4"0"933,-6 2 0,4 3 175,-3-3 1,-2 4 93,-6 4 0,1 3-12,-5 8 0,-4-1-203,-4 5 0,1-1 16,3 1 182,-5 3 3,4-9 0,-4 7-254,5-5 60,5 0-559,2-3-55,9-1 1,2 1 15,5-1 1,5-5-698,3-2 1162,2-3 0,2-1 0,-1 0 0</inkml:trace>
  <inkml:trace contextRef="#ctx0" brushRef="#br0">3186 7241 9403,'18'-8'181,"-3"1"305,-2 4-268,-1-2 1,-1 5 124,0 0 1,2 5 13,2 3 0,2 3-361,2 4 215,2-2-246,-3 4 1,4-2-224,-3 0 1,-3 0-36,-4-3 1,-2-1-273,-3 0 1,2 1 178,-5-1 0,0 1-170,-4-1 1,-5-1 203,-3-2 0,-2 2 388,-1-2 0,-6 2 0,-1 1 0</inkml:trace>
  <inkml:trace contextRef="#ctx0" brushRef="#br1">3186 7355 8583,'-10'5'80,"3"3"205,2 2-72,5 1 1,0 7 399,0 5-328,0 5-93,0 6 1,-2 5 71,-1 3 1,1 3-26,-2 0 1,3 1-36,1 0 1,0 1-175,0 2 0,0 2 88,0 2 0,0-2-513,0-5 302,0-1 0,0 1-690,0 0 580,5-6 0,-3-2-126,1-7 1,-1 1-121,-2-6 0,-2-3 163,-1-4 1,1-5-46,-2 1 0,-2-7-51,-2-4 0,2-3-55,-1-1 0,-1-5 164,-4-3 273,-4-7 0,3-3 0,-3-8 0,4-1 0,1-5 23,5 8 1,-5-8-7,4 6 0,0 0-40,0 7 1,4 3 395,0 4 154,1 6-43,2 1 0,2 15 623,1 5-552,4 11-213,-1-2 0,4 11 642,-2-4-586,7 10 1,-2-11 351,2 8-511,3-2 1,-4-5 11,5-4 1,-2-2-121,3-9 0,0-1 122,-5-4 0,4-4-98,-4-4 0,1-4-124,-5-7 36,0 1 0,6-15 1,-3 1-717,5-6 325,0-5 51,4 8 1,0-9-184,-1 3 0,1-2 456,0 2 0,5-3 0,1 3 0</inkml:trace>
  <inkml:trace contextRef="#ctx0" brushRef="#br1">1069 6450 8321,'0'11'0,"0"0"0,0 5-2,0 6 0,0 4 65,0 6 1,4 5 193,-1 2 1,5 6-1860,-5 1 1682,5 6-122,-6-13 0,6 11 1,-5-8 0,5 4-18,-5-4 1,2-4-223,-2-2 1,2-7 169,2-4 1,2-6-203,-6-2 1,1-7 312,-4 1 0,5-8 0,1 2 0</inkml:trace>
  <inkml:trace contextRef="#ctx0" brushRef="#br1">994 6525 8282,'-4'-11'-421,"2"1"0,-1 0 696,6 3 1,3 1-79,5 3 0,6 1 96,4-1-146,0 2 0,7 2-53,-3 2 1,2 5 31,5 6-87,0 2 1,-1 6 8,-2-1 1,-3 5-20,-5 3 1,-4 2-90,-3 1 1,-3 0 59,-4 0 1,-3 4-138,-8-1 1,-6 2-51,-4-1-931,-5-3 1072,3 9 0,-6-10-13,1 0 0,-1-1-67,1-6 1,4-4-425,3-3 102,7-5 448,-3 2 0,14-4 0,-3 0 0</inkml:trace>
  <inkml:trace contextRef="#ctx0" brushRef="#br1">1668 6835 8269,'-5'-6'0,"4"-3"212,-2 2-10,-3 2 0,3 0-25,-4 5 1,0 0 35,-4 0 1,0 0-313,-4 0 191,3 5 0,-7 6 92,5 6 47,-5-1-139,7 4 0,-3-4-125,4 1 1,5 2 101,3-4 1,1-1-549,2-3 333,0-1 0,6 0-65,5-3 1,0-2-120,3-5 1,1-5 112,0-2 1,4-6-132,-1-1 0,2-5-95,1 1 296,1 2 0,-6 1 234,-2 4 1,-2 2-179,-1 1 0,-4 4 479,0 4-164,-4 0-28,1 0 1,-4 4 116,0 4 1,0 2-141,0 5 1,0-4-77,0 4 0,2-3-238,1-2-37,-2-4 17,9 4 1,-4-8-286,5 5 1,-1-4 105,1 0 1,1-6-340,2-5 679,-2-1 0,8-6 0,-3-2 0</inkml:trace>
  <inkml:trace contextRef="#ctx0" brushRef="#br1">1968 6632 8220,'6'-26'0,"2"3"183,-4-2 0,-1 8 920,-3 2-259,0 3-336,0 2 1,0 10 175,0 7-221,0 7-261,0 12 0,-1 3 360,-3 6-155,3-1-327,-4 7 0,5-7-82,0 1 0,0-1-215,0-2 1,2 0-547,1 0 1,0-1 49,4-3 0,-5 0-1668,2-3 2381,2-3 0,-5 4 0,4-4 0</inkml:trace>
  <inkml:trace contextRef="#ctx0" brushRef="#br1">1775 6835 8120,'1'-10'224,"3"-1"0,7 5-117,6 2 0,4 0-333,0 0 144,0 1 141,6-2 0,-4 4-97,6-3 1,-4 3 73,3 1 1,0 0-6,0 0 1,3 0-183,-2 0 69,2 0 1,-3-4-49,1 1 1,-6-4 67,2 3 0,-3-4 92,-4 1 0,-3 1-42,-4-2 1,2 1 143,-2-3 1,0 3-138,-7-1 620,0 1-182,-4 1 268,0 2-197,0-1 1,-5 4-226,-2-3 0,-4 6 34,-3 2-184,2 9 1,-8-5-115,2 10 1,-1 0 157,1 3 1,-1 0-188,5-4 0,1 2 2,5-4 1,0 0-205,5-1 1,-1-2-340,4 3 1,5-7 139,2-1 0,2-5-60,2 2 1,3 1 139,1-2 0,2 0 89,-2-7 1,0 2 37,-1-5 1,-5 3 146,1-3 38,-1 5 1,-2-3 629,0 5 497,-5 0-758,3 0 0,-5 5 28,0 2-241,0 2-46,0 2 1,0 0-485,0-1 233,0 6 164,0-4 0,0 3 0,0-4 0</inkml:trace>
  <inkml:trace contextRef="#ctx0" brushRef="#br1">1048 8055 8245,'-5'10'0,"4"1"-25,-3 0 0,3 4 57,1 3 0,0 7 15,0 4 39,0 1 0,0 7 53,0 3 1,4 1-9,-1 2 1,1-2-163,-4-1-6,5 1 0,-3-7-19,5 1 0,0-5-280,4-2 0,0-4-4,-1 1 1,1-7 339,0-4 0,-1-2 0,1-1 0</inkml:trace>
  <inkml:trace contextRef="#ctx0" brushRef="#br1">1026 8204 8245,'0'-10'-544,"0"4"1,6 1 603,5 5 1,5 1 341,5 3 1,0-2-295,1 5 0,-4 0-64,-1 4 1,0 0-55,1 0 80,-3-1 1,-2 1 70,-2 0-249,2-1 77,-12 1 0,4 0-11,-5-1 1,-1 5 91,-3-1 0,-5 1-224,-5 0 1,-2-5 34,2 1-22,2 0 1,-3-10-245,4 2 1,0-1-166,0-2 570,5 0 0,-3-10 0,3-2 0</inkml:trace>
  <inkml:trace contextRef="#ctx0" brushRef="#br1">1369 7755 8145,'0'16'-282,"0"6"463,0 10 1,0 5 224,0 6 0,0 3 174,0 1-2200,0-1 1660,0-3 1,0-4-129,0 0 0,1-5 232,3-2 0,1-6-668,6-8 0,0-1 329,0-6 1,-4 1-304,0-8 0,0-1 35,4-3 463,-5 0 0,3-9 0,-3-3 0</inkml:trace>
  <inkml:trace contextRef="#ctx0" brushRef="#br1">1615 8097 8245,'0'-10'58,"0"-1"0,0 0 191,0 1 1,0 3 2,0-1 1,-5 2-1,-2-1 0,1 3-54,-1 4 0,0 0-92,-4 0 1,0 2-160,1 5 51,-1 5 0,1 6 69,3 0 0,-1-1-142,4 5 1,0-4-375,0 0 292,3-5 0,-3 3 34,8-1 0,1-7-77,2 3 0,2-8-42,-2 1 1,4-4-189,3-4 1,-2-2-158,2-5 332,3-4 1,-5 2 47,2-5 0,-2 5 24,-1-1 0,-2 2 742,-2 1-431,3 0 0,-8 4 10,6 0 218,-6 5-175,3-3 1,-5 6 134,0 3 0,0 2-64,0 4-191,0 1-136,0 0 0,1 0-500,2-1 486,-1 1 1,4 0-487,-3-1 575,-2-4 0,9 4 0,-4-4 0</inkml:trace>
  <inkml:trace contextRef="#ctx0" brushRef="#br1">1904 8001 8245,'0'11'455,"0"0"-169,0-1 1,0 1 65,0 0-355,-5-1-46,4 1 136,-4 0 1,5 1-67,0 2 0,0-2-88,0 2 0,0-2-368,0-1 1,3-4 200,1 0 234,4 0 0,-6 4 0,2-1 0</inkml:trace>
  <inkml:trace contextRef="#ctx0" brushRef="#br1">1936 7851 8101,'-6'-10'-371,"1"-1"186,5 0 42,0 5 173,0-3 1,1 8-159,3-3 1,-2 3-460,5 1 587,-4 0 0,6 0 0,-3 0 0</inkml:trace>
  <inkml:trace contextRef="#ctx0" brushRef="#br1">1904 7958 8220,'-11'11'-172,"5"5"-43,2 1 1,0 4 388,0 0 1,0 0 398,4 1 1,0-2-288,0-2-139,0-3 0,4-4 148,0 0-608,4-5 168,-7-2 91,9-4 1,-4-4 152,4-4 1,-3-2-126,1-4 1,-1-3 151,3-5-177,1 1 0,0 0-111,-1-1 1,-2 2-24,-1 2 196,0-2 137,-1 8 302,3-3-340,-8 4 0,5 5 156,-2 3 1,-3 3-105,3 3 0,-3 4-7,-1 7 1,0 0-50,0 3 0,1-2-127,3 2 1,-3-2-521,2 3 279,-1-5 1,2 2 0,-1-4-245,4-1 1,-1-2 218,1-1 0,2-5-132,-1 2 1,1-3 71,2-1 1,-1 0 64,1 0 0,0 0 140,0 0 0,0 0 252,4 0 0,-3-4 668,2 1-591,-2-1 0,-2 1 59,1-1 691,0 0-464,0 0-201,4-2 1,-3-1 76,2 0 0,-2-2-43,-1-5 0,-4 2-71,0-2 0,-1-2-36,1 2 1,1-4-56,-4 4 0,3-4-59,-3 4-56,-1 0 10,-3 3 0,-3 0-100,-1 1 1,-4 4 121,1 2 0,-6 3-9,-2 1 0,-4 9-37,1 6 1,-2 5-150,-1 5 0,1 2 168,2 5 1,4 0-6,6 0 1,4-4 224,4-3-220,0-3 0,9-2-136,5-2 0,5 0 143,3-7 0,4 1-218,3-9 81,1 1 1,3-5-236,-1-3 0,0-1 331,0-2 0,0-7 0,0 2 0</inkml:trace>
  <inkml:trace contextRef="#ctx0" brushRef="#br0">2467 8874 12246,'5'-18'-1049,"1"2"1,6 8 1358,-1 1 1,7 3 134,5-4 0,5 6 0,7-2-378,3 2 21,8 2 1,0 0 44,7 0 0,-2 0-397,10 0 0,-2 0 421,2 0 1,3-5-71,-30 2 0,0-1 1,0-1-1,-1 0-163,0-1 1,-1 0 0,30-5 83,-5-1 1,-8 1-94,-4 0 0,-8 0 59,-3 4 1,-2-2-518,-9 5 370,2 0 173,-12 4 0,-2 5 0,-5 2 0</inkml:trace>
  <inkml:trace contextRef="#ctx0" brushRef="#br1">3289 8851 8545,'-11'-1'-266,"-1"-3"0,1 3 326,0-3 1,-6 3-1,-2 1 0,-8 6 47,-3 6 0,-3 4-101,-1 7 1,-4 0 80,-1 0 0,-6 4-415,3 4 1,-5-2 281,5 2 1,3-6-175,1 2 1,3-1 26,5-3 0,6 1 136,5-9 1,6 1-313,2-5 1,1 0 368,6 1 0,0-6 0,4-1 0</inkml:trace>
  <inkml:trace contextRef="#ctx0" brushRef="#br1">2855 9080 8545,'23'-23'0,"0"5"350,0 3 0,5-2-69,2 2 0,3 5 49,1 6 1,3 4-210,-3 4 0,7 3-311,-7 9 0,2-2 114,-6 5 1,-2-4-227,-5 4 1,0-4 183,0 4-253,-5-5 257,3 8 1,-12-10-480,2 4 1,-7 0 1,0-1 591,-3 6 0,-1-9 0,0 5 0</inkml:trace>
  <inkml:trace contextRef="#ctx0" brushRef="#br1">3084 9091 8545,'-12'0'-642,"5"5"902,-1 3 1,0 2 552,-3 1 0,3 7-511,1 5 0,3 1 14,-4 6 0,6 1-579,-2 3 0,3 0-35,1 1 0,1-1-212,3 0 0,2 0 87,6 1 0,-1 0-692,0 3 915,1-2 1,-1 8-1,1-3 1</inkml:trace>
  <inkml:trace contextRef="#ctx0" brushRef="#br0">3038 9182 16793,'0'17'-600,"-4"-2"409,0 8 0,-1-1-269,1 8 0,3 6 301,-3 5 0,3 8 175,1 0 1,0 4-305,0-3 0,0 6 330,0 1 0,0 6-1140,0-27 1,0 1 959,0 0 0,0 0 66,0 3 0,0 0 0,0 1 1,0 0-180,0 0 0,0 1 1,0 3-1,0 0 220,0 3 1,0 0 0,0-1 0,0 1 15,0-2 1,0-1 0,0 1 0,0 1 2,0 1 1,0-1 0,0-2 0,0-1-65,0 2 0,0-1 1,2-3-1,0 0 10,0 0 1,0 0 0,0-2-1,0 0-107,-2-2 1,0 0 0,0 1 0,0 0 141,0 0 0,0-1-46,-3 1 1,0 0 64,3-1 0,-1-1 0,-2 1 0,0 0 6,1-3 0,0-1 1,1 3-1,-1 1-11,-1-4 0,-1 0 0,2 0 1,0-1 14,-2 0 1,0-1 0,2 28 34,-2 1 1,2 1-12,-2-1 0,3-28 0,1 1-89,-2 0 1,0 1 0,1-2 0,0 1 50,1 0 0,0 0 0,2 3 0,0 0 211,0-1 1,0 0 0,2 1 0,1 0-179,-1 1 1,0 0 0,-1-1 0,0 0 9,1-1 0,-1 0 0,1 3 0,0-1-26,2-1 0,0-1 0,-1 0 0,1 0 0,0 0 0,-1 0 0,1-2 0,0-2 160,0 1 1,-1-1 0,5 28-320,-2 1 0,1-3 80,-5-1 0,-1-4 65,-3 1 0,4-2-19,0 1 1,0 2 76,-4-6 0,0 2 4,0-2 0,4 0 0,0 4 0,1-5 21,-2 2 0,-1 2-77,1 1 0,3-2 9,-3-2 1,1-3 384,-4-4 1,4 1-380,0-5 1,0 4-67,-4-4 0,0-4 214,0-3 0,0-5-321,0 5 0,1-10 338,3 2 1,-3-8-1019,3 1 749,-3-4-884,4 0 39,-4-1 126,4-5 10,-5 0 805,0-6 0,-10-6 0,-2 0 0</inkml:trace>
  <inkml:trace contextRef="#ctx0" brushRef="#br1">2810 14573 8165,'-7'-5'0,"-2"-1"-658,5-6 650,1 6 199,3 1 0,1 6-14,3 3 0,-2 2 18,6 6 0,0 0 108,3 4 0,5-3-137,3 7 1,-1-3-76,1 2 0,0 3 83,4-3 0,0 2-232,0 2 0,0 0 59,0 0 1,-3 0-113,3 0 0,-7-2 141,7-2 0,-3 2-63,3-6 0,-5 0-94,-3-4 0,2 0 150,-2-4 1,-4 0-1,-3-4 129,0-1 66,3 3 0,-3-10-117,-1-3 0,0-3 8,0-5 1,5-1-10,-1-6 1,2-5 30,6-3 1,0-7-237,4-4 0,1-2-37,2-2 1,-2 6-433,3 2 0,1 5 65,-1 6 509,-1 0 0,0 17 0,2-2 0,2 1 0,1 4 0</inkml:trace>
  <inkml:trace contextRef="#ctx0" brushRef="#br1">2433 15247 8344,'-24'-39'0,"7"3"-219,13-2 0,3 7-319,1 5 1,5 6 371,3 0 0,8 5 339,7-4 0,5 5-235,6-1 1,3 2 3,5 2 0,0 1-4,7 2 1,2-1-1,-2 5 1,6 1-1387,-2 3 1405,3 0 0,5 0 1062,0 0 0,-28 0 0,0 0-408,32 0 1,-2 0-379,2 0 0,-5 0-203,0 0 1,-1 0-335,-2 0 1,-1 0 102,-3 0 1,-2 1-167,-6 3 1,-3 1-257,0 2 1,-6 4 256,-2-4 0,-1 3-462,-6 2 828,-1 4 0,-3-6 0,0 6 0,0 1 0,0 4 0,0 2 0</inkml:trace>
  <inkml:trace contextRef="#ctx0" brushRef="#br1">754 10541 8521,'-23'0'-20,"0"0"-192,0 0 0,0 6 122,1 1 0,-3 10 460,-1 5-289,2 6-398,-9 17 1,2-1 460,12-16 0,0 1 1,1-2-1,1 1 18,-3 2 0,2 1 0,0-1 0,1-1 155,2 2 0,0-1 0,-11 29-124,11 2 0,1-4-119,10-4 0,11-7-203,8-8 0,7-4-397,4-3 0,7-5-355,5-7 446,0-7 126,2-2 1,-6-9 308,0 3 0,-1-7 0,-6 0 0,-2 0 0,-1 2 0</inkml:trace>
  <inkml:trace contextRef="#ctx0" brushRef="#br1">811 11033 8305,'-29'0'125,"6"5"132,8 2 0,2 5-183,2 3 1,0-1-149,4 5 0,-2 4-168,5 3 0,0 1 168,4-4 1,2-5-91,1-3 1,1-2 138,8-2 1,-4-1-63,8-2 0,-2-3-98,1-5 1,1 0 83,3 0 0,2-5-80,-6-3 0,4-6 101,-4-1 0,0-4-23,-3 4 0,-5-4 50,1 3 0,-4-4-5,3 1 0,-4 3 58,1 0 0,-3 0 332,-1 1-116,0-1 65,0 5-274,0 0 595,0 4-245,0 2 640,0 5-885,5 0 0,2 1-31,4 3 1,-3-1-161,-1 4 0,1 0 1,3 0 0,-3 2 125,-1-5 1,0 5-212,0-1 1,2-2-133,-5 1 250,0 1 0,-4 4 82,0-1 1,0 0-7,0 1 1,-4-5 6,0 1 1,-1 0 131,1 3 0,3-3-118,-3-1 0,2-4 107,-2 1-195,3-3-27,-4 4-137,10-4 0,1-1 147,5-7 0,1 0-161,-1 0 1,1 0 143,-1 0 0,1-2-98,-1 5 304,-5 0-294,4 4 89,-8 0 0,4 1 116,-2 3 405,-3-2-527,4 8 0,-3-9-386,1 3 289,-1 2 70,3 0 0,-2 2-285,1 0 16,0-6 275,1 8 1,-2-8-292,4 1 388,-4-1 0,12 3 0,-2 1 0</inkml:trace>
  <inkml:trace contextRef="#ctx0" brushRef="#br1">1382 10793 8305,'-5'-12'7,"4"6"73,-10 1 38,10 10 0,-8 3 124,5 7 1,1 6-1,3 6 0,-2 1-2,-1-1 0,1 2-42,-1 5 0,1-4-332,2 1 108,0-1 89,0 5 0,0-5-457,0 1 0,2-6-21,1 2 0,-1-5-167,1-3 1,0-2-28,1-6 609,-3 1 0,-1-1 0,-6 1 0</inkml:trace>
  <inkml:trace contextRef="#ctx0" brushRef="#br1">1119 11055 8297,'0'-6'0,"0"-4"425,0 2-168,0-2-33,5 4 0,5-3-685,6 5 257,4-5 91,-7 8 0,8-8-107,-2 5 1,3-3 82,1 3 0,-4 0-436,0 4 573,-5 0 0,7 0 0,-3 0 0</inkml:trace>
  <inkml:trace contextRef="#ctx0" brushRef="#br1">1416 10930 7788,'12'5'-546,"-1"2"1,0 9 655,1 3 1,-5-2 161,1 3-191,-5-1-33,2 3 0,-1 1 248,-1 0-218,1 0 62,-4 0 0,0-5 34,0-3 1,0-3 41,0 0-96,0-1 0,-1-4 62,-3-4 2,3-1-402,-4-2 143,5-5 41,0-7 1,0-2-158,0-5 79,0 0-119,5 1 0,-3-3-183,6 2 0,0-1 73,3 0 1,0 4-283,1 5 623,-1-1 0,1 1 0,-1-1 0</inkml:trace>
  <inkml:trace contextRef="#ctx0" brushRef="#br1">1713 10964 8204,'0'6'268,"0"5"-53,0-4 0,-4 3-112,1 2 0,-6 3-37,1 0 0,-1 4 123,2-4 0,-2 2 5,5-2-104,0-2 1,4 7 0,0-5-200,0-1 0,6-1 242,6-2-688,-1-4 416,6-2 0,-1-5-53,3 0 1,-2-1-17,-2-3 0,1-4 176,0-7 1,-1 2-41,-4-2 0,-3-1 188,0 0 1,-6-3-56,2 4 1,-3-4 69,-1 4 1,0 0-182,0 3 1,-5 2-108,-3 2 0,2-1-198,-1 6-455,-1-6 810,-4 8 0,1-10 0,0 5 0</inkml:trace>
  <inkml:trace contextRef="#ctx0" brushRef="#br1">2113 10656 8375,'0'11'28,"0"1"0,0 8 133,0 3 0,0 11 303,0 0 1,-4 8 235,0 0-1589,-5 2 1033,8-3 1,-4-2-49,5-4 1,0-6 82,0-3 0,0-3-422,0-4 0,5-2 2,3-6 0,2-1-333,1-2 0,-3-3 256,0-5 0,-1 0 318,5 0 0,-1-10 0,0-3 0</inkml:trace>
  <inkml:trace contextRef="#ctx0" brushRef="#br1">742 12118 8469,'-17'17'-15,"4"5"253,5-3 0,6 8 435,-2 3 1,-1 8-306,1 4 0,0 6-207,4 2 0,4 3-42,0-4 0,5 2 135,-2-1 1,4-2-543,0 5 1,2-5-150,2 2 0,1 1-399,3-2 1,2-6 421,-6-8 1,0-4 413,-3-8 0,2 0 0,-3-12 0,-5-4 0</inkml:trace>
  <inkml:trace contextRef="#ctx0" brushRef="#br1">640 12335 8510,'-6'-30'-26,"5"2"368,-3 6 0,12 4-29,3 3 1,8 3-918,1 5 299,1 1 199,7 1 0,-3 4 112,6-3 0,-6 7 108,2 1 0,-3 6 4,-1 1 0,0 2-126,0 6 1,-6-4 3,-1 4 0,-5 0-174,-3 4 108,-3 0 0,-7 0 1,-1-2-16,-5-2 0,-7 3 22,-4-3 1,1 1-25,-1-1 0,5-2-98,-1-6 0,2-1-211,2-2 0,-1 1 94,1-5 1,-1 0 301,1-4 0,5-6 0,-5-5 0,5-7 0</inkml:trace>
  <inkml:trace contextRef="#ctx0" brushRef="#br1">1062 11901 8309,'6'-6'215,"0"10"173,-6 0 0,0 10-144,0 5 0,0 8-47,0 3 0,0 7-9,0 1 0,-4-1-80,0-7 1,0 2-181,4-5 1,0 3 88,0-3 1,0-2-109,0-6 0,1-1-205,3-3 1,-1-2-258,4 2 1,-3-3-363,4-5 303,-1-2 0,5-1-46,-1 0 658,1 0 0,-1-9 0,1-2 0</inkml:trace>
  <inkml:trace contextRef="#ctx0" brushRef="#br1">1325 12243 8295,'0'-11'-155,"0"-1"97,0 1 1,0 3 96,0 1 0,0-1 404,0-3-284,0-1 0,-1 1 186,-3-1-171,-3 6 0,-4 1-49,0 5 0,-1 0-181,1 0 1,3 5 132,0 3 0,1 6-117,-5 1 1,5 5 98,-1-1 44,6-2-29,-3 4 1,5-7-149,0 5-88,0-5 77,0 3 0,5-6-228,2 1 1,3-6 157,2-2 1,-1-3-108,1-1 1,-1-1 72,1-3 1,3-2-128,0-6 0,0-3-58,-3 0 179,-1-1 63,1 0 1,-1 5 107,0-1 0,-3 1-68,0 3 328,-6 3-124,3 0 1,-5 6 209,0 3 1,-1 6-151,-3 5 0,3 2-74,-3-2 1,-1-2-309,1 2-22,0 3 277,4-11 1,2 9-821,1-9 775,-1-2 0,8 5 0,-4-3 0</inkml:trace>
  <inkml:trace contextRef="#ctx0" brushRef="#br1">1576 12095 8260,'0'6'-423,"0"4"296,0-2 0,0 3 282,0 4 1,0-2-114,0 2 0,0 2 553,0-2-247,0 0-99,0-3 1,0-1-53,0 1 1,0-1-106,0 0 0,1-3-16,3 0 1,-1-6-28,4 2 1,-3-3-192,4-1 0,-2-1-147,2-3 174,2-2 51,-9-6 0,9-3-116,-2 0-49,2-5 266,-4 2 1,5-1-30,-4 0 0,2 4 31,-1-4 0,2 6 11,-3 1 0,0 2 72,0 7 223,-4-6-55,7 7-250,-9-3 37,9 10 1,-8 2-28,2 4 0,-3 2-27,-1 2 0,0-2-107,0 2 0,0-2 71,0-2 1,1 4-142,3 1 1,-3-5-18,3-3 0,1-1-246,-1 5 1,5-2-355,-2-3 1,3 0 263,2-3 0,1-3 507,2 3 0,-2-3 0,2-1 0,-3-4 0,0 0 0,-1-5 0,1 2 0,-1 0 0,1 0 0,-2 3 81,-3-4 1,3 6 547,-2-2 804,2-2-709,2 4-325,-1-8 0,0 9 50,1-3 0,-1-1-186,1 1 1,-1-5-144,1 2 0,-1-5 1,0-3 1,1 1-202,-1-5 0,-3 4-22,0-4 1,-6 5-223,2-1 1,-4 2-301,-4 2 349,-2 4 119,-6-3 1,-3 9 61,0-3 0,-5 8 76,0 3 1,3 5 1,-2 3 1,5 2 118,-2 2 0,5 2 252,3-2 1,3 3-112,5 1 1,0-1-92,0 1 0,2-4-312,1 0 234,9-5-129,1 3 1,8-6-233,-2 1 1,3-6 85,1-2 1,3 1-188,1-1 0,5 0 387,-2-4 0,3 0 0,1 0 0</inkml:trace>
  <inkml:trace contextRef="#ctx0" brushRef="#br1">2593 12449 8158,'-12'0'-318,"6"0"318,1 0 0,5-5 0,0-2 0</inkml:trace>
  <inkml:trace contextRef="#ctx0" brushRef="#br0">18365 4900 11166,'11'0'604,"-2"0"-337,2 0 1,-2 0-158,7 0 0,-4 0-41,0 0 0,-1 1-310,1 3 1,-1 2-23,0 5 1,-4-3 44,-3 0 283,-3-1 147,-1 5 0,-1-2 219,-3-3 1,1 2-20,-4-5 0,-1 4-167,-3-4 0,0 1 49,4-2 0,-3 0 0,2 5 0,2-6 366,-2 2-417,6-3 0,-4 0-438,6 3-60,0-2 1,6 4-564,1-2 0,3-2 171,2 6 0,0-1-54,4 5 1,-4-1 243,4 1 1,0 3 723,-1 0 1,-1 2-228,-6-2 1,1-2 204,-5 2 1,-1-3-23,-3 0 0,-1-1 469,-3 1 1,-3-1 261,-9 1 0,4-5-345,-4 1 1,0-6-327,1 2 0,-2-3 525,2-1-301,2 0-346,-3 0 1,10-5-125,2-2 1,8-3-1,2-2 1</inkml:trace>
  <inkml:trace contextRef="#ctx0" brushRef="#br0">18650 6624 10052,'7'-5'406,"-2"4"-725,-5-9 703,0 8 136,0-8 62,0 9-59,0-4-292,0 5 0,0 10 23,0 5 0,0 7-1,0 4 1,1 5 77,3 7 1,-2 3-196,6 4 0,0 5-25,3-1 1,0 1-217,1-5 0,-1 0 123,1-3 1,-1-3-224,0-5 0,0-1-40,-4-2 0,2-7-92,-5-5 0,4-5-341,-5 1-328,1-2 381,-4-2 326,0-4 1,-1-2-125,-3-5 0,-2-5 291,-6-3 1,-3-2-7,0-2 0,-5-3 11,1 0 0,1-2 54,-1 2 0,4 2-58,-5-2 1,7 6-26,-3 2 0,7 4-223,2-1 418,-1 3 1,2 2 685,2 3 0,3 3-139,1 4 1,0 0 63,0 1 0,1-1-76,3 1 1,2-2-258,6-3 1,0 2-79,4-5 0,-3 0-68,6-4 0,1-5 72,2-3 1,1-6-315,0-1 1,4-7-346,-1 0 0,2-2 264,-1-7 0,-3 6-670,3-2 0,-7 7 335,-1 1 592,0 5 0,4-8 1,0 4-1</inkml:trace>
  <inkml:trace contextRef="#ctx0" brushRef="#br0">20226 6670 8509,'-6'7'900,"2"1"0,-1 1 32,1 6 1,-5 3-276,2 5 1,-2 5-254,1 2 1,-2 3-151,3 1 1,-4 2-77,0 2 1,-4 1-49,0 3 0,-1 1 116,5-5 1,-4-1-356,-1-6 1,1-3-70,4-6 0,-1-3-311,1 0 0,3-5-530,1 2 1,3-2 393,-4 1 1,4-2-1088,-3 2 430,4-3 1172,-7 0 1,4-6 0,-6-1 0</inkml:trace>
  <inkml:trace contextRef="#ctx0" brushRef="#br1">19907 7138 8532,'-12'0'0,"5"0"-93,-1 0 1,2 1-100,-2 3 1,-2 0 349,2 7 0,3-1 269,1 10 1,3-5-97,1 4 1,0-1-112,0 1 0,1 1 78,3-5 0,2 4-140,6-4 1,-1-3-159,1-5 0,4-4 119,3 1 1,-1-3-234,1-1 0,0-1 239,4-3-846,0-7 533,0-7 0,-2-1-257,-2 0 0,3 0 202,-3-4 1,2 5 242,2 3 0,0-3 0,0 0 0</inkml:trace>
  <inkml:trace contextRef="#ctx0" brushRef="#br1">18582 1062 8320,'-12'0'36,"1"0"133,-1 0 1,1 0-109,0 0 0,-5 1 116,1 3 0,-5-1-163,1 4 1,-3 1 43,-1 3 1,4 2 82,0 2 1,4-2-196,-4 2 1,5-2-55,-1-2 1,6 1-209,1-1 166,6 1 0,2-1-78,7 0 1,5 1 56,3-1 0,3 5 112,5-1 0,1 0-48,3-4 0,-2 5 27,5-1 0,-7 4 142,4-4 1,-9 5-45,4-1 1,-8-2 166,-2-2 1,-6 2-52,-6-2 0,0 4 220,0-4 1,-6 0-135,-6-3 1,-4-1 34,-7 1 0,0-1-174,0 1 0,1-6 73,-1-2 0,4 1-475,0-1 0,5-1-37,-2-3 0,5-5-209,3-2 1,3-3 89,5-2 477,10-4 0,3-2 0,10-5 0</inkml:trace>
  <inkml:trace contextRef="#ctx0" brushRef="#br0">18776 708 11009,'-5'-13'470,"2"-1"-139,-4 11-529,4-6 0,-2 9-30,5 0 1,1 11 418,3 12 0,-3 6-14,3 9 1,1 7 34,-1 4 1,5 4-91,-1-3 0,0-1-8,0-3 1,2 0-194,-2 0 1,2-6 58,1-2 1,-3-4-132,0-3 0,-5-3-136,5-5 0,-5-6-291,0-1 282,-1-4 1,-2-4-27,0 0 1,0-7 57,0-1 0,1-7-30,3-8 1,-2-4 85,6-7 1,-2-4-82,2-4 1,6 0 125,-3 0 1,3 1 48,-2 2 1,-1 1 59,0 7 0,5-1-3,-1 9 1,0 1 151,-3 6 1,-5-1-114,1 5 1,-2 2 250,2 6 0,-3 3-67,-5 8 0,4 2 61,-1 2 1,1 2-100,-4-1 1,0 1-62,0 2 0,0-1-36,0-3 1,4 1-160,0-5 1,5 0-227,-2-3 0,4-1 153,0 1 0,0-5-539,1 1 740,-1-6 0,6 8 0,0-3 0</inkml:trace>
  <inkml:trace contextRef="#ctx0" brushRef="#br1">19427 1062 8476,'-17'0'-358,"5"0"-45,-4 0 1,4 0 451,0 0 0,5 0 455,-1 0 1,2 1-347,-2 3 0,-1 4 6,5 7 0,-3-1-159,3 5 1,0-4 44,4 4 0,0-1-172,0 1 0,2 1 101,1-4 1,4 3-438,4-4 171,1 0 12,-1-3 132,0-6 1,1-1-138,-1-5 0,1-6 114,-1-6 0,0 0-42,1-8 0,-1 1 108,1-3 0,-5 3-1,1 0 0,-4 5 138,3-2 1,-4 4 211,1 0 63,2 1 1,-3 4 126,4 4-129,-4 1 1,2 4-37,-5 1 0,0 4-146,0 4 0,4 1-40,-1-1 1,5 2-196,-4 2 1,3-2 45,-3 2 1,5-2-286,-1-2 0,-2-3-133,2-1 0,-4-3 188,3 4 0,-4-5 291,1 5 0,2-5 0,0 2 0</inkml:trace>
  <inkml:trace contextRef="#ctx0" brushRef="#br1">19735 982 7274,'0'7'272,"0"-2"-275,0 0 1,0-3 119,0 6 0,4-1 51,0 5 1,0-1-56,-4 1 0,1 0 7,3 4 0,-3-2-102,3 5 1,-3 0 108,-1 4 0,0-4-168,0 0 0,0-4 88,0 4 1,0-9-155,0 1 0,1-3 33,3 0 0,-3-2-311,3-2 336,-2-3 0,-1 4-15,3-5 0,-3-1 36,3-3 0,-2-2-13,2-6 0,-3 0 144,3-4 0,-1 2-72,0-5 1,0 4 64,5-4 0,-2 1-82,2-1 0,2 2 9,-3 1 1,3 4-24,2-4 1,-1 5-5,1 3 0,-5 2-146,1 2 150,0 3 1,3-4-147,0 5 0,-3 4 117,0-1 1,-2 6 31,2-1 0,0 3 52,-4 5 1,4-4 7,-4 4 1,3-4 18,-3 0 86,5-1 1,-6-1-125,4-2 53,1 2-152,3-9 103,1 4 1,-1-10-111,0-2 1,-3-3 18,0-2 0,-6-1-21,2-2 1,-3 2 41,-1-2 1,0-1-42,0 1 59,0-1 0,-5 6-12,-2 3 1,-4 1 230,0 6 0,0 2-130,-1 2 0,-3 3 134,0 8 0,0-1-122,3 5 0,6 0-44,2 4 0,3-4-40,1 0 0,0-3 3,0 3 0,9-5-411,2 1 0,8-3 183,0 0 1,4-2 211,4-2 0,-3 2 0,4-4 0</inkml:trace>
  <inkml:trace contextRef="#ctx0" brushRef="#br1">20398 1142 8426,'0'-11'-479,"-5"-1"612,-3 1 0,2 3 603,-2 1 0,4 3 46,-3-4-514,-1 6 0,-2-2-161,2 8 1,-1 2-271,6 5 1,-5 5 72,4-1 0,0 1 85,4 0 1,0-4-117,0 4 0,5 0 170,3-1 0,2-3-197,2-5 0,0-3-49,3 4 1,2-7-175,2-1 1,1-3-80,-4-8 0,3-3 136,-4-9 0,4-3 4,-4-1 0,0-5 116,-3 2 0,-2-3 108,-3-2 1,4-3-27,-4 0 1,-2-1 245,-1 1 1,-1 2 8,0-2 0,-1 4 209,2 4 0,-3 7 353,-1 8 0,-1 3-277,-3 4 1,-3 5 25,-4 6 1,0 6-212,-1 10 1,-3 6-89,0 9 1,1 4 48,6 0 0,-1 5-172,5-1 0,7 6-371,8 2 0,10-1-285,5-3 1,7-4 623,2 0 0,4-1 0,7 3 0,-1-6 0,1-5 0</inkml:trace>
  <inkml:trace contextRef="#ctx0" brushRef="#br1">21334 902 7183,'0'-6'865,"0"1"0,4 10-689,0 3 1,0 7-17,-4 4 1,1 6-134,3 2 1,-3 5 155,3-2 1,-2-1-74,2 2 1,-3-7-248,3-1 0,-1-2 182,1-6 1,-3 1-165,3-5 0,-3-3-23,-1-1-58,0-4 0,4 1 172,-1-8 0,3-3-124,-3-4 0,0-5-138,5-3-7,-6-3 260,8-6 1,-7 4-45,4-3 0,-3 3 71,4 1 0,-2 0-6,2 1 0,2 0 29,-3 3 0,2-1 171,-1 4 0,2 3-131,-2 5 0,-2-1 194,2 5 1,-4 0-207,3 4 0,-3 0 34,4 0 0,-2 7 15,2 4 0,-3 2-34,-5 6 0,3 0 2,1 4 1,0-3 9,-4 3 1,-1-8 54,-3 4-113,3 0 1,-4-6-5,5 2-224,-5-7 206,3-3 1,-2-5-249,8 0 1,3-7-52,4-4 1,0-2-80,1-6 0,1 2 167,2-2 0,-3-3 25,4 3 1,-4-1 115,0 1 1,-1 2 166,1 6 0,-1-1 212,0 1-201,1-1 388,-1 6 0,-3 1-136,0 5 1,-6 1 13,2 3 0,-3 4-213,-1 7 0,0 3-237,0 5 1,0-1 107,0 1 1,0-4-149,0 0 1,1-1-490,3 1 1,-1-2 282,4-6 1,-3-1-363,4-2 1,-2-2 695,2-2 0,2-3 0,-2 3 0,0-4 0,0-4 0,2-2 0,-2-6 0,2 1-117,1 0 1,-2-1 20,3 1 1,-3-1 734,6 1 1,1 3-244,0 1 0,3-1 172,-4-3 1,4 3-161,-4 0 1,2 1-123,-2-5 1,-3 1-102,4 0 1,-4-1-149,0 1 1,-5-1 123,1 1 0,-5-4-181,0-1 0,-1 1-111,-2 4 1,-2-1 55,-1 1 1,-4 1-59,-4 2 0,-4-1 64,-1 5 1,-3 1 38,4 3 0,-5 6 61,1 5 0,1 2 0,-1 6 1,9 0-26,-2 4 0,5 1 7,-1 3 0,4-3-198,8 3 1,2-2 121,6 2 0,4-3-457,3 2 1,4-3 172,4-4 1,1-2-1022,2-6 1368,3 1 0,-4-1 0,6 0 0</inkml:trace>
  <inkml:trace contextRef="#ctx0" brushRef="#br1">22373 891 8274,'-5'-12'713,"4"6"317,-9 1-410,9 5 1,-4 6-131,5 6 0,0 3-190,0 4 0,0 4-92,0 0 1,0 0-75,0 3 1,0-6 48,0 0 0,0-5-110,0 4-348,0-5 253,0 2-858,0-4 628,5-6 0,-3-2 41,6-8 0,-2-2 16,2-6 0,2 0-50,-2-4 0,0 2 23,0-5 0,1 0-54,-5-4 1,5 1 260,-2-1 1,2 4-122,-1 0 0,2 3 270,-2-3 1,2 5-14,1-1 0,1 3 21,-1 0 0,-3 5-39,-1-1 1,1 5 210,3 0 0,-3 1-195,-1 2 0,-3 0-53,4 0 0,-6 5-72,2 3 1,1-2 80,-1 2 0,1 0-536,-1 3 251,-3 0 1,8-3 27,-5 0 1,5-6 3,-2 2 0,0-3-160,0-1 1,1 0 154,3 0 0,1 0-172,-1 0 94,1 0 0,-1 0-45,1 0 0,-1 0 332,0 0 1,-3 5 241,0 3 0,-5 2 306,5 2 1,-5 0-294,0 3 1,0-2 116,1 2 1,-2-2-308,6-2 0,-4-3-355,3 0 1,-3-2-512,4 2 1,-1 1 414,5-6 0,-1 1 360,1-4 0,4 5 0,2 2 0</inkml:trace>
  <inkml:trace contextRef="#ctx0" brushRef="#br1">18822 1702 8434,'-12'0'-605,"1"0"1072,4 0 25,2 0-240,26-5 0,0 2-24,21-5 0,6 1-17,9-5 0,-24 7 1,2-1-401,2 0 1,2 1 0,5-3-1,2 0 325,3 1 1,1-1-1,2-1 1,1-1 3,2 2 1,1 1 0,6-3 0,3 1-362,-23 3 1,1 2-1,1-1 1,1-1 0,1 1-1,0 0 269,0 1 1,-1 0 0,1 1-1,-1 0 1,1 1 0,-1-1-50,-1 1 1,1-1 0,-1 1 0,1 1 0,0 0 0,0 0 36,19-1 1,1 0 0,-1 2 0,0 0-371,-3 2 1,0 0 0,-3-1 0,-1-1 42,-5 2 1,-1 0 0,-1-1 0,-1 0 153,-6-1 0,-2 0 0,-3-1 0,-1 0-79,-2 0 0,-2-2 0,23-3 304,-2-5 1,-8-1 282,-4 1 0,3-1-182,-3 1 0,-2 0 183,2-1 0,-4 1-121,4-1 0,-1 2 74,1 3 1,2-4-187,-2 4-57,-3-3 1,7 0 0,-2 1-177,5 1 0,1 0-215,0-3 1,-2 3-145,5 1 1,-4 0 84,0 0 0,-1-2-127,2 5 0,-3-4-50,2 5 545,3-1 0,-5 0 0,3 0 0,-3 2 0,-2 0 0,1 2 0</inkml:trace>
  <inkml:trace contextRef="#ctx0" brushRef="#br1">22088 6556 7646,'11'-5'-321,"1"3"391,-1-2 0,4 3-31,1 1 0,-1 0-84,-4 0 0,5 0-176,-1 0 1,0 1 85,-4 3 0,1-2-122,-1 1 1,1-1 256,-1-2 0,1 0 0,-1 0 0</inkml:trace>
  <inkml:trace contextRef="#ctx0" brushRef="#br1">22282 6601 7980,'-11'18'0,"-1"4"-13,1-3 1,-1 2 101,1 2 1,1 1 159,2 3 0,2-3-72,2 3 0,3 0-32,-3 0 1,3 0-35,1-4 1,0-2-120,0-2 1,0 2 72,0-6 0,1 0-147,3-4 1,2 1 157,6-1 0,-1-4-118,0-4 1,2-1-122,2-2 1,-2 0 42,2 0 1,2-7-179,-2-4 1,0-1-92,-3-3 1,-1 3-87,0 0 1,0-3 474,-4 0 0,8-1 0,-2 5 0</inkml:trace>
  <inkml:trace contextRef="#ctx0" brushRef="#br1">22476 6795 7051,'7'0'829,"3"5"-534,-9 2 0,5 8-128,-2 0 0,-3 2-169,3-2 0,-2 2 87,-2 2 1,0 2-3,0-2 0,-2-2-8,-2-2 1,3-2-246,-3-2-40,3 0 170,1-4-189,0 3 145,0-9 1,4-1-42,0-7 0,3-4 77,-3 0 0,5-2-30,-1-2 1,-2 1 9,2-5 1,-5 4-1,5-4 0,-2 5 91,2-1 0,2 2-71,-2 2 0,2 3 107,1 0 0,2 6-45,2-2 0,-2 3 91,2 1 1,-2 0 22,-2 0-48,1 5 0,-2 1-6,-3 6 0,-1 3 88,-6 0 1,0 0-64,0-3 1,-2-5-34,-2 1 1,3-1-193,-3 5 100,3-1 0,-3-3-205,0 0 102,1-6 0,4 3-199,3-5 0,-2 0-547,6 0 875,0 0 0,8 0 0,2 0 0</inkml:trace>
  <inkml:trace contextRef="#ctx0" brushRef="#br1">22899 6841 7980,'-7'-6'-138,"2"-4"0,10 5 300,3-3 1,6 2 28,1 2 1,2 2-132,-2-1 0,-1 1-162,5 2 1,-4 0-318,4 0 0,-5 0 79,1 0 340,-2 0 0,4 0 0,0 0 0</inkml:trace>
  <inkml:trace contextRef="#ctx0" brushRef="#br1">23344 6613 8021,'7'5'0,"-1"1"-271,-2 6 0,-2 3 172,6 0 1,-6 5 239,2-1 0,-2 7-31,-2 0 1,0 1 66,0-4 0,0-2-94,0-2 1,3 3-10,1-3 0,0-2 28,-4-2-286,0-3 250,0 0-165,0-6 0,1-1 50,3-5 1,-3-5 60,3-2 0,-1-4-182,0 0 1,3-5 80,1-3 1,-1 1 46,-2-1 0,1 3 39,3-3 1,2 5 2,-2-1 0,-2-1 98,2 1 1,-2 3-69,2 5 0,2 0 65,-3 0 0,0 1-48,0 6 186,1-5-221,3 4 0,0 1 14,-4 8-26,-2 2 0,-5 1-10,0 1 0,0 3-34,0 0 1,0 0 56,0-3 0,-4-1-24,1 1 1,-2-1 2,1 1 55,2-1-6,-3 0 10,0-4-109,4-2-49,-4-5 0,6-5 53,3-3 1,-1-2-124,4-1 1,-3-2-1,4-2 121,-1 2 6,5-9 1,-5 10-35,1-4 0,0 4 79,3 0 1,0 1 9,1-1 1,-1 5 86,1-1 158,-1 6 1,0-3-140,1 5 1,-5 1 106,1 3 0,-4-2 92,4 6 1,-6-1-46,2 5 1,-3 1-201,-1 2 0,0-3-12,0 4 0,0-4-132,0 0 0,0-1 4,0 1 1,-4-1-210,1 1 0,-3-1 23,3 0 0,1-3 47,-1 0 0,1-5-257,2 5 14,0-5 1,2 2-149,1-5 605,4 0 0,4 0 0,1 0 0</inkml:trace>
  <inkml:trace contextRef="#ctx0" brushRef="#br1">23801 6864 8021,'12'-6'-144,"-1"-5"1,-1 9 222,-2-6 240,2 6-156,-4-8 0,4 7-17,-2-5 1,1 5 22,-5-5 0,3 4-36,-3-3 0,5 0-220,-1 0 1,-2-4 108,2 4 0,-5-3-122,5-2 1,-6 5-44,2-1 34,-2 0 0,-4-2 33,-2 3 1,-2 2 33,-5 5 0,-2 0 16,-2 0 0,-2 1-6,-2 3 1,-1-2-2,5 6 1,0 3-7,3 5 1,1-1-38,-1-4 1,6 4 60,2 1 0,3-1-125,1-4 1,1 1 28,3-1 0,2-1-48,6-2 0,3 1 48,0-5 0,5-1-80,-1-3 1,4 0 190,4 0 0,-3-5 0,4-1 0</inkml:trace>
  <inkml:trace contextRef="#ctx0" brushRef="#br1">24155 6681 8093,'0'12'0,"0"-1"-71,0 0 0,4 6 183,0 2 0,0 3 140,-4 0 1,0 0-42,0-3 0,0 1 16,0-4 1,0 3 79,0-4-45,0 0-214,0-4 213,0-4-328,0-2 92,0-5 0,0-5-180,0-3 0,3-3-12,1-4 0,5 1 34,-1-5 0,2 5 123,1-2 1,1 0-39,-1 1 0,0-1-26,1 5 1,-2 0 29,-2-1 1,2 6 390,-3 2-113,-1 3 83,4 1-145,-9 5 0,4 1 64,-5 6 1,0 3-162,0 0 0,-1 0-25,-3-3 0,3-1-166,-3 1 0,3-5 63,1 1 1,0-4-295,0 3 218,0-4 0,1 2-21,3-5 1,-2-1-57,6-3 1,1 1-77,6-4 0,-2-4 99,2 0 1,1-3 53,0 6 1,3-2 315,-4-1-167,0 4 1,-4-1 357,1 4 0,-4 0-180,-1 4 0,-4 1 76,0 3 1,0 1-62,1 3 0,-3 2 52,3-2 1,-3 3-277,-1 4 0,0-2-320,0 2 0,-1 2-704,-3-2 0,3 0 1035,-3-4 0,-2 6 0,-1 1 0</inkml:trace>
  <inkml:trace contextRef="#ctx0" brushRef="#br1">22191 7275 8040,'12'0'28,"4"0"1,3 0 219,7 0 1,10-4-19,10 0 1,4-1-71,7 2 0,-23 2 0,0 0-257,2-1 0,0 1 0,2 0 1,1 0 205,1 1 0,0 0 1,4 0-1,1 0-180,1 0 0,0 0 0,2 0 0,1 0 189,-1 0 0,-1 0 1,4 0-1,0-1-359,1-1 1,-1 0-1,-3 2 1,0-1 218,4-1 1,-1 0-1,-3 0 1,0-1 26,4 1 0,-1 0 0,-2 0 0,0-1 47,-3 1 0,-1 0 0,-3 0 1,-1-1-179,-1 0 1,0-1-1,-6-1 1,-1 1 71,0 2 0,-1 0 1,26-6-69,-5 5 0,-4-5 352,-11 4 1,-2-1-236,-9 1 1,0 3-352,-4-3 0,-4 3-1482,0 1 1838,-5 0 0,2 5 0,-4 1 0</inkml:trace>
  <inkml:trace contextRef="#ctx0" brushRef="#br1">23881 7252 7996,'-10'8'-137,"2"-1"1,3 2-55,5 7 0,0-1 81,0 8 0,0 2 580,0 9 0,0 2-121,0 2 1,-1 6-6,-3 6 0,-2 3-258,-6-3 0,1 2 74,0-7 1,-1 2 50,1-9 1,1-1 15,2-6 1,-1-3-87,5-6 1,0 0 47,4-3 0,-3-3-261,-1-4 0,-4-1-92,4 1 94,-5-1 0,3-1 124,-5-2 0,-5-3 78,1-5 0,-5 4-116,1 0 0,-3-1-52,0-3 1,-5 0 58,0 0 1,-7 0 9,3 0 1,-3 0-57,8 0 1,-5 0-87,4 0 1,2 0-236,6 0 1,-1 0 113,5 0 1,-1 0-498,5 0 305,-1 0 422,6 0 0,1 0 0,5 0 0</inkml:trace>
  <inkml:trace contextRef="#ctx0" brushRef="#br1">23413 7892 7996,'-12'0'-342,"1"0"1,0 0 1017,-1 0 0,-1 1-201,-2 3 0,-3 6-76,-4 5 1,-3 6-91,-1-2 1,0 2-28,-4 2 0,8-4-70,0 0 1,6-5 27,1 1 1,4-2-220,3-2 0,3-3 295,5 0-382,0-6 1,1 7 63,3-5 0,4 1-29,7-1 0,3 2 113,5 5 1,1 1-13,2-1 0,0 1-30,4-1 1,-5 2 31,2 2 1,-3-2-111,-1 2 1,-1-2 78,-3-2 0,-3 1 175,-4-1-82,-1-5 2,0-1-120,-4-5-92,-2 0 0,-5-5-37,0-2 1,-5-3-222,-3-2 0,2-3-91,-2 0 1,1-2 159,-5 2 1,2 2-100,2-2 0,0-1 81,4 0 1,0-4 36,4 1 1,0 1 83,0-1 1,0 0 178,0-4 0,0 0-33,0 1 1,-1-1 156,-3 0 0,1 0 112,-4 0 0,3 2-138,-4 2 1,4 2 308,-3 6 95,4-1-161,-7 6 0,5 6-112,-3 8 0,0 7-153,4 4 0,-4 6-107,4 2 1,1 3-216,3-3 0,0 3-827,0-3 0,0 1 172,0-1 884,5-3 0,1 4 0,5-6 0</inkml:trace>
  <inkml:trace contextRef="#ctx0" brushRef="#br1">11055 571 7940,'-6'11'-386,"1"2"459,5 2 0,0 8 490,0 8 1,1 12-287,3 6 0,-1 8-182,0-25 1,1 1 0,-1 0 0,1 0-207,-1 5 1,1 0 0,0-2-1,-1-1 186,-1 2 0,-1-1 0,0-2 0,0 0-54,0-1 0,1-1-1207,0 30 1173,-2-5 0,1-6-483,3-5 0,-3-6 72,3-5 0,-2-8-809,2-4 1233,-3 0 0,10-10 0,-5 3 0</inkml:trace>
  <inkml:trace contextRef="#ctx0" brushRef="#br1">10907 857 7890,'6'-23'-445,"-1"5"371,0 1 0,2 2 326,4 0-225,1 0 0,4 0 53,3-1-54,8 6 0,-2 1 34,6 5 0,-1 1 4,4 3 0,-3 1 14,-1 3 0,-6 3 8,-1 9 1,-1-1-11,-7 8-249,0-3 210,-8 8 0,1-4-165,-4 3 165,0-3-28,-9 4 1,-5-4 1,-5 2 1,-4-1-11,3 1 0,-4-2-7,1-1 0,-1-4-25,1 0 0,2-5 7,6 1 0,-1-3-518,1-5 167,5 4-370,1-10 745,5 4 0,5-10 0,1-1 0</inkml:trace>
  <inkml:trace contextRef="#ctx0" brushRef="#br1">11478 685 7830,'0'13'188,"0"2"575,0 4-641,0 3 1,0 7 0,0 6 58,0 10-20,5 1-1972,-4 15 1792,4-8-378,-4-20 1,-2 1 435,1 24 0,0 3 1,0-6-129,0-2 1,4-8-181,0 0 0,4-12-34,-5-2 1,6-6-314,-1-2 1,-2-7-239,2-4 854,-1-6 0,0-6 0</inkml:trace>
  <inkml:trace contextRef="#ctx0" brushRef="#br1">11798 1291 7830,'6'-18'-209,"-1"1"0,-5 6 347,0-1 0,0 1 346,0 0 0,0 3 183,0 0-450,0 1 0,-5-3-207,-3 2 118,-2 3 1,-1 6-101,-1 3 0,0 4 67,-3 7 0,3 4-95,1 8 1,-1-3 42,5 2 1,2 2-150,1-1 0,3-2-7,1-6 0,0-2-194,0-6 0,5 1-113,2-1 1,3-5 168,2-2 1,-1-3 84,1-1 0,-1-5 9,0-2 1,1-3 187,-1-2 1,1-1-13,-1-2 1,-1 3 78,-2-4 0,2 7-24,-2 2 103,-3 4 0,1-2 5,-2 5 1,-3 2 30,3 1 0,-3 5-67,-1 7 0,0 2-110,0 2 1,0 1 6,0-5 1,0 0-276,0-3-517,0-1 381,5 1 1,2-6-648,4-2 1015,1-8 0,4-2 0,2-6 0</inkml:trace>
  <inkml:trace contextRef="#ctx0" brushRef="#br1">12175 1165 7830,'-2'-10'310,"-1"2"1,0-1-35,-5 5 1,1 1 4,-5 3 0,0 0-140,-4 0 1,4 3 27,-3 1 0,-2 8-97,2-5 0,0 10-120,3-6 1,5 1-31,-1-1 0,5-6 104,0 7 0,1-4-382,2 4 0,5-1 94,3 1 1,2-2-40,2-3 0,3 4 104,0-4 0,2 2 61,-2-1 0,-3 1 57,4-6 1,-4 6 136,0-1 1,-6-2-16,-2 2 0,-3 0-57,-1 3 1,0-3 561,0-1-364,-5 1 1,-2 3-1,-7 1 182,-2-1 1,1-3-362,4-1 0,-1-4-231,1 1 1,3-3 62,1-1 0,4-1 163,-1-3 0,8-8 0,2-5 0</inkml:trace>
  <inkml:trace contextRef="#ctx0" brushRef="#br1">12392 1085 7644,'0'8'139,"0"-1"0,0 5 211,0 3 0,0 5-242,0-1 56,0 8 40,0-3-40,0 4-259,0-5 1,0-4 115,0 0 0,3-5-18,1 1 1,0-2 46,-4-2 0,0-3-131,0-1 1,1-4 12,3 1-57,-3-3 127,4-1 0,-5-5-98,0-3 0,4-3 113,0-4 0,1 1 0,-1-5 0,-1 3 11,4-3 1,-3 5 3,4-1 0,-5 2 27,5 2 0,0 0 84,3-1-69,0 6 1,1 1 4,-1 5-8,1 0 0,-2 6-39,-3 6 0,0 0-7,-3 7 1,-3 0-24,3 4 0,-3-4-8,-1 0 1,0-5 130,0 1-57,0-2 0,0-5-243,0-1 148,0-4-115,0 2 158,5-10-51,1-1 0,2-7-1,0-2 0,-1 2-67,5-2 0,-1 1-153,0-2 1,1 8 139,-1-4 1,1 3 9,-1-2 23,1 5 313,-6 0-143,4 6-55,-4 0 1,2 0 326,0 0-179,-6 6-56,3 0 1,-5 5-74,0 1 1,0 0-48,0 4-272,0-4 230,0 5 0,0-6-896,0 1 400,0-6-222,0 4 756,5-9 0,2 10 0,4-5 0</inkml:trace>
  <inkml:trace contextRef="#ctx0" brushRef="#br1">13031 1188 7851,'-11'-5'281,"-1"0"131,1-3 0,1 2-180,2 2 1,-2 3-25,2-3 0,2 3-39,-2 1 0,5 1 43,-5 3 0,4 2-37,-3 5 1,4 1-37,-1-1 1,3 2-150,1 2 1,0-1 51,0 5 0,0-4-194,0 4 1,0-5-47,0 2 1,1-5-473,3-3 327,2 2 0,6-9-143,-1 3 352,1-3 127,-1-6 324,1-1-3,-6-6 523,-1 6-192,-5 1 641,0 5-1099,0 5 0,-1-3-97,-3 6 37,3-5 1,-4 3-307,5-2 169,0-3-146,0 9 1,1-9 78,3 3-81,-3-2 178,4-2-47,-5 0 132,0 5 47,0-4-218,0 4-1190,0-5 527,5 0 144,-4 0-908,9-5 1493,-8-1 0,8-6 0,-4 1 0</inkml:trace>
  <inkml:trace contextRef="#ctx0" brushRef="#br1">13077 1176 7851,'-6'5'914,"0"2"-681,6 4 0,0 2 100,0 2-175,0 3 1,0 5-5,0 0 1,0-4 162,0 0-502,6-5 0,-4 2 227,6-4 1,-1-2-692,5-3 0,-1-2 186,1-5 463,-1 0 0,5 0 0,2 0 0</inkml:trace>
  <inkml:trace contextRef="#ctx0" brushRef="#br1">12232 1850 7955,'-12'0'-862,"1"0"1537,-1 0-243,1 0-169,0 5 1,-2 3-73,-2 7 1,-2 8-68,-2 7 0,-4 8-161,1 4 1,0 3 92,-1 0 0,2 2 133,5 3 1,1-3-156,4 2 0,4-3-275,3-4 180,8-8-473,8-6 0,5-6 299,6-3 1,1-3-177,3-4 1,6-6 20,5-2 390,0-3 0,-1 3 0,0-3 0,0-6 0,1-6 0</inkml:trace>
  <inkml:trace contextRef="#ctx0" brushRef="#br1">12574 1782 7956,'-10'9'270,"3"2"-130,-4 8 7,10-1 0,-9 10 128,2 2 0,-3 3-35,-4 1 1,2 2-12,-2 2 0,-2 1-110,2 3 0,-1 3 19,0-4 1,5 0-142,0 1-3,-1-10 1,11 3 244,-3-12-1318,3 2 521,1-17 81,0 7 1,1-13-974,3 1 1450,2-6 0,6-9 0,-1-6 0</inkml:trace>
  <inkml:trace contextRef="#ctx0" brushRef="#br1">12517 1839 7956,'0'-14'-143,"0"2"0,2 10 449,1 2 1,0 11 480,4 12 1,2 2-356,7 10 0,-4 2-161,4 8 0,0-3-120,-1 0-1449,0 0 1465,2 4 0,-3-2-569,5-2 463,-5-8 0,2-6-73,-4-5 275,-1-5-1434,1 3 1171,-6-8 0,-1-2 0,-5-6 0</inkml:trace>
  <inkml:trace contextRef="#ctx0" brushRef="#br1">12437 2216 7888,'-11'-5'31,"5"3"1,0-4 192,6 2 0,9 2-376,3-6-37,7 5 59,-1-7 1,8 5-481,1-2 296,5-4 160,-3 5 0,4-4-120,-3 2 0,2-1 274,-5 6 0,4-6 0,-1 2 0</inkml:trace>
  <inkml:trace contextRef="#ctx0" brushRef="#br1">12951 2056 7005,'-6'0'111,"1"0"537,5 0-401,-5-5 0,3 2 578,-1-4-281,-4 4-309,1-2 1,-2 5-37,1 0-127,-1 0 1,-3 1 115,-1 3 0,1 2-72,-1 6 0,5 0 14,-1 4 1,2-2-180,-2 5 0,3-5-7,5 1 1,1 1-162,3 0 0,3-1-249,4-4 299,0 1 50,6-1 1,-3-3-337,5-1 206,-5-4 11,2 2 0,0-6 70,-1-3 1,0-3 32,-3-4 0,-2 0 17,-3-1 0,2 0 46,-5-4 1,0 7 218,-4-2 162,0 2-123,-5-2 136,-2 4 1,-4 2 43,0 5-256,4 0 1,-3 5 119,2 3 1,3 6 30,2 1 0,1 11 110,2 0 0,0 12-128,0 8 1,0 5-350,0 6 1,0 4 34,0 0 78,0-28 1,0 0-1,2 25 139,1 3-219,-1-3-1052,3-6 946,0-6 1,-3-8-294,6-7 1,-2-7-286,2-5-409,-3-5 666,-5-3 0,0-8-105,0-11 0,0-5-4,0-10 607,0-4 0,0-3 0,0 1 0,0 1 0</inkml:trace>
  <inkml:trace contextRef="#ctx0" brushRef="#br1">12860 2250 7956,'1'-28'575,"3"5"-177,-3 0-78,14 11 1,-6-4 14,10 9 0,0-2-161,4 5 0,4-4 27,0 5 1,0-1-80,0 4 1,-4 5-156,0 3 1,-2-1 90,-5 5 1,-2-4-196,-7 8 0,2-2-118,-5 1 201,0-2 25,-9 8 1,-2-7-213,-4 5 223,-6-5 1,3 6-312,-5-4 186,5-1 0,-6-5-73,5-2 1,0 1-550,3-6 358,1 1 0,3-5-562,1-3 969,4-2 0,3-6 0,6 1 0</inkml:trace>
  <inkml:trace contextRef="#ctx0" brushRef="#br1">13351 2101 7956,'0'-11'2404,"0"0"-1926,-5-1 0,-1 6-95,-6 2 0,1 3-189,-1 1 0,1 6-14,-1 6 0,5-1-24,-1 4-56,1 3 67,0-5 0,1 7 55,2-5 0,3 0 14,-3-3 0,7-5-70,0 1 0,6-2-2099,-1 2 840,2 2 0,1-9-155,1 3 721,-1-3 1,1-1-192,-1 0 599,1-5-83,-1-1 0,-1-5 405,-2-1 0,1 5-168,-6-1 0,3 2 969,-3-2-391,-1 3 66,3 5 398,-5 0-808,0 5 13,-5 1-108,3 1 1,-3 3-1226,5-3 520,0-1 261,0-1 270,0 0 0,5-4 0,2 4 0</inkml:trace>
  <inkml:trace contextRef="#ctx0" brushRef="#br1">13637 2079 7956,'-8'-4'339,"0"0"181,6 0 0,-8 4-182,2 0 0,2 0-71,-2 0 0,0 9-238,-3 2 51,-6 3 1,9 2-281,-4-1 191,3 0 0,-1 0-44,3 1 0,1-1-251,6-4 0,2-3 155,2-1 1,2 0-167,5 0 1,2-2-851,2-5 1165,3 0 0,5 0 0,0 0 0</inkml:trace>
  <inkml:trace contextRef="#ctx0" brushRef="#br1">13796 1633 8140,'0'12'342,"0"-1"1,0 6 453,0 2-616,0 7 0,0 5 365,0 7-257,0 2 0,0 10-43,0-1 0,0 1-147,0-5 1,0 0-84,0-3 0,0-8 131,0-7 0,0-4-909,0-4 69,0-3 170,5-10 1,2-7-122,4-10 403,1-6 0,3-6 67,0 1 0,0-5-56,-3 0 1,-1 2 83,1 6 1,-1-1 155,0 4 1,-3 6 30,0 6 1,-5 3 266,5 1 0,-5 3 671,0 4-512,-1 6-218,-2 10 0,0-2 55,0-2 1,0 3-123,0-3 0,5-3-133,2 0 1,0-5 11,0-3 1,2 1-303,6-6 0,-2 0 160,2-7 0,3 2-52,1-6 1,-2 0-152,-2-3 288,3-6-9,-6 10 0,5-10 8,-6 6 1,1 0 52,-1-5 0,-3 0 31,-1 1 0,-4-4 30,1 3 0,-3-3 102,-1 4 1,0 0-27,0 3 1,-5 6 126,-3 2 1,-2 3 40,-1 1-265,-1 5 0,-3 6 275,0 8-160,0 3 1,4 2 9,4 3 1,-2-3-11,5 3 0,0-3-172,4-1 1,2-6-224,1-1 1,4-5-881,4-3 556,6-3 338,0-5 0,2 0-1389,1 0 758,-1 0 432,8-5 1,-2-2 369,1-4 0,3-1 0,1 1 0</inkml:trace>
  <inkml:trace contextRef="#ctx0" brushRef="#br1">14881 1667 8147,'0'-11'17,"0"0"391,0 4 27,0 2-311,0 5 0,-3 10 62,-1 6-63,-5 9 51,3 9 0,-6 11-68,1 4-259,-1 6 1,1-8 82,-1 2 53,6-2 0,-3-6-149,5-3 1,1-4-927,3-4 864,0-7 228,0-6 0,5-11 0,1-1 0</inkml:trace>
  <inkml:trace contextRef="#ctx0" brushRef="#br1">14904 1599 8135,'0'-11'0,"1"0"1069,3 4-354,-2 7-380,8 6 1,0 11 345,5 2-393,5 7 1,-6 3-96,5 6-13,-5-1 0,8 0-1,-3 0 1,-1-1-119,1-2 1,-1-2-189,1-2 1,-2-3-480,-1 3 1,-5-3-120,0-2 1,-4 0 724,-7-3 0,0-2 0,0-6 0</inkml:trace>
  <inkml:trace contextRef="#ctx0" brushRef="#br1">14904 1976 8069,'-16'-12'0,"4"1"730,1 0-248,10-1-177,1 1 0,10 1-66,5 2 0,5-2-127,-1 2 1,4 2-168,4-2 1,-3 4-88,3-3 0,-3 4-885,-1-1 1027,-1 3 0,1-4 0,0-1 0</inkml:trace>
  <inkml:trace contextRef="#ctx0" brushRef="#br1">15235 1645 8086,'0'-7'0,"2"2"151,2 5 1,1 1 275,2 3 0,3 4-225,-2 7 1,1 3-76,-2 5 1,4 5 280,-4 2-64,-2 3-316,5 1 1,-7-3-171,5-1 1,-6-4 141,2 0 0,-2-3-154,2-4 226,-2-2-30,3-11 284,-5-1-126,0-5 0,0-6-231,0-6 112,0 1-157,5-11 0,-3 8-220,6-5 1,-1 0-83,5-4 1,-1 2-849,1 2 1226,-1-3 0,1 10 0,-1-5 0</inkml:trace>
  <inkml:trace contextRef="#ctx0" brushRef="#br1">15510 1770 7394,'6'5'1059,"4"2"0,-7 5-767,4 4 1,-4 1-119,1 6 0,-2 0 28,2 0 1,-3-2 83,3-2-277,2 3 0,-4-9 27,1 2-124,-1-2 100,-2-7 1,1-1 50,3-5 1,-3-5-135,3-3 1,-3-2-1,-1-1 1,4-4-195,0-1 0,3 0-55,-3 1 1,5 1-215,-1-5 1,2 5-347,1-2 395,1 4 177,-1 0 308,-5 1 0,5-1 0,-5 1 0</inkml:trace>
  <inkml:trace contextRef="#ctx0" brushRef="#br1">15829 1747 9181,'-11'3'768,"-1"5"1,1-1-466,0 8 1,-1-1 119,1 2 0,3-4-270,1 3 0,4 2-101,-1-2 1,3 0-80,1-3 96,0-6 22,0 4 1,5-5-729,3 3 305,2 2 59,1-9 1,4 5-226,1-6 0,3 0 111,-4 0 0,4-4-46,-4 0 0,0-7 68,-3 3 1,-1-9 79,1 6 0,-2-3 96,-3 3 112,-1-1 1,-6 1-239,0-1 302,0 1-206,0-1-150,0 6 369,-6-4 0,0 4 0,-5-1 0,-1 2 0</inkml:trace>
  <inkml:trace contextRef="#ctx0" brushRef="#br1">16023 1736 8019,'0'-6'718,"0"1"73,0 5 1,0 5-404,0 2 0,4 7-122,0 1 1,0 6-30,-4-2 1,1 2-66,3 2 0,-3-5-85,3-3 1,1 2-126,-1-2 0,4-4-133,-5-3-121,6-6 0,-2 4 52,4-6 1,-3-2-59,-1-2 1,2-3 53,6-8 1,-5 2 82,6-2 1,-10-2 98,5 2 0,-2 0 129,3 3 0,-2 5 439,-2-1-184,2 6-124,-9-4 738,4 6-447,-5 6-81,0 5 0,4 3 237,0 5 0,-1-5-229,-3 1 1,0 2-71,0-2 0,4-4-214,0-3 0,5-6-115,-1 2 0,2-2-13,1-2-18,1-6 184,4-5 1,-3-3-532,2-5 185,-2 0 98,-2-4 0,1 0 26,-1 0 0,0 2-120,1 2 0,-2-3-158,-2 3 1,0 2-1966,-4-3 250,5 7 2045,-8-4 0,4 6 0,-5-1 0</inkml:trace>
  <inkml:trace contextRef="#ctx0" brushRef="#br1">16572 1416 7969,'11'0'395,"1"5"-36,-1 3 1,0 3 540,1 5 0,-1-3-339,1 7 1,-1 2 76,0 5 1,1 1 129,-1-1-377,1 2-130,-6 0 0,-1 4-280,-5-3 49,0 3-5,0 2 1,-5-1 71,-3 0 0,-7-1-159,-4-2 0,-2 2-459,-2-3 1,-5-2-326,-3-1 0,-2-2 846,-1 2 0,-10-3 0,-3 4 0</inkml:trace>
  <inkml:trace contextRef="#ctx0" brushRef="#br1">13317 2707 8125,'5'-12'-118,"2"2"-84,9 3 1,4-7 361,10 2 1,6-3 361,10 0 0,6 2-476,5-2 0,0 3 152,4 5 0,-27 2 1,0 1-735,2 2 0,1 0 747,1-3 1,1 1-97,3 3 0,1 1 0,1-3 0,0 0 80,3 1 1,1 0 0,0-1-1,0-1-427,2-1 0,-1-1 1,2-1-1,0-1 220,-2 0 0,1 1 0,-1-3 0,1 1 85,1 1 0,0 0 1,-2-1-1,-1-1 8,3 2 1,1 1-1,-6-1 1,-1 1 34,1 1 0,-1 0 0,-2-1 0,-2-1-130,1 1 0,0-1 1,-2-2-1,-1 1 145,-3 1 0,0 1-66,-2-1 0,-1 0 75,24-3 0,-5 0-149,-2-1 1,-7 1-2,-1-1 0,-9 6-404,1 2 1,-7 3 626,-1 1 0,-3 0-1103,-4 0 0,3 0 953,-3 0 0,-1 0-63,1 0 0,0 5 0,4 1 0</inkml:trace>
  <inkml:trace contextRef="#ctx0" brushRef="#br1">16446 2273 8396,'0'6'2139,"0"-1"-2704,0-5 0,0-5 0,0-1 0</inkml:trace>
  <inkml:trace contextRef="#ctx0" brushRef="#br1">9753 7572 8586,'-16'-5'-386,"7"0"-49,-2-3 1,2 3 733,-3 5 1,-3 1-59,0 3 1,-5 4-294,1 7 0,-8 3 153,-4 5 0,3-2 38,2-2 0,2 3-57,1-3 0,5 3-10,3 0 0,2-4-36,2-3 1,4 2-8,4-2 0,1 4-71,2-4 0,2 1 118,1-5 0,5 2 23,7 2 0,-1-2-46,5 2 0,0-2 2,4-2 0,4 0-59,-1 1 1,2-1-116,-1 1 1,-3-1-33,3 0 0,-3 1-279,-1-1 1,-2 1-188,-2-1 1,-2 1-34,-6-1 650,-4 0 0,-2 1 0,-5-1 0</inkml:trace>
  <inkml:trace contextRef="#ctx0" brushRef="#br0">9456 7960 10973,'-12'-22'-1035,"2"0"965,10 3 459,0 2 0,2 7-73,6 3 0,1 0-323,10 3 0,1 3 9,7-3 1,6-1 188,5 2 1,6-6 186,2 1 0,3 2-311,5-2 0,5 6 255,-2-2 1,-25 1-1,1 1-220,-1 0 1,1 0 0,30-2-202,2 4 1,-2 0 89,2 0 1,-3 0-104,-5 0 0,-1 0-115,-2 0 0,-4 0 104,-4 0 1,0 0-117,-1 0 1,-5 1 109,-6 3 1,-1-3-253,-6 3 0,-5-3 14,-3-1 1,-5 0-366,2 0 94,-9 0 499,-2-5 1,-10 4 83,-2-3 1,-10-1 49,-6 1 0,-5-10 0,-6 2 0</inkml:trace>
  <inkml:trace contextRef="#ctx0" brushRef="#br0">10667 7709 11028,'-23'-11'-778,"2"-2"412,2-2 0,2 6 863,6-3 588,-1 4-913,6-4 0,7 6 312,11 2 0,4 3-316,7 1 0,6 0 126,5 0 1,1 5-68,3 2 0,1 4-12,-1 0 0,4 0-210,-4 1 0,0 3 157,-4 0 1,-4 1-240,-4-5 0,-7 0-360,-3 1 391,-4-1 1,-10 1-122,-6-1 0,-15 0 290,-8 1 0,-6 1-505,-5 2 1,0 3 183,-8 4-2588,3 1 2786,-8 5 0,6-5 0,-1 5 0,0 1 0,1 0 0</inkml:trace>
  <inkml:trace contextRef="#ctx0" brushRef="#br0">15875 7629 14402,'-11'-6'-1398,"3"1"1273,0 5 1,-1 1-176,-6 3 320,3 2 0,-14 11-89,3 2 0,-7-2 208,-1 2 0,0 1 261,0 2 1,3 0-208,5-3 1,6-1 116,1-3 1,9-2-236,3 2 1,3-2-176,1-2 0,0 0-74,0 1 0,9-1 6,2 1 1,8-5-12,0 1 0,0-6 193,4 2 0,-3 1-396,7-1 0,-3 1 123,-1-1 1,0-1-65,0 4 0,-2-3 80,-2 4 244,-2-1 0,-6 5 0,1-1 0</inkml:trace>
  <inkml:trace contextRef="#ctx0" brushRef="#br1">15578 7915 8529,'-18'-18'-429,"7"-2"479,7 4 298,8 6 0,3 5-51,9 5 0,-2 0-326,5 0 0,1-4 86,7 1 0,2-1 149,5 4 1,5 0 16,3 0 0,4 0-152,3 0 0,5 0-111,7 0 0,-3 4-191,3-1 1,-1 5 227,1-4 1,-3 3 119,3-3 1,1 4-306,-1-4 1,-1-1-123,-7-3 0,-4 0-160,-7 0 1,0 0 50,-8 0 1,-3 4-177,-12 0 1,-3 1 594,-4-1 0,-6 0 0,-2 7 0,-3 3 0</inkml:trace>
  <inkml:trace contextRef="#ctx0" brushRef="#br0">16674 7721 15094,'6'-23'-1632,"1"5"1533,8 3 0,-1 6 292,5 1 1,-1 6-446,1-2 167,3 3 1,-1 2 108,6 3 0,3 6 24,-3 5 1,4 4-74,-5-4 0,2 9 79,-1-1 0,-3 3-267,3-4 1,-5 3 48,-3 1 1,-2-2-196,-6 3 0,-4-7 83,-4-1 1,-1-1 126,-2 1 1,-3 1 131,-4-4 1,-6 3-25,-10-4 1,-1 1 19,-3 0 0,-2-2 110,-5 5 0,1-5-14,2 1 1,-2 3-1,4-1 1</inkml:trace>
  <inkml:trace contextRef="#ctx0" brushRef="#br1">4157 15898 8187,'-6'11'-508,"1"3"470,5 5 1,-1 3 24,-3 12 1,2 4 860,-1 12-938,1 7 1,2 2 445,0 6 0,0 0-100,0-31 0,0 0 1,0 31-299,0 0 1,4-8 146,0-4 1,5-8-116,-2-15 1,-1-3 35,-3-8-46,4-3 8,-6-9 0,4-5-110,-5-9 0,0-6-118,0-10 0,0-2 372,0-6 0,0-1-328,0-9 0,-1 2 82,-3-2 1,3 4 189,-3-1 0,4 3-57,4 5 1,-2 3-43,6 8 1,-1 4 2,5 7 0,3 3 116,0 5 1,1 2 38,-5 1 1,4 5-109,0 7 0,1 3 135,-5 5 1,1 1-121,-1 3 1,-5-3 29,-2 2 0,-3 2-25,-1-1 0,-5 0 14,-2-4 1,-5-1 0,-3 1 1,-3-1-6,-5-3 0,4-3-61,0-4 0,5-5-157,-1 1 0,2-6-911,2 2 754,5-2 0,1-8-522,5-1 840,10-8 0,2-8 0,11-6 0</inkml:trace>
  <inkml:trace contextRef="#ctx0" brushRef="#br1">4557 16389 8189,'11'0'-326,"-4"9"1199,-4 2-527,-1 8 1,-7-1 66,-3 5 1,-1 0 53,2 0 1,2 2-166,5-2 0,0 1-57,0-9 1,5 4-435,2-4 1,5-1 195,3-6 0,1-3-269,3-5 206,3 0-68,-4 0 0,-1-6-134,-1-6 1,-4-4 177,0-7 0,-2 0-136,-2 0 1,-3-3 124,-5-1 0,-2 0-93,-1 4 0,-8 2 14,-4 2 0,-4-1 101,4 4 1,-2 1 50,2 4 1,3 4 6,-4 4 0,7-3-21,2 3-169,4-1 103,-2 4 0,6 1 236,3 3 0,6-3-109,6 3 0,5 1 101,2-1 1,4 0-140,3-4 0,7 0 322,-3 0 0,7 0-21,-3 0 1,4 0-144,-4 0 0,4-4-150,-4 0 0,0 0-130,-4 4 0,-5 0 49,-2 0 1,-4 2-436,-4 1-1277,-3-1 1794,-4 3 0,-6 0 0,-1 1 0</inkml:trace>
  <inkml:trace contextRef="#ctx0" brushRef="#br1">4968 16218 8189,'-5'11'-349,"4"6"650,-3 2 0,-2 6 515,-2 2 0,2 6-304,-2 1 1,5 0-50,0 4 0,1-2-273,2-2 0,0-1 55,0-3 1,7 2-765,4-5 1,1-2-45,3-6 0,-3-4-434,0-7 1,3-3 586,0-5 410,6-5 0,-9-11 0,5-9 0</inkml:trace>
  <inkml:trace contextRef="#ctx0" brushRef="#br1">5105 16275 8189,'-11'0'995,"-1"0"-546,6 0 0,-4 10-84,2 5 0,-1 5-140,2 3 0,-2 1 96,5 3 1,-4-3-77,5 3 1,0-3-930,7-1 0,2 0 44,6-1 0,0 0-293,4-3 0,1 0 454,6-8 479,0 3 0,0-12 0,0 3 0</inkml:trace>
  <inkml:trace contextRef="#ctx0" brushRef="#br1">5334 16435 8164,'-12'-7'0,"1"2"0,-1 5 818,1 0-420,-1 0 0,1 9 73,0 3 0,3 5-187,0-1 1,5 3-26,-5-4 0,5 4-141,0-4 0,5 0-225,2-3 0,6-1 132,2 1 1,-1-5-12,4 1 1,-1-6-428,1 2 0,-2-4 208,2-4 0,-2-2-121,-2-5 1,1-2 97,-1-2 1,-4 1-46,-4-5 0,-1 3 85,-2-3 0,0 4 19,0-4 1,-2 5-2,-1-1 1,0 3-121,-5 5 0,5-3-366,-5 2 161,5 3 495,-2 0 0,5 5 0,5 0 0,2 0 0,4 0 0</inkml:trace>
  <inkml:trace contextRef="#ctx0" brushRef="#br1">5471 16378 8164,'6'0'324,"4"-6"778,-9 5-650,4-4 1,-1 6-153,0 3 1,4-1 83,-5 4 1,3 0-171,-3 0 0,-1 7 15,1-2 0,3 3-164,-3 0 0,1 2 62,-4 2 0,0 1-224,0-5 0,0 4 68,0-4 1,0-3-57,0-5 1,1 0-89,3 0 21,-3-1 1,6-6 12,-3 0 0,-2-6 110,6-1 1,-2-7-208,2-1 1,2-4 126,-3 3 1,0 0 83,0 1 0,-3 6 23,4-3 0,-6 7 235,2-2-229,-3 4 0,1-2 105,2 5 1,-3 1 30,3 3 0,-3-1 11,-1 4-91,0 1-5,0 3 0,5-1-147,3-2 1,-2 1 135,2-5-389,-1 0 202,5-4 0,-1-2-6,0-2 1,1 2-105,-1-6 1,-3 2 113,0-2 0,-1-2 25,5 3 1,-1-2-103,0 1 1,1-1 99,-1 5 1,1-3 115,-1 3 0,0 0 13,1 4 0,-4 0 185,-1 0 1,-3 0-8,4 0 1,-6 5 230,2 3 1,-3 2-368,-1 1 1,0 1 44,0-1 0,1 1-871,3-1 1,-1-1 148,4-2 622,-4 2 0,7 1 0,-4 7 0</inkml:trace>
  <inkml:trace contextRef="#ctx0" brushRef="#br1">6122 16469 8088,'6'-8'488,"5"1"-305,6 4 0,2-2-76,0 5 0,-5 0 40,1 0 1,3 0-405,1 0 0,-1 0 87,1 0 1,-5 0-551,1 0 720,-2 0 0,-2 0 0,0 0 0</inkml:trace>
  <inkml:trace contextRef="#ctx0" brushRef="#br1">6898 16172 8293,'0'-6'-345,"0"2"357,0 8 0,0 6 282,0 5 0,0 7-8,0 0 1,0 1 41,0 4 1,1 1-120,3-2 1,4 0-104,7-7 0,-5-3-203,5-4 0,-4-2 109,4-2 1,1-3-203,0-5 0,4-5 136,-1-3 1,3-7-396,0-4 0,-3-3 122,0-1 0,-6 2-33,-1 2 1,-5 3 40,-3 9 311,-3-3 0,3 10 522,-8 0 0,2 5-266,-6 6 0,6 6 290,-2 2 1,-1 1-191,1-1 0,1 3-497,7-3 1,2-2-27,6 2 0,1-5-76,2 2 1,3-5 250,4-3 0,1 2 0,0-4 0</inkml:trace>
  <inkml:trace contextRef="#ctx0" brushRef="#br1">7435 16161 8236,'6'-7'-684,"3"3"1005,-5 8-84,0 3 1,0 10-36,-1 6 0,3 5 38,-3 6 0,0 6-7,4 2 0,0 3 108,0 5 0,4 3-345,-4 8 1,-4-29-1,1 1 114,-1 3 1,1 0 0,-1-1 0,1 0-187,-1 1 1,1 0-1,1-1 1,-1 0 81,-2-1 1,0 0 0,2-1-1,-1-1-132,0 1 0,-2-1 0,3 22-277,-4 0 1,0-11-119,0-5 0,0-8-277,0-3-370,-5-8 705,4-2 1,-4-12 462,5-5 0,-5-11 0,-2-6 0</inkml:trace>
  <inkml:trace contextRef="#ctx0" brushRef="#br1">7424 16309 8180,'7'-15'-277,"1"0"0,1 3 325,6 5 0,3 0 542,5 0 1,-1 1-260,1 6 1,0 3 62,0 5 1,0-1-353,0 8 1,-2 3 101,-2 1 0,-4 3-249,-7 1 0,-3 0 101,-5-1 0,-2 2 8,-6 3-24,-5-3 1,-15 4 0,-1-5-121,0 0 1,-8-2-119,3-2 0,1-2-184,2-6 0,6-4 442,-2-3 0,3 2 0,1 0 0</inkml:trace>
  <inkml:trace contextRef="#ctx0" brushRef="#br1">9022 16275 8337,'8'0'-83,"0"0"258,-6 0 785,3 0-125,-5 0-428,-5 0 1,-2 1-207,-9 3 0,2-2-86,-5 6 1,4 0-28,-4 3 0,5-2 114,-1 2 1,2-2-352,2 6 1,5-2-41,2-1 0,-1-1-164,1 0 1,1 2 141,7 2 0,-1-2-30,4 2 0,1 2 137,3-2 1,-3 0 16,0-3 1,-6-1 250,2 0-223,-3 6 0,-1-4 180,0 2 0,0-2-129,0-2 1,-5-3-123,-3-1 0,0 1-44,0 3 0,-2-4-665,2-4 248,-2 4-9,-1-6 600,4 4 0,2-5 0,5 0 0</inkml:trace>
  <inkml:trace contextRef="#ctx0" brushRef="#br1">9319 16412 8699,'0'-7'1203,"-5"-3"1,2 9-948,-9-3 0,-1 7-16,-6 1 0,-2 6-28,2 1 1,2 1-130,2 3 0,4 1-281,3 0 0,-1-1 245,5-4 1,3 1-791,9-1 1,1-3 18,10-1 1,0-4-150,3 1 1,3 1 194,1-2 678,-2 1 0,4-4 0,-5 0 0</inkml:trace>
  <inkml:trace contextRef="#ctx0" brushRef="#br1">9582 16035 8195,'-6'0'195,"1"6"5,5 6 0,0 9 352,0 10 1,0 3-91,0 4 0,-2-1-216,-1 5 0,1-4-52,-1 4 1,1-4-90,2 4 1,0-9-28,0 1 1,2-8-271,1 1 1,-1-8-54,1-4 0,0-7 13,1-4 0,-2-3-108,6-1 0,0-6 114,3-6 0,0-4-159,1-7 1,-5 0 91,1 0 1,0 2 38,3 2 168,-5-3 1,5 9 389,-4-2-108,-2 8 114,5 2 1,-8 6-38,1 3 0,-1 3-90,-2 8 1,4-1-173,-1 5 0,6-5 48,-1 2 1,-1-4-87,5 0 1,-3-1-20,6 1 1,-2-2-200,-2-3 0,4 2 148,1-5 0,-1 0 6,-4-4 0,4 4-15,1-1 0,0 1 19,-1-4 0,-2 0 211,2 0 0,-2-1 45,-2-3-10,1-2 0,-2-6-71,-2 1 0,-2-4 0,-2 0 0,-3-2-36,3 2 0,-3 2-9,-1-2 1,-1 2 10,-3 2 0,1 1-6,-4 2 1,-1-1 203,-3 5-205,-1 1 30,1 3 1,2 5 115,-2 2 0,2 5-51,-6 3 0,3 3 149,5 4 1,0 0-462,3-3 0,3 3 99,-3-3 1,9-3-593,7-1 1,2-3 324,9-5 0,-2-1-557,10-6 895,4 0 0,6-6 0,4 0 0</inkml:trace>
  <inkml:trace contextRef="#ctx0" brushRef="#br1">10404 16435 8108,'0'-12'39,"0"1"0,-1-1 193,-3 1 1,2 1 71,-6 2 1,4-2-15,-3 2 0,-1 0 89,-3 0 1,-2 3-128,-2 5 1,2 0-133,-2 0 0,2 5 73,2 3 1,-1 5-118,1 3 0,3 0 21,1-1 1,4 2-231,-1 2 0,3 1-203,1-4 1,1-1 195,3-4 1,4-3-49,7-1 1,-2-4 49,2 1 1,3-8-231,1-4 0,2-7-12,2-4 0,0-6 4,0-2 0,-2-5 93,-2 2 0,2-3 15,-6-1 0,0-4 124,-3-1 1,-6 1-60,-2 4 1,-3 0 268,-1 0 1,0 1-75,0 2 1,-1 3 252,-3 5 0,1 6 79,-4 1 0,4 7 809,-1 2-785,-2 4 1,4 3 7,-6 8 1,5 8-82,0 7 0,-2 5-12,1 6 1,-1 5-210,1-1 1,3 3 104,-3-2 0,3 4-351,1-1 1,0-2-124,0 2 1,0-5-291,0 1 1,1-6 212,3-2 1,-3-8-211,3 1 1,2-8 157,2 0 1,-2-7 443,2-5 0,-1 4 0,5-1 0</inkml:trace>
  <inkml:trace contextRef="#ctx0" brushRef="#br1">10690 16309 8108,'-8'8'0,"1"-1"0,4 5 335,-1 3 1,2 4 64,-2-4 1,3 5 21,-3-1 1,3-2-235,1-2 1,3-2-159,1-2 1,5-1-238,-1-2 1,2-3 124,1-5 0,5-1-253,-1-3 1,0-4 151,-4-7 0,1 1-242,-1-5 1,1 5 186,-1-1 0,-3 2 22,-1 2 108,-4 0 351,2 4 960,-5 2-882,-5 15 0,0 3 9,-3 10 0,-1 1 138,6 3 0,-1-3-990,4 2 253,0-2-228,5-1 0,1-4 497,6 0 0,4-5 0,2 3 0</inkml:trace>
  <inkml:trace contextRef="#ctx0" brushRef="#br1">11135 15921 8093,'-11'11'0,"5"6"752,2 2 1,3 11-196,1 4 0,0 6-137,0 2 0,-2-1-227,-2 9 0,3-3 0,-3-1 0,2-2-568,-2-2 0,3 1 263,-3-5 0,4-4-681,4-3 0,1-7 446,2-1 1,4-2 346,-4-5 0,3-1 0,2-4 0</inkml:trace>
  <inkml:trace contextRef="#ctx0" brushRef="#br1">11250 16480 8093,'11'-7'270,"0"-1"1,1 4-90,-1-3 1,1 3 262,-1-4 0,2 1-369,2-5 1,-4 1 20,1-1 0,-1 1-143,-3 0 0,-3-1 193,-1 1-123,-3-1 1,-2 2 4,-3 2 1,-6 3-97,-5 5 0,-4 2 101,3 1 1,-3 4 4,4 4 0,0 6 52,3 2 1,2-1 24,3 1 0,-2-2-154,5 2 1,1 2 84,7-6 1,3 4-100,4-4 0,2-1-109,2-6 0,3-3-315,4-5 0,3 0 274,1 0 1,0-1 202,4-3 0,-5-8 0,3-5 0</inkml:trace>
  <inkml:trace contextRef="#ctx0" brushRef="#br1">11661 16320 8093,'6'2'291,"-2"1"0,-3 5 62,-1 7 0,0 3 220,0 5 1,0 0-279,0 0 0,0 3-173,0 1 0,0-4-50,0-4 1,-1-5 310,-3 1-253,3-2-106,-4-7 121,5-1 1,1-5 62,3 0 0,2-10-123,6-5 1,3-2-155,0-2 1,5 0-137,-1-4 1,2 0-392,-2 1 1,2 4-118,-2 3 0,3 2 713,1 2 0,0-6 0,-1-1 0</inkml:trace>
  <inkml:trace contextRef="#ctx0" brushRef="#br1">5722 17508 8397,'11'0'-993,"11"-4"782,4 1 0,7-5 546,6 4 1,6-5-89,9 2 1,8-2-276,-28 5 1,0 0 0,1-1 0,0 0 144,3 1 0,0 0 0,0 2 0,0-1 8,2 1 1,0 1-1,3 0 1,-1 0-88,2 1 0,0 0 1,1 1-1,1 0 122,2 0 0,-1 1 0,3-1 1,-1 0-398,4 0 1,1 1 0,0 1 0,1-1 389,2 0 0,0 0 1,-2 2-1,-2 0-204,-2-2 1,1 0-1,3 2 1,0 1-16,-1-1 1,-1-1 55,4 0 1,0-1 13,-2 3 0,-1 0 1,3-2-1,-1-1 36,-1 2 0,1 0 1,2 1-1,2-1-28,-2-2 0,2 0 0,1 0 0,1 0 150,0-2 1,1 0 0,0 0-1,0 1-97,0 1 1,0 0 0,-20-2-1,2 0 1,-1 1-332,20 1 0,1 0 0,-20-2 0,1 1 0,-1-1 292,18 0 0,-1 0 1,-17 0-1,0-1 1,0 1-47,20-2 0,-1 0 1,-18 1-1,0 1 0,-1-2 34,-1 0 0,-1 0 0,0-1 0,1 0 0,0 1 0,0-1-7,-1 0 1,0-1 0,0 0 0,2 0 0,-1 0 0,1 0-5,17-1 0,1-1 0,-20 2 1,0 0-1,1 1-59,-1-1 0,0 0 0,0 0 0,19-2 0,-1 1-42,2-1 0,0 0 1,-3 1-1,0-1-93,-1 0 0,0 0 0,0-1 0,-1-1 31,-4 0 0,-1 1 0,-1 1 0,0 1 52,-4 0 0,-1 2 0,-2 0 0,-1 0-155,-6-1 1,0 0 0,-1 1 0,-1 0-6,-1 0 0,-1 2 0,28 0 274,-5-3 0,-6 2-551,-9 2 0,-4 6 545,-8 1 0,2 5 0,-5 0 0,-2 0 0,-1-3 0</inkml:trace>
  <inkml:trace contextRef="#ctx0" brushRef="#br1">12403 17588 8327,'0'-6'1220,"0"1"-1636,0 5 1,-10 10 0,-3 3 0</inkml:trace>
  <inkml:trace contextRef="#ctx0" brushRef="#br1">22373 9274 8168,'-11'0'-266,"5"0"266,1 0 691,5 0 1,0 10-199,0 5 0,0 7-153,0 4 0,-4 4-145,0 4 1,-4 4-129,5 0 1,-2 4 17,1-4 1,2 0-224,-1-4 0,1 0 21,2 1 1,0-5-299,0 1 1,4-7-251,0-1 1,0-6 293,-4-5 1,4-1-553,-1 1 923,1-6 0,1-1 0,2-5 0</inkml:trace>
  <inkml:trace contextRef="#ctx0" brushRef="#br1">22499 9616 8168,'6'5'76,"1"-3"136,-3 2 0,-2 1 10,6-2 0,-1 1-38,5-4 0,-1 0-64,1 0 0,-1 0-150,0 0 0,1-1-27,-1-3 0,-1 2-19,-2-6 1,1 4-169,-5-3 171,0-1 1,-6-2-174,-2 2 189,-7 3 1,-3 5-1,-5 0-171,-1 0 0,-1 6 237,2 6 0,-1 1 91,5 6 0,0 0 49,3 3 0,5 1-97,-1 0 1,5-1-24,0-3 0,6 1 7,5-5 1,6-1-130,1-6 0,7 1-63,1-5 0,1-2-205,6-6 1,1-2 81,3-5 0,-5-1 279,-2 1 0,2-6 0,0-1 0</inkml:trace>
  <inkml:trace contextRef="#ctx0" brushRef="#br1">22922 9616 8168,'0'-11'0,"0"3"434,0 1-8,0 4-107,0-7 1,-5 9-1,-3-3 0,2 3-89,-2 1 0,-3 5 13,-5 2 1,0 5-102,1 3 1,2 3 5,-2 5 0,6-1-229,1 1 1,6-1-29,-2-3 0,6 1-312,2-5 0,5-1 126,-1-6 1,6-3 67,1-5 1,5 0-110,-1 0 0,-1-6 29,1-6 0,-1 1-103,1-4 190,2 2 174,-13 2 285,7-1-5,-13 1 446,3 4-512,-5 2 0,0 7-75,0 1 0,0 0-386,0 5 1,1-1 142,3 5 0,2-5 150,5 1 0,6-6 0,1 3 0</inkml:trace>
  <inkml:trace contextRef="#ctx0" brushRef="#br1">23436 9445 8168,'-5'-18'208,"3"2"0,-8 6 62,3 2 0,0 3-12,0 5 1,-1 2-143,-3 6 1,-1 6 112,1 13 1,-1 2-180,1 5 1,1 4 49,2 0 1,-1 11-67,5 0 0,-3 3-96,3 5 0,-1-2 65,1 6 1,-1 1-107,-3-1 1,-1-5 37,6-7 0,-6-3 137,1-4 1,-6-3-14,-1-5 1,0-5-29,3-2 0,-3-8-87,0-4 1,0-2-172,3-2 1,-3-4 85,0-3 0,0-3-129,3-1 0,1-7-837,-1-4 1107,1 0 0,-1-16 0,1 3 0</inkml:trace>
  <inkml:trace contextRef="#ctx0" brushRef="#br1">23184 9765 8168,'22'-12'0,"-2"1"192,11 0 0,0-1 379,7 1 1,6-1-390,1 1 0,4 5-225,-8 2 0,0 2 43,1 2 0,-5 0 0,2 0 0</inkml:trace>
  <inkml:trace contextRef="#ctx0" brushRef="#br1">6099 9594 8260,'-8'0'-7,"1"0"59,4 0 0,-3 2 270,2 6 0,1 2-32,-4 13 0,3 2 35,-4 9 1,2 7 177,-2 5 0,-2 1-201,3 6 1,-2-1-121,1 1 0,-2 2 23,2-6-24,-2 1 1,0-8-429,2-1 0,3-8 259,5 2 1,0-9-753,0 1 0,2-8 403,1-4 0,0-6-558,4-1 1,1-6 345,4 2 1,3-4 548,0-4 0,5-7 0,-2-7 0</inkml:trace>
  <inkml:trace contextRef="#ctx0" brushRef="#br1">6202 10233 8213,'0'6'210,"5"0"-128,2-6 1,0 0 12,0 0 1,1-2 87,3-2 1,-1 2-80,-2-6 0,2-1-8,-2-6 1,1 2-40,-2-2 0,3-1-117,-2 1 1,-3-4-142,-1 3 1,-3 0 84,-1 1 0,0 1 8,0-5 0,-5 8 46,-3 0 1,-3 3 114,-4 1 0,-2 3-46,-2 8 1,-1 6 106,5 5 0,-6 11 32,2 0 1,5 3 247,-1 6 0,10-4-143,-2 7 0,4-2-106,3-2 1,5-3-530,3-1 0,7-6 229,4-1 0,3-1-452,0-7 0,6-1 262,3-7 0,-2-1 112,1-6 0,1-3 233,3-5 0,-5 1 0,-1-10 0</inkml:trace>
  <inkml:trace contextRef="#ctx0" brushRef="#br1">6681 10187 8189,'0'-22'0,"0"3"156,0 0 0,0 8 326,0 0 0,-5 7-119,-2 0 0,-4 3 0,0 1 0,-6 5-151,-2 3 0,-1 6 64,1 1 0,-2 4-209,1-4 0,4 4 305,1-4-303,2 1 0,7-5-275,2 1 1,3-5-364,1 1 1,1-6 294,3 2 0,2-3-124,5-1 1,2-1 77,2-3 1,-1 2 38,5-6 1,-5 2 313,2-2 0,-4 2-114,0 2 0,-5 3 66,1-3 0,-6 4 102,2 4 1,-2-2 179,-2 6 1,0 0-213,0 3 1,1 0-91,3 1 0,-2-1-382,6 1 0,-4-1 179,3 0 0,1-3-326,3 0 564,1-6 0,4 3 0,2-5 0</inkml:trace>
  <inkml:trace contextRef="#ctx0" brushRef="#br1">7024 9799 8163,'5'-23'239,"-4"5"364,3 3-430,-3 3 1,-2 5 84,-3 3 0,-2 4-97,-6 4 0,1 8 97,0 7 0,-1 4-137,1 3 1,1 5 1,2 7 0,3 2-94,5 6 0,0 0 87,0-1 0,0 5-376,0-1 0,1 1 143,3-4 1,2-1 142,6 1 0,-5-4-171,1 0 0,-2-7 48,2-1 0,1-1-16,-5-6 0,-1 0 94,-3-4 0,-1-4-11,-3 0 0,-2-5-110,-5 1 0,-1-4 80,1-3 1,-6 1-6,-2-5 1,1-1-47,-1-3 1,0 0-511,-3 0 0,0-1 621,3-3 0,-3-7 0,5-7 0</inkml:trace>
  <inkml:trace contextRef="#ctx0" brushRef="#br1">6761 10062 8161,'12'0'684,"4"0"-533,3 0 0,4 0-332,4 0 0,-2 0 49,5 0 1,5 5-140,3 2 1,0 0 270,-4 0 0,5 1 0,2 3 0</inkml:trace>
  <inkml:trace contextRef="#ctx0" brushRef="#br1">11843 9114 8446,'-5'6'-15,"0"4"89,-2-2 1,0 7 157,4 4 1,1 8 13,-2 3 1,-2 10-49,-2 5 1,2 6-6,-1 6 1,-1 0-1183,-4 0 970,1-5 0,5-6-152,2-8 1,3-4 151,1-3 1,1-4-379,3-8 1,2 0 178,5-8 1,1 2-159,-1-9 0,2 3-96,2-3 472,-2-5 0,3-6 0,-4-4 0</inkml:trace>
  <inkml:trace contextRef="#ctx0" brushRef="#br1">11969 9582 8282,'0'8'315,"0"-1"0,1 1-136,3 3 1,-1-3-242,4 0 0,1-2 70,3 2 1,1 0-227,-1-4 0,1 0 171,-1-4 0,0-4 158,1 0 0,-1-4-98,1 0 1,-1-6 86,1-1 1,-6 0-274,-2 3 1,1-3-62,-1 0 1,-2 3 20,-6 5 1,-2 4 173,-5-1 1,-2 3-29,-2 1 1,1 1 46,-5 3 0,3 6-51,-3 5 1,5 6 333,-1-2 1,4-1-77,3 1 0,3-2-97,5 2 0,0 2-188,0-6 1,1 4-235,3-4 0,8-3-137,7-5 0,2-3-72,2 4 541,5-6 0,-4 3 0,4-5 0</inkml:trace>
  <inkml:trace contextRef="#ctx0" brushRef="#br1">12437 9628 8274,'5'-12'0,"-3"0"0,1-4 0,-1 4 161,-2-3 1,0 6-66,0 1 1,-5 2 272,-3-2 1,-2 3-38,-2 5 1,-3 0-147,0 0 1,-4 1-264,4 3 1,0 2 170,3 6 1,2-1-248,2 1 149,3-1 1,1 1-310,1-1 1,-1 0 138,4 1 1,1-5-120,3 1 0,1-4 29,3 3 1,3-4 37,0 1 1,1-3 136,3-1 0,2-4-46,-2 0 1,0-1 242,-4 2 0,1 1-50,-1-2 0,-3 3 356,0 1-117,-6 0-320,3 0-249,-5 0-109,0 5 1,1-2 66,3 4 1,-2-3-31,1 4 344,-1-6 0,3 9 0,1-5 0</inkml:trace>
  <inkml:trace contextRef="#ctx0" brushRef="#br1">12769 9354 8261,'0'-18'0,"0"1"-242,0 6 246,0 0 0,-2 4 115,-2 3 1,2 3 411,-6 1-508,1 0 1,-5 7 126,1 4 0,-1 2 50,1 6 0,5 3-5,2 5 1,-1 5-150,1-2 1,0 3 27,4 2 1,4 0-8,0 3 1,3-2 10,-3 2 0,4 1-153,-4-1 0,1 4-44,-2-4 0,-1 0 108,2-4 1,-3-3-91,-1-1 1,-1-4 64,-3 0 1,-3-1-60,-4-3 1,-4-4 41,0-3 1,-4-2-10,3-2 0,1-3-234,4 0 1,-1-6 78,1 2 0,-1-4-386,1-4 0,0-3 603,-1-9 0,1-1 0,-1-6 0</inkml:trace>
  <inkml:trace contextRef="#ctx0" brushRef="#br1">12552 9582 8208,'11'-1'-563,"0"-3"1,6 1 1589,2-4-783,2 4 1,2-6 0,0 6-470,0 0 1,0 1-227,0-2 1,0 2 118,-1-1 332,1 1 0,-5 2 0,-2 0 0</inkml:trace>
  <inkml:trace contextRef="#ctx0" brushRef="#br1">12986 9765 8213,'-12'0'348,"6"0"-386,1 0 1,14-4-810,2 0 847,3 0 0,2 4 0,2 0 0</inkml:trace>
  <inkml:trace contextRef="#ctx0" brushRef="#br1">8017 9514 8362,'6'-7'-1480,"-5"-3"2048,4 9-65,-5-4-392,0 5 0,0 5 64,0 2 0,0 7 9,0 2 1,-5 4 45,-3-1 1,2 3 149,-2 0 1,2 2-2,-2 3 1,-2 5-157,2 10 1,-2 2-2,-1 13 1,0 4-356,5-25 0,0 0 0,0 2 0,1 1 311,-1 2 0,0 1 1,0 2-1,1 1-68,-1 5 0,0-1 0,1-2 0,-1 0-107,0 3 1,1-1-1,1-2 1,0-1 32,0-2 1,0-1 0,3 1-1,0-1-129,-1-1 1,0-1 0,1-2 0,-1-2 90,0 2 0,1-1 0,0-5 1,0 0-29,-2 27 1,-3-2-33,3-5 0,-1-9 156,4-9 1,0-4-418,0-8 0,0-3-136,0-8 0,0-5-1141,0 1 778,0-5 857,5-8 1,-4-8-809,3-10 0,1 0 773,-1 0 0,0 0 0,-4 1 0</inkml:trace>
  <inkml:trace contextRef="#ctx0" brushRef="#br1">7663 10953 8182,'-17'-18'0,"1"-2"398,9 4-92,-3 1-302,8 9 0,-3 2 159,5 8 1,0 7 21,0 8 0,4 8-95,0 3 0,4 3 85,-5 2 0,6 3-75,-1 0 0,-2 4 67,2-4 1,-1 0-137,5-4 0,-2-1 70,-2-3 1,2 2 17,-3-5 0,4-4 26,0-4 0,-3-5-19,-1 1 0,1-6-117,3-2 1,1-4 107,-1 1 1,0-4-155,1-4 1,-1-4 137,1-7 0,0-7-179,4-4 0,-2-6 42,5 2 0,-4-3 40,4-2 1,-4 5-33,4-1 1,-1 2-91,1-1 1,1 3-110,-5 8 1,1 3 58,-5 4 1,-1 1-101,-2-1 0,-2 6-181,-2 2 392,-3 3-72,4 1 0,-13 0 75,-4 0 0,-2 0 174,3 0 0,-1 0-43,1 0 0,-4-1-43,-1-3 1,1 3-79,4-3 1,-4 3 41,-1 1 0,-4 0-350,1 0 0,-3 3 57,0 1 1,-6 5 72,-3-1 0,-2 2 55,-1 1 1,0 1-17,-1-1 0,2-3 281,3-1 1,6-4-91,5 1 98,5-3 0,-1 0-78,7 3-28,3-3 0,15 4 0,3-5 0</inkml:trace>
  <inkml:trace contextRef="#ctx0" brushRef="#br1">6019 14379 8445,'-8'0'75,"1"0"0,-6 5 91,-6 3 0,-3 7-241,-1 4 28,1 2 0,-5 6 99,0 0 0,1 3-8,3-3 1,0-1-38,0-3 0,5 0-3,3 0 1,4-1-114,3-3 0,3 1 83,5-5 0,1 0-102,3-3 1,8-5 74,7 1 1,7-4-23,5 3 1,2-4 11,1 1 0,0-3-12,0-1 1,-1 0 36,-2 0 1,-3 1-13,-5 3 1,-2-1 137,-2 4 0,-7-3-117,-9 4 0,-1 1 179,-2 6 0,-7-3-113,-4 4 0,-6 1 104,-5 2 0,-5 2-136,0-2 1,-1 1 12,2-5 0,5 1-110,-1-5 1,6-3-218,1-1 0,2-4 8,2 1 1,5-8 300,2-4 0,13-12 0,3-4 0</inkml:trace>
  <inkml:trace contextRef="#ctx0" brushRef="#br1">6202 14390 8426,'11'-23'0,"-1"6"353,-2 1 222,2 9 1,-9 7-286,3 7-205,-3 14 1,-1 3 170,0 10 1,0 2 0,0 2 0,-4-1-86,1 4 0,-5 3 2,4 5 1,0-2-414,4 2 1,0-5 192,0-2 1,0-2-818,0 2 1,0-6 161,0-6 0,4-6-677,0-1 1379,0-5 0,-4-7 0,0 1 0</inkml:trace>
  <inkml:trace contextRef="#ctx0" brushRef="#br1">6019 14687 8488,'0'-16'0,"1"7"-142,3-3 0,3 9-251,9-1 1,1 3 162,6 1 0,5 0-83,3 0 1,2 0-255,1 0 567,0 0 0,3 1 0,-3 3 0,3-3 0,-8 9 0,6-4 0</inkml:trace>
  <inkml:trace contextRef="#ctx0" brushRef="#br1">6613 14642 8433,'-2'-11'-10,"-1"4"1,-5 2 145,-7 5 1,1 0 7,-5 0 1,1 2 46,-1 6 1,-3 1-250,3 10 1,3-1 120,1 1 1,2 2-27,2-2 1,3 3-7,0 1 1,6-2-11,-2-2 1,6 3 17,2-3 1,6-3-160,2 0 0,1-4-229,6 0 1,3-6 123,5-2 1,1-9-300,-1-7 1,1-4 204,2-7 1,-2-4 27,-5 1 0,-5-2 275,-3 1 0,-3 7-10,0-3 1,-6 12 113,-2-1 69,-3 8 1184,-1-1-988,-5 15 0,3-1 66,-6 10 1,6-3-61,-2 3 1,2-4-745,2 4 170,0-5-138,6 2 0,1-2-758,8-2 1111,-2 2 0,9-13 0,-5 4 0</inkml:trace>
  <inkml:trace contextRef="#ctx0" brushRef="#br1">7070 14425 8367,'0'-7'-705,"0"3"1266,0 8 0,-4 6-90,0 6 0,-4 4 88,4-1 0,-1 6-163,2 2 0,1 5-245,-1-2 1,-3 2-63,3-2 1,-1 3-279,4-2 0,0-2 278,0 1 0,0-5 133,0-3 0,0 0-2058,0-7 1,0 0 1835,0-3 0,0-6 0,0-1 0</inkml:trace>
  <inkml:trace contextRef="#ctx0" brushRef="#br1">6944 14630 7351,'11'0'-723,"1"0"847,-1 0 1,2 0-90,2 0 1,-1 0-120,5 0 0,0 4 66,4 0 0,0 1-260,0-1 278,-1-3 0,6 9 0,2-4 0</inkml:trace>
  <inkml:trace contextRef="#ctx0" brushRef="#br1">7184 14733 8281,'-17'6'0,"8"3"56,-2-5 1,7 1 185,0-1 1,3-2-334,1 6 1,1-5 190,3 0 0,2 0-88,6 1 1,1-3 134,2 3 0,-1-3-124,5-1 0,0-1-3,4-3 1,-2-1-149,-2-3 1,-1-6 75,-3 3 0,-2-7-126,2 3 0,-6-4 54,-1 4 0,-5-4 93,5 3 0,-5-3 32,0 4 1,-3 4-39,-3 3 0,-4 6 42,-4-2 1,-4 4 13,-1 4 0,-5 3 107,-2 8 0,4 4-17,-4 8 1,4-3 189,0 3 0,4-4-146,7-4 0,3 1-74,5-5 0,0 4-195,0-4 105,0 1 0,6-6 0,5-3-315,3-3 1,7-2-62,2-2 1,0-2-208,4-2 1,0-3 44,0-8 549,0 2 0,-4-9 0,-1 5 0</inkml:trace>
  <inkml:trace contextRef="#ctx0" brushRef="#br1">7686 14139 8227,'-6'5'-175,"2"3"95,-2 7 1,4 8 312,-1 7 0,-4 7 324,0 1 0,0 5-290,0-1 0,0-1-57,0 1 0,2-6-211,5 2 1,0-2 128,0-2 0,0 1-598,0-1 1,0-5 69,0-2 0,4-5-153,-1-2 0,2-4 103,-1-5 450,3-4 0,4 3 0,0-4 0</inkml:trace>
  <inkml:trace contextRef="#ctx0" brushRef="#br1">7995 14482 8354,'-2'-10'-247,"-1"2"251,-4-2 0,-4 8 325,-1-1-267,-4 1 1,3 2 73,-2 0 1,2 5 18,2 3 0,-1-3 23,1-1 1,3 1 35,1-1-124,-1 5 0,1-3 29,-1 5 0,5-3-59,0 0 1,1-1 9,2 5 1,0-1-112,0 1 0,5-1 67,3 0 0,2 1-16,2-1 0,0 1-97,3-1 0,-2-1 71,2-2 1,-2 1-137,-1-5 201,4-1 1,-3-3-6,2 0 1,-2-1-68,-2-3 0,0 2 4,1-6 1,-1 1-37,1-5 1,-5 1-5,1-1 0,-6 1 65,2-1 1,-2 1-5,-2 0 1,0-1 75,0 1 0,0-1-60,0 1 0,-2-1 2,-2 1 0,3 0-79,-3-1 0,3 1 4,1-1 0,0 1-59,0 0-17,0-1-30,0 1 1,1 1-33,3 2 58,-3 3 64,5 5 0,-8 1 153,-2 3 0,-1-2-105,-2 6 1,-5 0 119,1 3 1,0 4 23,-5 1 1,2 4 203,-1-1 0,2-1 132,-2 1 1,3 0-179,0 4 1,2 3 152,2 1 0,-1 1-119,6-2 0,-1-1-292,4 1 0,0-2 141,0-1 1,5-1-202,3-3 1,2-1-15,1-3 0,4-6-321,1 2 1,4-7-155,-1 0 0,2-3 210,2-1 0,1 0-402,3 0 0,-3 0 8,3 0 1,-7-4 711,-1 0 0,0-5 0,4 3 0</inkml:trace>
  <inkml:trace contextRef="#ctx0" brushRef="#br1">8646 14459 8203,'-18'-12'0,"0"5"0,3-1 598,2 6-281,-3 2 0,3 2-107,-2 6 0,1 1-188,-5 6 1,5-2-194,-1 2 0,-2 3 158,2 1 1,1-2-15,6 2 1,-1 0 20,6 4 0,-1-4 51,4 0 1,0-3-119,0 3 0,1-4 82,3 4 1,-2-5 57,6 1 1,-4-2-1,3-2 0,-4-3-42,1-1 20,-3-4 0,-1 3-237,0-2 81,0-3 1,-1 4-116,-3-5 1,1 4-33,-4 0 0,-1 0-730,-3-4 214,-1 0 774,1 0 0,-1 0 0,1 0 0</inkml:trace>
  <inkml:trace contextRef="#ctx0" brushRef="#br1">8885 14527 8203,'12'-17'234,"-5"0"194,1 6 0,-5 3-122,0 0 0,-1 5-16,-2-5 0,-5 5-85,-3 0 0,-2 1 0,-2 2 0,-3 7-205,0 4 0,0 1 102,3 3 1,5-1-88,-1 1 0,6-1 115,-2 5 0,2 0-416,2 4 0,6 0 54,1 0 1,0-4-16,0 0 0,1-2 74,3 2 0,-1-2-21,-2-6 1,1 5 182,-5-1 1,3-4-54,-3-3 1,0-1-4,-4 5 1,-5-5-118,-3 1 1,-3 0-219,-4 3 1,-3 2 401,-5 2 0,-5-2 0,-1 3 0</inkml:trace>
  <inkml:trace contextRef="#ctx0" brushRef="#br1">5882 15578 8256,'0'-18'-381,"10"-3"1,0 8 551,13-2 1,-2 6 442,10 1 1,6 6-500,8-2 0,11 3-258,9 1 1,-31 0-1,0 0 283,2 0 0,1 0 0,1 0 0,1 1-275,5 1 1,0 0 0,0-2 0,1 1 248,4 1 0,1 0 0,-2-1 1,0 0 32,3 1 1,1 0 0,0-1 0,1-1 77,4 2 0,0 0 1,0-1-1,-1-2-99,0 0 1,-1-2 0,0 2 0,0 0-93,1-2 0,-1-2 0,-3 0 0,0-1-99,1-1 1,0-1 0,-3-1 0,-1 1 41,-3 0 0,0 1 1,-4 0-1,1 0-95,-3-2 0,-1-1 0,-3 3 1,-2 0-390,27-8 0,-8 6-111,-3 1 0,-4 6 87,-4-2 0,-7 3-344,-4 1 0,-6 0 875,2 0 0,-3 0 0,-2 0 0,1 0 0</inkml:trace>
  <inkml:trace contextRef="#ctx0" brushRef="#br1">9011 15487 8219,'-6'-12'2107,"-4"6"-2598,8 1 267,-3 5 224,5 5 0,-10 1 0,-3 6 0</inkml:trace>
  <inkml:trace contextRef="#ctx0" brushRef="#br1">14562 15829 7981,'-8'2'-210,"0"1"-25,6-1 1,-5 8 617,4-3-157,1 4 1,-4 1 22,2 3 1,3 3 132,-3 5 0,-1 5-327,1 2 1,-5 7 79,2 1 1,0 5-44,0-1 1,-1 3 27,-3 0 0,-1-3-98,1 0 0,3-9 45,1 1 0,4-6-204,-1 3 1,3-6-35,1 2 0,0-8-652,0-4-393,0 3 569,0-5 647,5-2 0,2-11 0,4-6 0</inkml:trace>
  <inkml:trace contextRef="#ctx0" brushRef="#br1">14516 16069 7981,'0'-18'-351,"-4"2"-12,0 4 0,0 1 227,4 0 1,0 3 97,0 0 113,6 1 1,-4-1 91,6 1 22,-6 4-150,8-2 0,-8 6 92,1 3 0,3 4 4,-3 7 1,6 3-11,-1 4 0,-2 3 24,2 1 1,-1 1 13,5 7 1,-1-2-54,1 6 1,-1-3-63,1 0 1,-1-2-3,0-3 1,1 2-132,-1-5 0,1-2 138,-1-6-67,0-3 24,1-4 0,-1-7-20,1-5 0,-5-9-167,1-6 0,-4-9 109,3 1 1,0-8-167,0 1 1,-2-3 60,-5-1 0,2-4 103,2 0 0,-3 3 48,3 5 0,-3 3 105,-1-3 1,0 8-111,0-1 0,0 12 107,0 0 0,1 7 443,3 0-304,-3 3 1,4 6 405,-5 2-261,5 9-90,2 1 0,0 6 62,1 0 0,0 1-199,3 3 1,0-3-78,1 3 0,-5-3 84,1-2 1,0 1-97,3 0 1,-1-4-304,-2 0 0,1-1 160,-5 1 0,3-2-1103,-3-6 673,5 5 1,-4-3-168,3 2 1,2-7 138,-3-4 553,-2-3 0,11 4 0,-4 1 0</inkml:trace>
  <inkml:trace contextRef="#ctx0" brushRef="#br1">15144 16355 7981,'11'0'365,"1"0"-398,-1 0 0,1 0-13,-1 0 1,1 3 144,-1 1 0,0 0-104,1-4 1,-1-1-87,1-3 1,-1-2 35,1-6 1,-2 1-7,-3-1 0,0 1-24,-4 0 1,-1-1-7,2 1 1,-4-1 59,-4 1 1,-3 3 10,-4 1 0,-4 4 193,0-1 0,-5 3-141,5 1 0,-4 5 216,4 3 0,-4 7 50,4 4 1,-4 3 51,3 0 0,5 1-109,3 0 0,6 0-27,-2 0 0,3-2-90,1-2 0,9-2-203,2-6 1,8 1-175,0-1 0,3-5 164,1-2 1,5-2-414,2-2 1,3-2 138,1-2 1,-1-1-44,-2-2 0,0-3-24,-4 2 430,0-7 0,1 2 0,1-3 0</inkml:trace>
  <inkml:trace contextRef="#ctx0" brushRef="#br1">15658 16081 7981,'0'-12'247,"-5"6"111,-1 1 0,-5 10 240,4 2 1,-2 5-170,5 3 0,-1 3-29,1 5 0,3 3-196,-3 1 0,4 1-19,4-1 1,-1-3-207,4 2 0,1 2-319,3-1 1,1 1-62,-1-2 1,-3-1-1238,-1 1 1638,-4-2 0,7-1 0,-4 0 0</inkml:trace>
  <inkml:trace contextRef="#ctx0" brushRef="#br1">15487 16252 7999,'0'-12'-271,"1"2"26,3 3 0,6 2-302,5 5 1,2 0 476,-2 0 0,3 1 70,4 3 0,1 2 0,0 5 0,0 1 0,0-6 0,0-1 0</inkml:trace>
  <inkml:trace contextRef="#ctx0" brushRef="#br1">15978 16195 7999,'-17'5'178,"1"1"48,-3 6 1,-2-1 87,6 0 0,0 2-74,4 2 1,-1-2 211,1 2 0,3-2-150,1-2 1,4 1-245,-1-1 0,4 1-13,4-1 0,-1 1-130,4-1 0,2-3-63,6-1 0,2-4-334,2 1 0,1-3 96,-5-1 1,4-5 160,-3-3 0,-1 2-26,-4-2 1,1 4 96,-1-3 1,-5 3 276,-2-4 95,-3 6 485,-1-3-255,0 5 1,0 5-447,0 2 0,0 0 123,0 0 0,2 1-513,2 3 0,-2-3-112,6 0 1,3-2 499,4 2 0,6 2 0,-4-4 0</inkml:trace>
  <inkml:trace contextRef="#ctx0" brushRef="#br1">16389 16366 8084,'-11'-5'0,"-1"-1"901,1-6 91,-1 1-690,1-1 0,-1 2 21,1 3-243,5 2 0,-5 5-16,4 0 0,1 1 171,-2 3 0,2 2-151,-2 5 0,-1 2 20,5 2 0,-3-2-116,3 2 0,0-1 89,4 1 0,0-2-166,0 2 1,0-6 47,0-1 0,5-6-126,3 2 0,3-3-12,4-1 0,-1-1 75,5-3 0,0-3-173,4-8 0,0-4 31,0-8 0,0 1-69,0-4 0,-1 0 24,1-5 0,-4 5 144,0-1 0,-5 2 18,2-1 1,-4 2 71,0 5 0,-6 0-14,-2 0 1,-3 6 138,-1 1 1,0 4 171,0 0 1,-1 6-114,-3 2 1,-2 3 403,-6 1 1,5 1-127,-1 3 1,0 3-25,-3 9 1,0 1-197,-1 6 1,5 0-17,-1 0 1,4 0-266,-3 0 0,4 3 116,-1 1 0,3 0-613,1-5 0,5 1 299,3 0 1,-2 0-572,2 0 1,-1-4 146,5 0 1,-1-5 193,0 1 1,1-3 523,-1-5 0,6 3 0,1-3 0</inkml:trace>
  <inkml:trace contextRef="#ctx0" brushRef="#br1">16789 16309 8075,'6'-11'-234,"3"-1"-350,-5 1 1077,0-1-110,-4 1-143,0 5 0,-2-3-36,-2 5 1,-2 0-42,-5 4 0,-1 1 157,1 3 1,-4-1-32,-1 4 1,1 1-47,4 3 0,1 1 183,2-1-206,-2 1 0,5-1-36,-3 0-415,3 1-125,5-1 0,4-3 226,0-1 0,6-4-261,1 1 1,1-3 131,3-1 0,3-1-17,1-3 1,2-1-41,2-3 0,-4-2-425,0 3 247,-5 1 169,3 1 710,-11 5 0,-2 5-232,-8 3 1,-1 4 591,-3 3 1,-2-3-376,3 4 1,-2-4-136,1 0 0,3-5 368,5 1 230,0 0-1880,5 3 506,6-5 340,2-1 201,4-5 0,-1 0 0,2 0 0</inkml:trace>
  <inkml:trace contextRef="#ctx0" brushRef="#br1">17108 16103 8030,'0'-22'579,"0"4"289,0 1-401,0 11 1,-3 6 36,-1 8 1,-5 7-144,1 4 0,2 7 11,-2 5 1,6 2-289,-2 1 0,3 4 125,1 0 1,0 2-793,0-2 0,1-1 414,3 4 1,2 0-436,6 1 0,-2-1 604,-3-3 0,9-3 0,-4 4 0</inkml:trace>
  <inkml:trace contextRef="#ctx0" brushRef="#br1">17017 16355 8020,'0'-17'322,"0"8"-356,0-2 1,6 3-18,6 1 1,1-2 95,6 5 1,-4-4 16,4 5 0,-4-1-501,4 4 259,0 0 0,4 4-48,0-1 1,0 6-389,0-1 616,-1 2 0,1 6 0,0 2 0</inkml:trace>
  <inkml:trace contextRef="#ctx0" brushRef="#br1">17497 16343 7912,'-12'-5'19,"1"4"-1,0-3 235,-1 3 0,-3 1 395,0 0 1,-2 0 123,2 0-477,2 5 1,-7 1 78,5 6 0,-1 0 55,5 4 1,1-4-368,2 4 0,2 0 42,2-1 0,4 2-236,0-2 1,5-2 187,7 2 1,0-8-780,4-3 0,1-2 42,6-2 0,0-2-257,0-2 1,-2-6 495,-2-5 0,2 4 88,-6 3 0,-4 2 62,-3-2 259,-5 3 779,2 5 1,-12 3-437,-4 4 1,-1 1 391,-3 7 1,6-1-586,2 1 1,3-1-979,-4 5 861,6 0 0,-3 4 0,5 0 0</inkml:trace>
  <inkml:trace contextRef="#ctx0" brushRef="#br1">15715 17234 8057,'-16'0'-65,"-2"5"136,-5 3 0,-1 6 174,-3 1 1,2 5-60,-6-1 0,2 2 181,-1-2 1,-2 2-12,5-2 0,2-2-177,6-2 1,2-2 142,6-2 0,5-3-100,2-1 0,8-4-449,3 1 1,14 2 185,5 2 0,7-2 171,5 2 0,-1-1-388,5 5 1,-1 0-259,1 4 1,-7-4 82,-5 3 1,-8-2 155,1-1 0,-9-1 353,-3 0 0,-4 1-148,-7-1 1,-5 1 459,-3-1 0,-7 0-143,-4 1 1,-4-1 13,-4 1 0,1-1-71,-9 1 1,7-6-42,-6-2 0,7 1-449,1-1 0,3-1 187,4-3 0,0-1-613,7-3 0,0-2 327,8-5 1,3-2 400,8-2 0,6-8 0,10-6 0</inkml:trace>
  <inkml:trace contextRef="#ctx0" brushRef="#br1">15852 17211 8057,'13'-11'442,"2"4"135,-7 4 1,1 3-523,-2 3-83,-2 9 1,-5 3 362,0 8 1,-1 2 366,-3 10 0,-2 0-321,-6 3 0,1-2-149,0 2 1,0 1-482,4-1 0,2 0 245,5-3 0,0-1-565,0 0 1,1-5 160,3-2 408,-3-3 0,9-1 0,-3 0 0</inkml:trace>
  <inkml:trace contextRef="#ctx0" brushRef="#br1">15704 17417 8233,'1'-10'797,"3"2"0,3 3-536,9 5 0,-2-4-182,5 0 0,0 1 10,3 3 1,5 0-144,0 0 1,3 3-1132,-3 1 818,5 5 0,-7-6-71,5 4 438,-4-4 0,7 7 0,-4-4 0</inkml:trace>
  <inkml:trace contextRef="#ctx0" brushRef="#br1">16206 17440 8090,'0'-7'691,"-5"-3"1,3 9-499,-6-3 0,4 8 13,-3 4 0,-1 3-93,-3 4 1,0 4 118,4 8 0,-3-3-56,2 3 1,3-3 25,1-1 0,3-1-205,1 1 0,1-5-37,3-3 1,0-3-213,7-5 1,-2 2 56,6-5 0,-2-2-95,-2-5 1,5-4-143,-1-4 292,0-6 1,-5 0-1,-1-6 8,-1 0 1,-2 0 91,2 0 0,-2 0 150,-2 1 1,-3 3-187,3 0 0,-3 5 6,-1-2-439,0 4-638,0 0 1147,-5 6 0,-1 6 0,-6 6 0</inkml:trace>
  <inkml:trace contextRef="#ctx0" brushRef="#br1">16423 17405 8069,'0'-6'-171,"0"1"803,0 5-371,0 10 1,4-1-75,0 10 1,0 1 14,-4 7 1,0-2-49,0 6 1,0-6 52,0 2 0,0-3-68,0-1 0,3-4-23,1 0 0,0-9 13,-4 1-202,0-7 0,1 1-12,3-5 0,-1-1 118,4-3 1,-3-6-393,4-5 0,-1-5 6,5 1 1,0 1-131,4-1 1,-4 4 175,4-5 1,0 7 104,-1-3 1,1 7-167,-5 2 1,0 4 86,1-1 1,-2 4 340,-2 4 0,2 8-85,-3 7 0,0 2 624,0 2 1,1-3-32,3 3 1,1-6 173,-1 6 1,4-8-347,1 0 1,4-2 13,-1-2 1,-1-1-274,1-2 0,-1-3 130,1-5 0,1-1-371,-5-3 1,4-4 93,-4-7 0,-1 1-225,-6-5 0,2 0 131,-2-4 0,-3-1-118,-1-3 1,-3 5-74,-1-1 1,-1 0-60,-3 4 0,-4 4 171,-7 3 0,-2 6 120,-2 6 1,-2 2 168,2 6 0,-3 5-95,-1 10 0,6 5 919,1 2 0,7 3-455,2 1 1,6 0 467,1 1 0,10-2-410,9-3 0,7-2-341,5-5 0,7-7-438,4-4 0,-2-4-609,2-5 0,-1-1 855,1 1 0,-3-6 0,-5-4 0</inkml:trace>
  <inkml:trace contextRef="#ctx0" brushRef="#br1">14185 16606 8040,'-28'5'0,"4"1"-10,-3 6 0,-2 3 208,-2 0 1,-2 6-104,-1-2 0,-1-2 110,-3 2 0,3-5 58,1 2 1,5-4 0,6 0 1,1-5 121,3 1 1,3-4-31,4 3-313,6-4-337,-4 2 305,9-5 0,-3-1-19,8-3 1,-2-4-56,6-7 0,3-7-91,4-4 1,1-6 52,-5 2 0,1-5-115,-1-3 0,0 3 148,1-3 0,-1-2 43,1 2 0,-2-5 22,-3 1 0,2 2-30,-5-2 0,0 4 76,-4-4 0,0 0-38,0-4 1,0 2 6,0 2 1,0-1-10,0 5 0,1-2 11,3 2 1,-3 4-79,3 0 0,1 0 55,-1 3 1,0 2 15,-4-2 1,4 10-20,-1-2 1,1 8 184,-4 0-101,0 7-25,0 3 0,-4 6-43,1 3 1,-8 4 7,0 7 1,0-1 36,-5 5 1,0 0-2,1 4 0,-2 0-47,2-1 0,-2 1 22,-2 0 0,-1-4-91,5 0 1,-4-5 130,4 1 0,-1-3 4,5-5 1,3 2 46,1-5 177,4 0-269,-2-4 1,6 0 6,3 0 1,6 0 218,6 0 0,5 0-101,2 0 0,1 0-133,7 0 1,-1 0 79,4 0 1,1 0-178,-1 0 1,0 0 73,0 0 0,-5 0 44,-2 0 0,-4-1 52,-4-3 1,-2 2 58,-6-1 437,-5 1-356,-1-3 1,-6 3 64,-3-6 1,-2 1-71,-5-5 0,-2-1-175,-2-2 0,2 1-12,-2-5 0,-2 0-198,2-4 0,0-1 70,3-2 1,1 0-162,-1-4 1,2 4-985,3 0 0,2 2 1238,5 1 0,0 0 0,0 0 0</inkml:trace>
  <inkml:trace contextRef="#ctx0" brushRef="#br0">10279 11329 12288,'0'-17'-493,"0"2"492,0 7-144,0 3 1,5 5 118,2 0 0,4 0-35,0 0 0,4 4 62,0-1 0,5 5-15,-5-4 0,5 3 33,-1-3 0,3 4 65,1-4 1,4-1 12,4-3 0,-2-1 8,2-3 0,3-2-143,4-5 0,1-2 172,-1-2 1,-3 2-100,-1-2 1,4-2 114,-4 2 0,-1-4 3,-2 4 0,-6 0 27,2 3 1,-3 5-94,-1-1 0,-4 5-6,0 0 1,-5 1-55,1 2 1,-6 4-138,-2 0 1,0 5-93,0-2 1,3 4 9,-2 0 0,2-1-31,2-2 1,0 2 95,4-2 0,0-3-1,3-2 0,6 3 40,-2-3 0,1 1 62,-5-4 0,6 0 15,-6 0 1,5-1 270,-5-3 1,2 3-15,2-3 0,0-1-28,0 1 105,-5 0-253,3 4 0,-3 0 7,5 0 1,-3 0-43,3 0 1,-5 0-10,8 0 1,-8 4-91,5 0 1,-3 1 2,3-1 1,-1-3 8,-3 3 0,2 1-24,-2-1 1,-1 1 32,1-1 0,-1-2-7,1 6 0,2-4-27,-2 3 1,-1-4 25,1 1 1,0 1 34,4-2 0,0 1-5,0-4 0,0 0-8,0 0 0,3 0 2,1 0 0,-1 0 63,-3 0 0,0 2-5,0 1 1,0-1-23,0 1 1,3-1 58,1-2 0,3 0-38,-3 0 1,4 0-25,-5 0 0,5-4 31,-5 0 1,0-1 23,-7 1 1,2 3 65,-2-3 1,-2 3-89,-2 1 1,-1 0 208,1 0 0,-2 0-139,2 0 1,2 0-27,-2 0 0,4 0-73,-4 0 0,5 0-31,-1 0 0,2 0-32,-2 0 0,2 0-7,-2 0 0,2 0 30,-2 0 0,2 0 33,-2 0 0,-1 0-34,1 0 1,-4 1-16,4 3 1,-3-3 15,3 3 1,-4-3 12,4-1 0,0 4-33,4 0 1,0 0-42,0-4 1,3 0 10,1 0 0,1 0 52,-2 0 1,-2 0-1,3 0 1,-3 1 66,-1 3 0,0 1-93,0 2 0,-4 4 115,0-4 1,0 2-64,4-1 0,0 1 129,-1-6 0,-1 5-99,2-4 0,-3 1 18,7-1 0,0-3-77,0 3 0,5-3 121,-2-1 0,3 0-139,2 0 0,-1 0 132,0 0 0,-1 0-53,-3 0 1,3 1 99,-2 3 0,2-1-22,1 4 1,-3-3-31,-1 4 0,-3-2-24,3 2 0,1 1 95,3-6 1,0 5-66,0-4 1,1 0 25,-1-4 1,4 0-5,0 0 1,1 0-160,0 0 1,-4 0 87,3 0 0,-2-2 5,-2-2 1,-1 3 64,-3-3 1,6 3-43,-6 1 0,6 1-46,-6 3 0,0-1-29,0 4 0,-1 1-11,2 3 1,0 0-27,-4-4 1,3 3 135,-3-2 1,5 1-127,-2-2 0,5 0 37,3-3 1,-2-3 24,6 3 1,0-3 26,4-1 1,0 0-72,-1 0 0,0-4 164,-3 0 0,-3-1-127,-5 1 1,0 3 93,1-3 1,-5-1 64,1 1 0,-6-3-68,2 3 0,0-1-24,0 1 0,-1 3-119,-7-3 1,2 3-25,-2 1 0,-1 0-408,1 0 1,-4 0 133,4 0 1,-5 1-381,1 3 1,2-2-86,-2 6 1,4 3 676,-4 5 0,1 4 0,-5-2 1</inkml:trace>
  <inkml:trace contextRef="#ctx0" brushRef="#br1">19495 16195 8583,'-6'0'-814,"1"5"981,5 2 0,0 10 21,0 6 1,0 5 160,0 6 1,1 2 13,3 2 1,1 2-25,3 6 1,1 5-456,-6 2 0,5 3 101,-4 1 0,3 0 201,-3 0 0,0 0 47,-4 0 0,0-6-1324,0-5 0,0-3 559,0-9 1,0-3 173,0-12 1,0-3-332,0-4-97,0-6 786,0-21 0,-10-6 0,-3-18 0</inkml:trace>
  <inkml:trace contextRef="#ctx0" brushRef="#br1">19461 16412 8583,'0'-29'0,"1"1"-137,3 5 1,3 1-197,4 3 0,0 1 544,1 3 0,-1 6-52,1-2 0,0 6 138,4-3 0,-4 6-97,4-2 1,-4 4-91,0 4 1,3 2-50,0 5 1,0 2-145,-3 2 1,-5-2 132,1 2 1,-6 3-168,2 1 0,-2-1 75,-2 1 0,-2-4 60,-2 4 1,-3-1-314,-8 1 288,2 3 0,-4-10 0,6 5-259,0-1 1,-1-3-298,1 2 247,-1-7 0,2-2-80,3-2 103,2-3 0,5 3 44,0-8 249,5-2 0,6-11 0,7 0 0</inkml:trace>
  <inkml:trace contextRef="#ctx0" brushRef="#br1">19804 16343 8583,'11'-5'-95,"1"-1"309,-1-6 217,-5 6-111,-1 1 1,-5 6-54,0 3 0,0 2-89,0 6 0,0 3-140,0 0 0,2 1 80,2-5 1,-2 4-132,6 0 0,-5 1-438,5-5 352,0 0 0,3 0-389,1-4 0,-1-2 216,0-5 1,1-1-247,-1-3 1,4-6 144,1-5 1,-1 0-36,-4 3 0,-3 0 266,0-4 1,-5 5-1,5-1 927,-5 1-583,2 10 459,-5-4 0,0 10-277,0 2 0,3 5-4,1 3 1,1-2-287,-1 2 0,-1 1-394,4 0 0,1 3 214,3-4 1,1 0-228,-1-3 1,1-2 312,-1-3 0,0 3 0,1-3 0</inkml:trace>
  <inkml:trace contextRef="#ctx0" brushRef="#br0">20318 16001 10663,'0'-7'-133,"0"3"203,0 8 0,0 6 719,0 6 1,1 8-413,3-1 0,1 7-150,2 1 0,2 3-309,-5 4 1,1-3 47,-1 3 0,-3 1 90,3-5 1,1 1-52,-1-8 0,0 0-87,-4-5 1,0-4 6,0-3 0,0-6-193,0-1 528,0-6-196,0 4-14,0-6-19,0-6 1,0 0-179,0-5 1,0-4 45,0-1 0,5-3-19,3 4 1,2-1 85,1 0 0,1 2-208,-1-5 1,4 9 147,0-1 0,2 3-53,-2 0 1,-2 3 200,2 5 0,-2 0-194,-2 0 1,-3 5 85,-1 3 1,-4 6 136,1 1 1,-3 4 207,-1-3 0,0 4-130,0-1 1,-5-1 190,-3 1 0,2-5-203,-2 1 0,1-2 152,-5-2 1,5 0-555,-1 1 0,4-2 350,-3-2-834,4-3 758,-2-5 1,5 0 0,0 0 0</inkml:trace>
  <inkml:trace contextRef="#ctx0" brushRef="#br0">21083 15909 11120,'-12'12'1417,"2"4"-1046,3 3 1,-3 4 229,2 4 1,-2 7-97,-2 8 0,-3 9 155,0 6 1,-4 2-751,11-25 1,1 1-1,-3-2 1,1 0 195,0 3 1,2 0 0,2-1 0,0 0-66,3-1 0,0 1 0,0-3 1,-1 0-84,1 1 1,1-1 0,-2 24-966,7 1 1,-3-8 89,3 1 1,1-8-1431,-1-4 2347,5-3 0,-6-5 0,6-1 0,0 2 0,-1 5 0</inkml:trace>
  <inkml:trace contextRef="#ctx0" brushRef="#br1">21505 16389 8426,'-5'-11'-1270,"-1"0"1441,-5 4 1,-1 2 694,1 5 1,-2 0-294,-2 0-372,-3 0 1,-5 1 23,0 3 1,4 2-125,0 6 0,5-1-63,-1 0 0,4 1 129,3-1 1,3 1-305,5-1 1,0 0 69,0 1 0,5-1-152,3 1 1,3-1 17,4 1 1,2-2 3,2-3 0,1 3 127,-5-2 0,5 2-129,-5 2 0,-1-5 148,-7 1 1,-2 0-13,-5 3 0,0-3 37,0-1 1,-1 1-82,-3 3 1,-6 1-3,-5-1 0,-2 0-61,2 1 0,3-1-182,-4 1 0,0-2 103,1-3 1,-1 2 248,5-5 0,-1 0 0,1-4 0</inkml:trace>
  <inkml:trace contextRef="#ctx0" brushRef="#br0">21643 16457 11618,'0'12'138,"0"-1"0,0 6-99,0 2 1,0 1 117,0-1-115,0 3 0,0-6-27,0 3 1,0 2-145,0-6 0,5-1-277,2-7 1,0 2 82,0-5 0,1 0-342,3-4 1,1 0 186,-1 0 0,0-4 83,1 0 1,-1-8 325,1 0 0,-2-2-21,-2 3 19,2-1 130,-4 1 1,2 5 1192,-1 2-580,-4 3-159,2 1 1,-5 5-320,0 2 1,1 3-380,3 2 0,-3-1 111,3 1 1,1-1-617,-1 0 630,5 1 0,2-1 1,7 1-1</inkml:trace>
  <inkml:trace contextRef="#ctx0" brushRef="#br1">22122 16035 8517,'0'-12'287,"0"1"202,0 5 0,0 6-160,0 7 1,0 9-72,0 3 1,0 7 79,0 5 1,0-2-62,0 1 0,0 3 0,0 2 1,0 1-94,0-5 1,0 1-155,0-2 0,-4-2 129,1-5 1,-1-2-192,4-2 0,-1-2-75,-3-6 1,2 1 83,-1-1 0,1-3-292,2-1 165,0-4-177,0 2 225,-5-5-15,4 0 59,-4 0 0,5-1-71,0-3 1,1-2-132,3-6 1,-1-1-98,4-2 1,1 1 108,3-5 1,2 4-3,2-4 0,-1 5 107,5-1 1,-5 2-6,1 2 87,3 4 0,-5 1 0,2 3 222,-2 0 1,-2-1 354,1 4 0,-2 5-252,-3 3 1,2 2 146,-5 1 1,0 2-132,-4 2 1,0-1 2,0 5 1,-3-5-85,-4 1 1,-1 2 55,-7-2 1,-2 0-127,2-3 1,-5-5-184,1 1 0,1-6-45,-1 2 0,5-3-288,-1-1 1,2 0-729,2 0 0,0-1 76,4-3 1039,-3 3 0,3-14 0,-4 2 0</inkml:trace>
  <inkml:trace contextRef="#ctx0" brushRef="#br0">19073 16298 11521,'-22'-12'-548,"3"1"1,-1-1 332,5 1 0,-2 1 161,2 2 1,-4-2 267,-8 2 0,-2-3 17,-5-4-60,0 2 1,-4-5 41,-1 3 1,-4 1-66,1-5 1,-3 5 124,-5-1 1,2-2-259,-5 2 0,-1 0 91,-3 3 1,0-4-13,0-3 1,0-3-105,0 0 1,0-1 159,0 0 0,-3 0-142,28 12 0,-1-1 0,-26-11-236,26 12 1,1-1 0,1-1 0,1 0 255,0 0 1,-1-1 0,-27-12 90,27 14 0,1 1 1,-27-12-70,3 0 1,5 4 168,7 0 0,3 5-142,5-1 0,4 0 2,4 3 0,3-2-10,4 7 1,-2 0 100,6 0 1,0 3-141,4-4 0,3 6 221,0-2 1,6 1-1236,-2-1 392,3 3-246,1-4 0,1 5 287,3 0 0,2-4 81,6 0 1,-1 1 504,0 3 0,6 0 1,1 0-1</inkml:trace>
  <inkml:trace contextRef="#ctx0" brushRef="#br0">17485 15304 11149,'-17'0'0,"0"0"-246,6 0 0,-1 5 392,1 3 0,-6-1-15,-2 5 0,-2-3-3,-2 6 1,-5 3-25,-2 1 0,0 1 43,0-1 1,4 1 46,0-5 1,-2 4 27,1-3 0,1-2-42,3-7 1,5 3-250,3-2 1,2-3 120,2-1 1,1-2-112,2 2 41,3-2 0,5 4-78,0-2 0,1 2-36,3 5 1,4 1-93,7-1 1,3 1 147,4-1 1,1 1 1,0-1 1,4 4 67,-1 0 1,1 4-87,-4-3 0,0 3 22,0-4 1,-1-1 141,1-6 1,-1 2 87,-3-3 0,-3-2 136,-4-1 1,-5-3 504,1-1-313,-6 0 1,4-5 22,-6-2 0,0-3-290,0-2 1,0-4 146,0-3 1,-2-3-416,-2-1 1,3-1-131,-3-2 1,-1 1-158,2-1 0,-3 2 204,3 1 0,1 0 53,-1 0 1,1 5-3442,2 3 3552,5 2 0,2-3 1,4-2-1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3165BB"/>
    </inkml:brush>
    <inkml:brush xml:id="br3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7475 5638 8436,'-1'-16'-237,"-3"5"-268,3 4 603,-4 7-30,0 0 0,4 7 285,-3 4 0,-1 8-80,1 11 1,-1 3 216,1 12 0,2-1-105,-6 9 0,4 5-505,1-26 0,-1 0 0,0 32 262,0-32 0,0 0 0,2 26-167,-2-1 0,3-8 47,1-12 0,0 0-104,0-10 1,5-6 43,3-6-30,2-2 41,6-7 1,-2-1 204,5-5 0,1-5 254,6-3 1,3-2-167,5-1-121,0-5 1,0 3 52,1-2 1,-1 2 143,0 2 1,1 0-50,3-1-164,-8 1 0,6 3-55,-9 1 1,3 0-180,-3 0 0,3-3-71,-4 2 0,-3 2 25,-4-2-148,-5 6 0,-2-4-1160,-4 2 116,-5 3-495,2-5 1838,-5 6 0,-5-5 0,-2-1 0</inkml:trace>
  <inkml:trace contextRef="#ctx0" brushRef="#br0">7963 6035 8799,'9'0'700,"2"0"1,-1 2-338,9 1 1,0 0 115,4 4 1,0 0-244,-1 0 1,1 3-189,0-2 1,-1 6-65,1 1 0,-2-4 139,-2-3 1,-2 3-150,-6 4 8,0 0 0,-4-3 297,-4-1-209,-1 6 1,-7 0-110,-3 6 1,-8 0-63,-7-1 0,-1 2 38,-6 3 1,3-3-140,-3 2 1,1-2-669,-1-1 604,2-1 1,7-3-708,2 0 1,2-6 88,6-2 884,5-5 0,-4-1 0,3 2 0</inkml:trace>
  <inkml:trace contextRef="#ctx0" brushRef="#br0">9381 5650 8193,'-6'17'-246,"-3"6"-26,5 0 0,-3 4 686,3 7-135,0 11 0,0-3-173,1 11 1,-1 4 226,4 4 0,0-2-220,0-6 0,0 1 127,0-5 1,0-5-422,0-6 1,5-9 93,2-6-140,3-6 1,3-10-247,2-4 1,3-3-145,4-3 265,-4-9 29,9-5 0,-8-11-144,7-2 1,-2-3 466,-1-1 0,-6 0 0,5 1 0,-6 0 0,0 2 0,0-1 0,-1 2 0</inkml:trace>
  <inkml:trace contextRef="#ctx0" brushRef="#br0">9653 6115 8193,'12'-18'-220,"-6"8"64,-2 10 0,-3 6 679,-1 9-339,0 3 1,0 5 29,0-1 0,0 5 47,0-1 0,0 3-261,0-6 1,0 2 35,0-6-122,0-2 1,1-1-301,3-5 1,2-4 236,6-4 149,-1-1 0,0-12 0,1-3 0</inkml:trace>
  <inkml:trace contextRef="#ctx0" brushRef="#br0">9733 5854 8193,'-7'-12'335,"2"6"-254,5 1 43,0 5-253,0 5 1,5-4-277,3 3 0,2-1 174,1 0 1,1 3 230,-1 1 0,6 3 0,0-4 0</inkml:trace>
  <inkml:trace contextRef="#ctx0" brushRef="#br0">10016 5922 8193,'-5'11'-95,"-1"1"-48,-5-1 1,-4-4 1207,-1 1-625,1 0 1,0-1-150,0 1 1,0-1-16,4 5 1,1-5-316,2 1 1,-1-1 85,5 5 0,1-1-100,3 0 0,0 2-138,0 2 0,5-2-146,2 2 0,5 1 118,3-1 1,-1-2-149,4-2 0,0-6 186,1 7 0,1-4 50,-5 4 1,-3-1 411,-5 0-181,-4 1 1,2-1-47,-5 1 1,-5-1 102,-3 0 1,-6-1 250,-1-2-245,0 2 1,4-9-122,-1 3 0,1-3-389,0-1 123,-1 0 0,6-1-412,2-3 1,3-2 635,1-5 0,0-6 0,0 0 0</inkml:trace>
  <inkml:trace contextRef="#ctx0" brushRef="#br0">10232 5865 8193,'0'-6'688,"0"2"193,0 8 1,-4 3-281,0 9 0,1 1 35,3 6 0,-4 6 125,0 5-453,-5 0 0,8 6-315,-3-2 1,3-3 106,1 3 0,0-3-333,0-1 1,1-3 218,3-1-511,-3-5 1,6-2-870,-4-8 0,-1 1 1394,1 0 0,-1-1 0,-2-4 0</inkml:trace>
  <inkml:trace contextRef="#ctx0" brushRef="#br0">10039 6171 8193,'0'-11'0,"0"0"0,5-1 628,3 1-318,2-5 1,5 3 33,0-2 0,5 4-118,-1 3 1,3-2-445,0 2 1,1 2 134,0-1 0,-1 4-650,1-1 0,0 3 733,-1 1 0,1 0 0,0 0 0</inkml:trace>
  <inkml:trace contextRef="#ctx0" brushRef="#br0">10629 6069 8193,'-5'-6'0,"2"-3"0,-4 5 812,-1-4 0,-7 6-222,0-1 1,0 1-181,4 2 1,-1 2-282,1 1 1,-4 4-145,0 4 1,1 2-51,6 2 1,-2-3-300,3 3 1,2 2 231,1-2 1,4 5-77,4-1 1,2-3-649,5 0 570,0 1 1,2-4-75,2 2 1,-2-2 157,2-2 0,-4-4 380,-3 1-143,2 0 1,-9-1-26,3 1 113,-3-1 0,-6 3 73,-2-2 0,-3-2-47,-2-2 1,1-3-839,0 3 328,-1-3 357,6-1 4,-4-5 0,9-1 0,-5-5 0</inkml:trace>
  <inkml:trace contextRef="#ctx0" brushRef="#br0">11094 6103 8234,'0'-6'2447,"0"2"-1991,0 8 0,-1 6-220,-3 5 0,-2 5-54,-6-1 0,1 3-123,0 0 0,1 1-71,2 0 36,3-6 1,5 4-402,0-6 1,5 0 234,3-4 0,7-1-425,4-2 1,1-3 210,-1-5 0,2-1 65,-2-3 1,1-2-63,-1-6 286,3 1 0,-10-2-61,3-2 0,-6-2 826,-1-6-480,-6 5 0,2-3 487,-8 2 1,-2-3-316,-5 0 1,-1 4-365,1 3 0,-4 2 179,0 2 1,1 3-1313,6 1 636,-2 4-463,9-7 934,-4 9 0,15-4 0,2 5 0</inkml:trace>
  <inkml:trace contextRef="#ctx0" brushRef="#br0">11639 5763 8170,'-4'-8'527,"0"1"1,-5 4-147,2 0 0,-3 1 309,-2 2 0,1 7-355,0 4-152,-1 5 0,-3 12 72,0 2 1,1 1 11,7 3 0,-4 2-227,4 10 0,2 0 55,1 3 0,2 7-593,-2 4 1,3-27 0,0 0 380,0-1 0,-1 0 0,0 32-2,2-29 0,0-1 0,-1 27-67,-1-27 0,0 0 0,1 26-301,-3-4 1,-2 0 549,-2-7 1,2-5-113,-1-6 1,-1-7 149,-3 0 0,-1-7-112,1-2 1,-2-4-126,-2-7 0,3-1 152,-3-2 1,1-4-372,-1-8 505,2-7 1,-3-7-1687,4-5 1536,1-5 0,0-6 0,-1-6 0</inkml:trace>
  <inkml:trace contextRef="#ctx0" brushRef="#br0">11264 6342 8088,'23'-13'431,"1"-6"171,2 8 0,3-4-273,5-1 0,2 4-210,1-3 0,-1 3-342,2 5 1,-8-2-1387,-4 5 1609,3-5 0,-5 3 0,4-5 0</inkml:trace>
  <inkml:trace contextRef="#ctx0" brushRef="#br0">12682 6058 8035,'-11'-6'0,"0"1"-183,-1 5 81,-4 0 1,2 0 134,-5 0 0,4 8 328,-4 4-357,0 7 1,-2-2 2,2 6 1,2 0 72,6-1 0,5-3 117,2 0 0,5 0-225,7 4 0,6-6 1,12-1 0,3-9-156,5-3-20,0-3 219,5-1 1,-3-10-2,1-5-15,-11 0 0,0-7 25,-7 4-39,-8-4 1,3 1 30,-10 2 1,0-1 32,-4 4 1,-5 1-198,-3 4 1,-6 3-224,-1 1 0,-4 4 370,4 0 0,-5-4 0,2 1 0</inkml:trace>
  <inkml:trace contextRef="#ctx0" brushRef="#br0">12989 5718 8259,'6'8'152,"-2"4"0,-3 7 322,-1 0 0,0 6-106,0 1 0,0 11 129,0 1 0,0 1-307,0 2-127,0-4 74,0 2 0,0-5-75,0 0 0,4-1-51,-1-3 1,5-6-301,-4-5 0,3-9-50,-3 1-383,0-2 481,-4-3 1,0-6-57,0-7 1,1-7-37,3-1 161,-3-5 1,9-2 28,-2-4 1,2-1 20,1 5 1,2 0 64,2 3 1,-1 3-62,5 5 0,-4 1 218,4 2 1,-5 3-126,1 5 0,-3 1 267,0 3 0,-6 4 11,-2 7 1,-3 2-39,-1 6 1,0 0-1,0-1 1,-5 1 86,-2 0 0,-5-2-233,-3-2 34,2-3 0,-3-4-86,5-1 0,-1-3-216,1-1 1,0-4-60,-1 1 0,5-3-358,-1-1 0,6-1-366,-2-3 982,3-2 0,6-11 0,1-1 0</inkml:trace>
  <inkml:trace contextRef="#ctx0" brushRef="#br0">13397 5888 8169,'6'11'0,"3"1"133,-5-1 1,1 1 327,-1 4 0,-3 2-135,3 9 1,1-2-1,-1 5 1,1 2-48,-2 6 0,-1-2 9,1 6 1,2-1-204,-1 5-95,5-1 1,-8 6-121,3 2 0,-3 2 160,-1 2 0,-5-4 42,-2 0 35,-3-5 1,-2-3 71,1-7 1,-4-4-41,0-4 1,-4-3 180,4-9-145,0 4 1,-1-10-81,1 4 0,0-8-162,4 0-13,-1-6 0,1 4-194,0-6 1,1-6 95,2-1 1,-1-8-547,6-4 1,-2-8 243,1-3 0,2-6-201,-1-2 1,1-10 680,2-1 0,-5-11 0,-1-3 0</inkml:trace>
  <inkml:trace contextRef="#ctx0" brushRef="#br0">13340 5888 8119,'23'-17'0,"0"5"-24,-1-3 1,-3 3 52,0 5 0,-1 2-155,1 5 0,1 0-312,-5 0 0,-4 0 97,-3 0 341,-1 0 0,5 5 0,-1 1 0</inkml:trace>
  <inkml:trace contextRef="#ctx0" brushRef="#br0">13601 6171 8119,'0'12'-495,"5"-6"1,1-1 622,6-5 0,-1-1-21,0-3 0,1-2 119,-1-6 0,1-3-84,-1 0 1,-1-4 16,-2 4 1,0-4-51,-4 4 0,4-4 107,-5 4 1,1 0-114,-4 4 1,-5 1 28,-2 2 0,-5 3 62,-3 5 0,1 1-62,-5 3 1,4 4 96,-4 7 0,4 2-23,-4 6-157,5 0 0,2-4 54,4-1 0,6-2-55,-2 3 1,4-6-183,4 3 1,2-5-721,5-4 615,6 4 1,2-10-652,7 3 1,-1-3 110,6-1 420,-6 0 359,8-5 0,-9-2 0,3-4 0</inkml:trace>
  <inkml:trace contextRef="#ctx0" brushRef="#br0">14078 6047 8119,'0'-12'-51,"0"1"1,-2 1 376,-1 2 1,-4 3 527,-4 5 0,-2 0-345,-2 0 1,1 5-216,-5 3 1,2 2-48,-2 1-38,-3 6 0,11-5 148,0 3-698,4 3 285,2-5-47,4 3 0,1-5-34,8 1 1,3-2 157,4-3 0,3 2-1,4-5 0,1 0-106,0-4 0,0 0-265,-1 0 351,1-5 0,5-7 0,1-5 0</inkml:trace>
  <inkml:trace contextRef="#ctx0" brushRef="#br0">14361 5797 8119,'0'-11'981,"0"4"0,0 4-516,0 6 0,0 9-107,0 7 0,-4 3 103,1 5 1,-5-2-146,4 5 0,-3 1-39,3 3 0,-4 0-625,5 0 204,-1 0-21,4-5 1,-4 2-183,0-4 1,0-1-256,4-3 1,0-2 601,0-2 0,0 3 0,0-5 0</inkml:trace>
  <inkml:trace contextRef="#ctx0" brushRef="#br0">14202 6103 8119,'-10'-17'-157,"3"2"0,2 2 398,5 2 1,0-1 406,0 1 1,1 3-469,3 1-174,2-1 0,7 2-4,2 2 1,-1-1 149,5 1 1,-2 1-602,2 3 0,2 0 102,-2 0 187,3 0 160,1 0 0,-1 5 0,1 1 0</inkml:trace>
  <inkml:trace contextRef="#ctx0" brushRef="#br0">14656 5945 8090,'-1'6'285,"-3"-2"1,-2 2 495,-6 1 0,-4 4 9,-3 0-485,3 5 0,-1 1 65,6 2 1,1-2-118,2-2 1,3-2-525,5 2 0,0 1 207,0 0-161,5-1 1,2-8-246,4 1 0,0-1 207,1 5 1,3-2-110,0-3 0,0 2-27,-4-5 243,1 5 1,-6-7 615,-2 6-326,-3-1 0,-1 1 70,0 0 1,-2-5 329,-6 5 0,0 0-278,-7 3 0,-1-4-137,1 1 0,-4-4-465,4 3-904,0-4 13,3 2 1237,6-5 0,6 5 0,6 1 0</inkml:trace>
  <inkml:trace contextRef="#ctx0" brushRef="#br0">9753 7629 8472,'-6'1'-200,"2"3"0,-1 3-341,1 4 1,1 5 659,3 4 1,-4 1-1,0 2 1,0 1 22,4 3-153,0-3 69,0 4 1,0-2 7,0 1 1,0 0 17,0-4 1,5-1 15,3 1 0,-1-4-162,5 0 96,-3-5 10,7 3 0,-4-6-326,-1 1 1,1-2-238,-1-3 4,0-2 515,1-5 0,-6 0 0,-1 0 0</inkml:trace>
  <inkml:trace contextRef="#ctx0" brushRef="#br1">9422 8006 10044,'0'-11'-446,"1"0"54,3 4 1,4-2 721,7 5-36,3 0-302,5 4 0,0-3 1,-1-1 1,5-4-21,0 4 1,4-1-8,0 1 1,-2-1-8,2-2 1,-2-2-228,1 5 1,2-4-523,-5 5 777,-6-6 0,1 2 0,-5-4 0</inkml:trace>
  <inkml:trace contextRef="#ctx0" brushRef="#br1">10016 7583 9601,'0'-11'-1373,"0"0"1289,0 4 0,0 3 199,0 8 0,4 4 166,0 7 37,5-2-266,-8 8 1,5-2 177,-2 8 0,-3-2-79,3 6 0,1-4 3,-1 3 1,0 0-76,-4 5 0,4-6-84,-1-2 0,1-3 99,-4-1 1,0-6-246,0-2 98,0-2-100,5-1 162,-3-6-152,3-1 0,-2-6 69,1-3 0,1-2-198,-1-6 1,-1-3 150,4 0 0,-3-4-27,4 3 1,-2-4 127,2 1 1,2 1 0,-3-1 1,4 5 18,0-1 1,0 4 133,1 3 1,-1 3 60,1 5-180,-1 0 0,-3 0 0,-1 0 190,2 0 0,-4 5-109,-1 3 1,1 2 16,-1 1 0,0 1-123,-4-1 1,0 2 0,0 2 0,0-2-56,0 2 1,0-2 109,0-2-33,0 6 1,4-5-244,-1 3 0,6-6-324,-1-1 1,2-4 140,1 3 0,1-4-367,-1 1 773,1-3 0,4-1 0,2 0 0</inkml:trace>
  <inkml:trace contextRef="#ctx0" brushRef="#br0">10484 7915 8566,'-6'0'-398,"6"-4"260,8 0 1,-2 0-2,2 4 0,-1-4 201,5 1 0,-1-5-2,0 4 1,1-5-17,-1 2 0,-3-2 5,0 1 1,-2-2-54,1 2 0,-1 2 32,-6-2 1,0 1-197,0-5 0,0 5 66,0-1 0,-7 6-77,-4-2 1,-2 3 161,-6 1 0,1 1-17,-1 3 0,-2 3 67,2 9 0,1-3 1,-1 7 1,6-3 215,2 2 1,1 2-62,6-6 1,0 1 29,4 0-113,5-4-127,1 5 1,11-10 25,2 1 1,3-5-54,0 0 0,2-1-226,3-2 1,-3 0 128,3 0 0,-3-4-148,-1 0 1,-2-4 292,-2 5 0,3-6 0,-4 2 0</inkml:trace>
  <inkml:trace contextRef="#ctx0" brushRef="#br1">10804 7778 8443,'0'11'-782,"0"0"793,0 1 0,0 1-48,0 2 0,0-3 203,0 4 1,0-2 164,0 1-402,0-2 46,0 3 1,1-4-436,3-1 348,-3-5-94,5 4 0,-6-7-535,0 5 741,0-6 0,0 3 0,0-5 0</inkml:trace>
  <inkml:trace contextRef="#ctx0" brushRef="#br0">10804 7686 8551,'0'-11'-76,"0"-1"0,0 1-95,0 0 0,1 3 191,3 0 0,-1 5 128,4-5-1078,1 5 404,3-2 61,1 5-18,-1 0 483,1 5 0,-1 2 0,1 4 0</inkml:trace>
  <inkml:trace contextRef="#ctx0" brushRef="#br0">10975 7743 6792,'7'0'948,"3"4"-706,-2 0 0,-2 5-66,2-2 1,-5 5-27,5 3 11,-6-2-31,9 3 1,-10-4-98,3-1 117,2 1-69,-5-1 0,6-1 165,-4-2-167,-1 2 0,3-8-231,-5 6 464,0-5-2,0 2-415,0-5 142,0-5 1,0-2-102,0-4 1,0-1 22,0 1 1,0 0 39,0-1 1,5-3-57,3 0 1,3-4-184,4 3 0,-1-3 34,5 4 1,0-4-257,4 4 0,4 0-469,-1 3 499,1 1 432,-4-1 0,0 1 0,-1 0 0</inkml:trace>
  <inkml:trace contextRef="#ctx0" brushRef="#br0">12220 7481 8469,'4'-23'-291,"0"0"1,0 1-348,-4 3 1,1 3 433,3 4 493,-3 1 22,4 5-35,-5 1 155,0 5 1,0 6-145,0 5 1,-1 6 105,-3 6 1,3 5-300,-3 2 1,1 8 13,0 4 1,0-1 13,-4 1 1,4-1-197,-1 5 1,3 0-33,1-1 0,0-5 140,0-6 0,1-5-446,3-6 0,-1-5 19,4-3 1,1-4-143,3-3 0,2-3 26,2-5 509,3 0 0,5-10 0,0-3 0</inkml:trace>
  <inkml:trace contextRef="#ctx0" brushRef="#br0">12552 7675 8469,'-12'0'-114,"1"-4"-57,-1 0 0,0 0 257,-4 4 0,4 0 30,-4 0 1,4 7-124,0 4 55,1 1-64,-1 4 1,6-1-1,2 1 1,-1 0 74,1-1 1,1-2 1,3 2 1,5-6-16,2-1 0,7-2 6,2 2 0,4-3-37,-1-5 1,1 0-3,-1 0 0,-1-2-66,-3-1 87,-2-4 0,2-4 123,-7-1 0,-3 0-148,-5-3 1,0 2-2,0-2 0,-5 2-111,-3 2 0,-2-1-534,-1 1 487,-1-1 1,2 5-405,2-1-303,3 5 857,5-2 0,5 5 0,2 0 0</inkml:trace>
  <inkml:trace contextRef="#ctx0" brushRef="#br0">13065 7595 8469,'-7'-6'46,"-1"2"1,-1 2-146,-6 2 1,1 2 116,-5 2 0,-4 3-9,-3 8-144,-1-2 327,-1 4 1,4-2 44,-3 0 1,4 0-139,4-3 0,4 3-185,8 0 0,-2 2 133,5-2 0,0-2-187,4 2 1,1-3-11,3 0 1,3-1-271,4 1 1,5-2-96,3-3 1,-1 2 2,1-5 512,0 0 0,9-4 0,1 0 0</inkml:trace>
  <inkml:trace contextRef="#ctx0" brushRef="#br1">13305 7641 9638,'0'-12'-1004,"-5"1"670,-1 4 0,-2 2 202,1 5 0,-1 0 94,-3 0 1,-5 2 275,1 1-254,-5 4 16,2 9 1,-3-3 248,1 2 1,4-2-111,5-2 0,0 2-75,4 2 1,-2-2-89,5 2 36,0-2 0,6-2 26,1 1 0,1-6-145,8-2 0,-4-3 2,8-1 1,1 0 106,3 0 1,-3-5-405,2-3 188,0-2-4,-1-1 1,2-1 81,-4 1 1,3 1 68,-4 2 0,0-1-18,-3 5 0,-5 1 37,1 3 365,-6 0-8,3 0 1,-5 1-96,0 3 1,0 2-147,0 6 1,0 3-48,0 0 0,0 1-131,0 0 0,0-4-14,0 4 1,4-4-672,0 0 795,5-1 0,2 1 0,7-1 0</inkml:trace>
  <inkml:trace contextRef="#ctx0" brushRef="#br0">13637 7458 8183,'0'-18'-505,"0"7"0,0 4 1116,0 3 14,0 3-459,0 11 0,0 1 26,0 11 0,0 0 9,0 5 1,0-3-124,0 2 0,0 2 91,0-1 1,1 3-344,3-3 1,-3 3-1,3-3 0,1 4 8,-1-5 1,-1 0-54,-3-7 1,0 1-318,0-5 1,0 0 535,0-3 0,-5-1 0,-1 1 0</inkml:trace>
  <inkml:trace contextRef="#ctx0" brushRef="#br0">13477 7698 8507,'-13'-12'-24,"3"1"76,10-1 0,1 1 31,3 0 1,6 3 122,5 0 1,2 5-410,-2-5 0,1 5 12,3 0 0,3-3 15,-3 3 1,3-1 103,1 4 1,-1 0-165,1 0 1,-1 0 79,-3 0 0,-1 1-520,-3 3 456,-3-3 1,5 8 219,-6-5 0,-4 0 0,3-4 0,-4 0 0</inkml:trace>
  <inkml:trace contextRef="#ctx0" brushRef="#br0">13888 7595 7466,'0'7'751,"0"1"1,0 0-458,0 3 0,0 1-335,0-1 0,0 0 82,0 1 1,0 1-210,0 2 0,4-3 7,-1 4 1,2-2-263,-1 1 1,-1-6 42,4 2 0,-3-3 380,4-1 0,-6 4 0,3-5 0</inkml:trace>
  <inkml:trace contextRef="#ctx0" brushRef="#br0">13956 7469 8507,'-11'12'0</inkml:trace>
  <inkml:trace contextRef="#ctx0" brushRef="#br0">13968 7595 8507,'-12'7'-112,"1"1"1,-1 0-9,1 3 0,0 1 146,-1-1 0,2 2-96,2 2 1,2-2 153,2 2 0,3 1 150,-3 0-248,3-1 19,1-4 29,5 1 0,-2-6 5,4-2 1,-3-3-34,4-1 74,-6 0-17,8 0-372,-8 0 268,3 0 0,-2-1-498,1-3 332,0 3 1,-4-6-365,0 4 276,0 1 295,0-3 0,-5 0 0,-1-1 0</inkml:trace>
  <inkml:trace contextRef="#ctx0" brushRef="#br0">14150 7686 8522,'0'7'-2256,"0"-2"2333,0 0-29,-5 1 89,4 6 0,-5-5 244,2 1 1,3-1-202,-3 5 1,3-1 217,1 1-368,0-1-101,5 0 164,-4-4 1,9-1-175,-2-2 192,2-3-37,-4 4 1,4-9-9,-2 1 1,2-6-54,2 1 0,-1-3-96,0-4 0,0 2 103,-4-2 1,2 1 13,-5-2 1,0 4-58,-4-3 1,0 2 56,0 1 1,-2 1-209,-1 0 0,0 3 58,-5 0-227,6 6-95,-3-3-361,0 5 560,3 5 1,-1-3 85,6 6 1,4-6 152,4 2 0,2-2 0,2-2 0,-2 0 0,2 0 0,2 0 0,-2 0 0,0 0 0,-4 0 0,1 0 259,-1 0 111,1 0 0,-5 0-59,1 0 1,-6 1 162,2 3 0,-2-2-157,-2 6 0,0-1 24,0 5 1,0-1-1,0 1-75,0 4-138,-6-3 0,5 3-89,-3-4 1,3-1 19,1 1 1,0-5-216,0 1 0,5-6 83,3 2 1,2-3-73,1-1 0,1-1-81,-1-3 0,4-2 136,1-5 0,3-5-34,-4 1 0,0 0 20,-3 4 0,3-5 24,0 1 1,0 0-33,-3 3 1,-1 5-22,1-1 0,-1 6 107,0-2 191,-4 3-9,3 1 1,-9 5-113,3 2 0,-7 5-112,0 3 83,-1-2-151,-1 3 0,3-1-505,-1 1 429,1 4 1,2-7 0,2 2 211,1-3 0,9 0 0,6-1 0</inkml:trace>
  <inkml:trace contextRef="#ctx0" brushRef="#br0">15041 7561 8493,'-16'-18'0,"3"1"121,-2 6 1,2 1-57,2 2 1,-2-1-190,-2 5 0,2 2 31,-2 6 0,-2 2 25,2 6 1,-4 0 132,4 3 1,1 2 154,6 2 0,-1 3-186,6-3 0,-1 2 10,4 2 1,1-1-24,3-3 0,2 1 4,6-5 1,-1 4-312,1-4 356,-1 1-112,-5-5 1,3 0-146,-5 1 0,4-5 130,-5 1 1,1-4-18,-4 4 0,0-5-3,0 5 0,-1-6-8,-3 2 1,2-1-148,-6 1 0,0-3 105,-3 3 1,0 1-559,-1-1 685,1-1 0,-6 2 0,-1 2 0</inkml:trace>
  <inkml:trace contextRef="#ctx0" brushRef="#br0">15087 7869 8402,'-11'-11'0</inkml:trace>
  <inkml:trace contextRef="#ctx0" brushRef="#br0">16069 4408 8270,'-11'0'0,"3"0"-54,1 0 1,-1 4 29,-4 0 1,1 6 126,0 2 1,-5 0-148,1 7 0,-5 2 88,1 5 1,-4 4 120,-4 4 1,2 5 12,-5 3 0,4 2-166,-1 2 1,7 0 113,1-1 0,5 1-63,-1 0 0,7-4-138,5 0 0,1-6 47,2 2 1,0-2-165,0-2 1,5-5-7,3-2 1,6-4 144,1-4 1,11-3-14,0-4-7,6-6 14,2-1 1,2-5-120,2 0 1,1-5-37,3-2 0,0 2 214,-8 1 0,2 0 0,-7-1 0,4-3 0,4 1 0</inkml:trace>
  <inkml:trace contextRef="#ctx0" brushRef="#br0">16103 4705 8240,'0'17'0,"0"-3"-148,0 5 0,0 5-101,0 6 0,0 3 231,0 2 141,0-1 1,0 4-29,0 0 1,0 0 6,0-4 0,0-4-21,0-4 1,2-3-13,1-4 1,-1-6-124,2-6-93,2-4 306,-5 2-269,9-5 0,-5-10 29,3-5 0,1-6-102,-5-1 1,1-3 130,-1-1 1,-2-2 22,6-3 1,-4 3-109,3 6 0,-3-1 92,4 0 0,-1 4 127,5 0 1,0 5-114,4-1 0,-4 2 149,3 2 1,-1 0-63,2 4 1,-4 2-28,4 5 1,-8 1 49,0 3 1,-4 6 4,3 5 0,-4 6-17,1-2 0,-3 3-27,-1 5 1,-4-4 51,0 0 1,1 0-47,3-4 0,0 1-280,0-1 284,0-3-268,0-4-434,0-1 491,0 1 0,3-5-144,1 1 0,5-6 305,-1 2 0,2-8 0,1-2 0</inkml:trace>
  <inkml:trace contextRef="#ctx0" brushRef="#br0">16629 4922 8240,'6'-11'-339,"-1"0"-42,-5-1 0,0 1 614,0-1 0,0 1-59,0-1 0,0 5 9,0-1 0,-5 4-123,-2-3 0,-4 4-22,0-1 1,0 3 62,-1 1 1,1 1-4,-1 3 1,1 3-10,-1 4 1,2 2 2,3 2 1,-2-2-24,5 2 23,0 3-29,4-6 1,0 9-101,0-6 0,0 0-22,0-4 0,1 1-302,3-1 303,3 1 0,5-6-65,3-2 0,-2-4-127,2-4 1,-1-2 101,2-6 1,-4 0 12,4-4 0,-4 4 37,0-3 0,-2 2 111,-3 1 0,2 5-55,-5-1 0,1 6 6,-1-2 92,-3 3 1,4 2 169,-5 3 1,0 2-51,0 5 0,0 2-142,0 2 1,0-2-219,0 2 0,0-2 148,0-2 0,2-1-671,1-2 707,-1 2 0,8-3 0,-4 4 0</inkml:trace>
  <inkml:trace contextRef="#ctx0" brushRef="#br0">16926 4763 8197,'-7'0'212,"7"10"1,3-1-94,5 10 0,-6-3 48,2 7 1,-2-3-35,2 7 0,-3-3-124,3-1 1,-2 0 108,-2-1 1,3-4-201,1-3 0,0-2 123,-4-1 0,1-6-76,3-2 1,-1-3 26,4-1 0,-3-1-138,4-3 0,-5-6 29,5-5 1,-4-6-79,3 2 0,1 1 136,4-1 0,-5 0 12,1-3 0,-2 3 155,2-1 1,2 7-92,-3-3 1,4 4 2,0 0 1,0 5 1,1-1 0,-5 5 7,1 0 0,-2 3-8,2 3 1,-2 8-16,-2 4 0,-3 5 117,3-1 0,-2 1-104,-2-1 0,0 2 132,0-6 0,0 4-88,0-4-29,0 0 1,-2-3-54,-2-1-16,3-4 11,-4-2-136,5-5 1,1-5 114,3-3 0,3-6-164,4-1 0,0-5 62,1 1 0,3-3 90,0-1 1,4 2-40,-3 2 1,3 2 32,-4 6 1,4-1-83,-4 1 131,0 4 1,-5 4 140,-2 6 1,1 5-58,-5 7 1,0 2 210,-4 2 0,-2 1-128,-2-5 0,3 4-93,-3-3 0,3 3-358,1-4 281,0 0 0,0-4 95,0 1 0,5-6-19,3-2 1,2-3-60,1-1 0,1 5 0,-1 2 0</inkml:trace>
  <inkml:trace contextRef="#ctx0" brushRef="#br0">17565 4877 7639,'-11'6'415,"5"0"502,2-2-352,2-3-406,2 5 1,7-6-181,4 0 0,1 0 129,3 0 1,3 0-188,1 0 0,1 0 36,-1 0 0,1-4 136,-4 0 0,-1-5-204,-4 1 1,-1 2 0,-2-2 1,1 1-24,-5-5 1,-1 1 83,-3 0 0,0-1 24,0 1 0,-5 1-64,-2 2 1,-5-1-135,-3 5 1,1 1 196,-5 3 0,5 1-7,-1 3 0,-2 3 189,2 8 1,-4-1-121,4 5 0,4-5 166,3 2 0,5-2-52,0 1 1,1-3-96,2 4 0,2 0-70,1-1 1,8 1-7,4-5 0,5 0-90,-1 1 1,3-1 76,0 1 1,1-5-480,0 1 1,4-5 9,-1 0 503,1-1 0,1-2 0,1 0 0</inkml:trace>
  <inkml:trace contextRef="#ctx0" brushRef="#br0">17988 4694 8156,'-6'-11'-75,"0"-1"0,6 5-72,0-1 0,2 5 536,2 0-287,-3 1 0,9 4 51,-2 1 1,-3 5 19,-2 7 0,3 3-12,-3 5 1,1 0 4,-4 0 1,1-1 77,3 1 0,-3-1-90,3-3 0,-2-1-225,-2-3 1,3-6 241,1 2-353,0-2-29,-4-3 75,5 4 0,-2-10 81,4 0 0,-3-5 34,4-6 1,-1-2-169,5-2 1,-5-1 92,1-3 1,3-3-86,5 3 0,-1-1 115,-4 1 1,2 1 119,2 3 1,-2 2-60,2-2 0,-2 6 221,-2 1-182,1 6 62,-1-3-37,0 5 0,-4 5 149,-3 2 0,-3 5-14,-1 3 0,-1-4-82,-3 1 0,2-1-224,-1-3 87,1 2 0,4 0-165,1-2 1,0 1-369,5-6-65,-1 6 1,5-6-550,-1 4 1172,0-4 0,1 2 0,-1-5 0</inkml:trace>
  <inkml:trace contextRef="#ctx0" brushRef="#br0">18570 4671 8156,'-1'-6'-535,"-3"2"0,2 3 1163,-6 1 0,0 1-224,-3 3 1,3 2-200,1 6 1,-1-1-54,-3 0 0,3 2-122,1 2 0,4-2 97,-1 2 1,-1 2 40,1-2 1,1 0-201,3-3 1,3-1 25,1 0 1,5 0-20,-1-4 1,2-2-30,1-5 0,2 0-217,2 0 1,-2-1 144,2-3 0,-6-2-63,-1-6 0,-1-3 161,5 0 0,-6-2-31,-2 2 0,1 3-111,-1-4 0,-1 0 116,-3 1 1,-3-1-475,-1 5 276,-5 0 252,3 4 0,-6-3 0,1 4 0</inkml:trace>
  <inkml:trace contextRef="#ctx0" brushRef="#br0">18890 4728 8156,'5'-6'28,"-4"-4"39,3 2 0,-1-2 355,1-1-198,-3-1 1,4 1-313,-5-1 33,0 6 132,0 1 1,-5 5 48,-3 0 1,-6 2 71,-1 6 1,-1 1-68,0 10 1,4-1 78,-4 1 0,5 2-92,3-2 0,0-1 52,4 1 1,0-5-76,4 1 0,1 2-161,3-2 0,0-4 37,7-3 0,-1-5-143,9 0 0,-3-1-59,3-2 0,0-7 151,4-4 1,-1-3-41,1-9 1,-4 5-5,0-8 1,-3-1 53,3-7 1,-2 0 38,2-1 0,2-3 16,-6 0 1,1-5-41,0 1 1,-2-2-5,5-2 1,-5 5 89,1 3 0,-6 8-100,-2 3 95,-4 8-55,2 3 1,-10 12 254,-3 8 1,-3 8 30,-4 15 0,1-2 12,-5 6 1,5 3-123,-2 4 0,4 2-7,0-2 1,6-5-112,2 5 1,3-7 80,1 4 1,1-2-128,3-7 0,2 0-14,6-7 1,0 1-225,4-5 1,-4-3 163,4-5 1,-3-4-93,3 1 0,-4 1 184,4-1 0,0-1-5,-1-3 0,1-1 111,-5-3 0,0 2-93,1-6 1,3 4 149,0-3 0,1-1-88,-5-3 0,0-1-33,1 1 1,-2-4-33,-2-1 0,0 0-12,-4 1 0,4 1-7,-4-5 1,-1 5-20,-3-2 1,-3 8 1,-1 0 1,-5 5 14,1 0 0,-6 3 186,-1 3 1,-4 5-43,4 7 1,-4 2 80,4 2 0,1 2-155,6-2 0,2-2 13,2-2 1,4 2-144,0-2 1,5 0-242,6-3 1,6-5 21,2 1 1,3-6 108,0 2 0,6-3-630,3-1 0,-3-1 301,-2-3 0,2 3-759,-1-3 1268,0 3 0,-5-4 0,1-1 0</inkml:trace>
  <inkml:trace contextRef="#ctx0" brushRef="#br0">19792 4146 8272,'7'12'245,"4"4"1,2 1 416,6 6 0,-1 1-306,1 3 0,1-2-143,-5 6 1,0-1-27,-3 5 0,-2 0 48,-2 3 0,-3-1 147,-5 5 1,-3 1-147,-4 7 0,-5-4-245,-7 4 0,-8-7-28,1-1 1,-3-5-253,-6 1 1,4-4-128,-7-3 0,2 0 249,2-4 1,1 0-1946,2-5 2112,-2 1 0,3-4 0,-6 0 0,-1 2 0,1 0 0,-2 2 0</inkml:trace>
  <inkml:trace contextRef="#ctx0" brushRef="#br0">16355 5596 8343,'23'5'0,"3"2"-198,1 4 1,10-3-261,1-1 1,6 1 605,6 3 0,-1-3-488,8 0 0,3-6 540,-26 0 1,0 0-93,3-1 0,0-1 1,-2 0-1,0 0-21,1 0 1,0 0 0,1-1-1,1-2 80,0 1 0,0 1 1,1-2-1,1 2-46,0 1 0,0 0 1,-1-1-1,0 0-48,0 0 1,-1-1 0,-1 1-1,-1 0-73,-2 0 1,1-1-1,0 1 1,1 0 67,-2 1 1,0 0-1,-1-1 1,-1-1 46,21-2 1,6 0-19,-6 4 0,0 0 89,-7 0 0,-4 0-64,0 0 0,-2 0 189,2 0 0,-1-1-44,-3-3 0,-4 1-79,0-4 0,4 3-178,-3-4 9,1 1 0,-5-4 0,-1 3 341,2 0 1,-3 2-324,2-2 0,-2-1 26,1 5 1,2-3-181,-5 3 1,1-1-49,-2 1 0,-2 3-570,3-3 1,-3 3 309,-1 1 1,-1 0-229,-3 0 1,2 1 652,-2 3 0,-2 2 0,-1 6 0</inkml:trace>
  <inkml:trace contextRef="#ctx0" brushRef="#br0">7184 9982 8577,'-7'11'-8,"-2"4"8,6 1-378,-6 4 1,6 4 386,-4 10 1,4 3 362,-1 9 0,-1 2-456,1 9 0,-1 2 274,2 1 1,0 0-307,-1-27 0,0-1 0,-2 26 308,-2-1 0,0-1-3,4-6 0,-4-2-119,4-6 1,1 0 41,3-8 1,1 1-19,3-8 0,-2 0-194,6-4 1,-1-6 566,5-1-714,-1-4 497,6-5 0,-1-7-213,3-8 0,-2-2-156,-6-2 1,1-3-6,-1 0 0,0-4 40,1 4 0,-1-1 125,1 5 0,-1 0 140,1-1 1,3 2-138,0 2 1,4 3 122,-4 5 1,6 0-92,-2 0 0,7 0 33,5 0 0,-1 0-41,4 0 0,-1 0 25,9 0 0,-1 0-140,1 0 0,2-3-26,-2-1 1,-3-5 14,-1 1 1,-3-1 2,-5 2 1,2-3-173,-5 2 0,-2-1-6,-6 1 0,1 0 39,-5 4 1,1 0-1162,-5 4 681,1 0 674,-1 0 0,-5 5 0,-1 1 0</inkml:trace>
  <inkml:trace contextRef="#ctx0" brushRef="#br0">7983 10667 8435,'0'-11'-161,"0"-1"0,0 5 610,0-1 6,5 5 1,2 0-174,4 6 1,6 4-74,2 4 1,-2 2-168,2 2 0,0-1 180,4 5 1,1-4-300,3 4 0,-3-5 67,3 2 0,-3-4-93,-1 0 1,-4-2 189,0-3-297,-5 4 216,2-5 1,-9 5-24,-4 1 0,-8 1-33,-6 2 0,-7 4 60,-9 7 1,3 0-629,-2 4 296,-3 1-111,4 3 1,-1 0-644,7 1 1076,-3-1 0,9 5 0,-3 2 0</inkml:trace>
  <inkml:trace contextRef="#ctx0" brushRef="#br0">9297 10267 8145,'6'5'-48,"-2"3"0,-3 3 14,-1 5 0,0 3 150,0 7 1,-1 5 3,-3 7 0,-2 3 96,-6 4-1554,1 1 1482,-1 5 0,2-3 77,3 5 0,0-2-47,3-2 0,4 0-59,0-11 0,3 0-51,8-4 0,-2-5-167,6-2 1,-2-8-36,-1-4 0,3-3 60,0-5 0,0-2 553,-3-5 0,0 0-511,4 0 0,-4-5-155,4-2 0,-4-4-246,0 0 1,-1 0 436,0-1 0,1 1 0,-1-1 0</inkml:trace>
  <inkml:trace contextRef="#ctx0" brushRef="#br0">9696 10736 8272,'-6'0'-81,"0"1"-9,2 3 1,3 2 281,-3 5 0,2 2 95,2 2 1,-1-2-187,-3 2 1,3-1 59,-3 1 0,3-2-10,1 2 1,1-1 170,3 2-162,-3-4 1,8 5 67,-5-6-228,5-4 0,-3 3 0,6-4 0</inkml:trace>
  <inkml:trace contextRef="#ctx0" brushRef="#br0">9753 10473 8414,'-6'-11'-287,"1"-1"0,4 6-397,-3 2 1,3 4 683,-3 4 0,3 2 0,1 6 0</inkml:trace>
  <inkml:trace contextRef="#ctx0" brushRef="#br1">9982 10690 10836,'0'15'-475,"0"0"1,-4 6 257,0-2 0,0 2 204,4 2 0,0 0-1,0 0-151,0-5 308,0 3 0,0-8-464,0 2-66,5-2 261,2-7 0,0-1-184,1-5 342,0 0 0,3-1-1,1-3 0,-6-2-153,-2-6 0,1 0-97,-1-4 1,1 2 73,-2-5 0,3 2 107,1-2 0,3 1 100,-2 3 0,2 2-39,1-2 0,1 2 11,-1 2 1,1 3 10,-1 0 0,-3 6 23,-1-2 0,1 3 16,3 1 1,1 0 4,-1 0 0,1 1 257,-1 3-303,-5 2 0,5 6 0,-6-1 82,2 0-73,-2 1-17,0 4 0,-3-2 5,2 5 0,-3-5-65,-1 2 0,0 0-6,0-1 1,4 1-233,-1-5 0,2 0 84,-1 1 0,-1-5-456,4 1 290,1-5 1,0 5 344,-1-4 0,1 0 0,3-4 0</inkml:trace>
  <inkml:trace contextRef="#ctx0" brushRef="#br0">10530 10736 8433,'0'6'-163,"5"-1"0,1-5-262,6 0 1,-1 0 453,1 0 0,-1-1 9,1-3 0,0 1 10,3-4 1,-2 3 13,2-4 0,-2 1 15,-1-5 1,-1 1-75,0 0 0,-3 0 1,0 4 0,-6-3-74,2 2 95,-3-2 0,-2 2-195,-3 1 182,-2 4-8,-11-2 0,0 6-23,-6 3 0,1 2 61,3 6 1,-3-1 25,3 1 1,3-1-23,1 1 1,3 3 100,5 0 1,-2 0-115,5-3 0,0 3 8,4 0 1,0 0-243,0-3 229,5-1 1,5 1-310,6-1 298,4-5 1,-2 1-145,5-4 0,-1-1-257,1 2 1,4-3 383,0-1 0,-1-5 0,-3-2 0</inkml:trace>
  <inkml:trace contextRef="#ctx0" brushRef="#br0">11033 10633 8433,'-6'-12'0,"4"2"-410,-6 3 214,6-4 119,-8 10 1,3-4 117,-4 5 0,-1 0 43,1 0 1,-4 5 122,0 3 0,-2 2-86,2 1 1,2 5 129,-2-1 1,6 4-202,1-4 0,6 2 48,-2-2 0,3-2-98,1 2 1,5-4 111,3-3 0,2 1-240,1-6 1,1 1-64,-1-4 0,4 0-99,0 0 0,4-5 93,-3-2 0,0-5-164,-1-3 1,-2 2 144,2-2-50,-2 2 314,-2 2 52,-4 5 140,-2 1 132,-5 5 1,-1 1-105,-3 3 0,1-2 80,-4 6 1,4-1-213,-1 5 0,3 3-259,1 0 0,0 0-106,0-3 1,5-2-15,3-2 243,2 2 0,6-4 0,2 6 0</inkml:trace>
  <inkml:trace contextRef="#ctx0" brushRef="#br0">11387 10633 8398,'5'-12'0,"-4"0"12,3-4 0,-4 4 91,-4-3 0,1 6 147,-4 1 0,-1 4-134,-3-3 1,-1 4 125,1-1 0,-2 3 22,-2 1 1,2 6-253,-2 6 1,-1 0-57,0 8 0,1-5-68,4 4 1,3-1 89,0 1 0,6 1-170,-2-5 1,4 0 66,4-3 0,2-1-181,6 1 0,-1-6-92,1-2 238,4-3 1,-2-1 0,4-1-363,-2-3 111,5-2 311,-9-11 0,6 4-88,-3-2 0,-2 1 103,2-1 1,-2 2 148,-2-2 1,-3 6-272,0 2 246,-6 4 358,3-2-202,-5 10-46,0 6 0,-5 7 213,-3 5 1,-2 5-74,-1 2 0,1 3 352,2 2-474,3 4-211,0 2 1,4 8 207,-3 1 0,3-1-64,1-3 0,0 0-3,0-1 0,0 0-165,0-4 1,0 1 119,0-7 1,0 0-92,0-8 127,-5-1-113,3-8 0,-8 1 26,2-7 1,-2 0-99,-1-8 45,-1 0 1,1-5 150,0-3 1,1-8-254,2-7 0,-1-2-56,5-2 1,0-7 97,4-1 0,0-4-34,0 4 1,0-1 201,0 2 1,7 1 238,4 2 1,3 3-184,9-3 0,-3 3 86,7 1 1,2 1 27,2-1 1,3 0 182,4 0 0,1-1-172,3-3 0,1 3-77,-5-2 1,4-2-261,-4 1 1,-1 0 49,-6 4 0,-5 2-129,-7 2 0,0-1 101,-7 4 1,-3 1 26,-9 4 1,-6-1-43,-1 1 1,-8 4-96,-4 4 0,-7 1 286,0 2 1,-6 5-62,1 3 0,3 6 151,2 1 1,2 4-53,1-3 1,6 0-40,6-1 1,1-1 51,6 5 0,1-5 13,7 1 1,4-2-140,7-1 0,8-1-186,7 0 1,3 0-694,2-4 0,0 0 114,3-4 742,-2-1 0,3 8 0,-5-4 0</inkml:trace>
  <inkml:trace contextRef="#ctx0" brushRef="#br0">13008 10530 8505,'-11'-11'-662,"0"-1"0,-1 6 293,1 2 219,-1-2 1,1 4 253,-1-1 1,-4 3 256,-3 3 1,1 0 4,-1 5 1,5 0-195,-1 8 0,0-2-78,3 5 0,0-4-22,8 4 0,0-4-102,4 4 0,5-1 81,3 1 0,3-4-123,4-7 1,3 1 87,5-5 1,0-1-160,0-3 0,-1-5-31,1-2 0,-1-5 102,-3-3 0,1 1-143,-5-5 0,1 0-4,-5-4 0,-3 2-150,-1 2 1,-4-2 224,1 6 0,-3-4 33,-1 4 1,-5 3 222,-3 5 1,-2 4 0,-5-2 243,0 5 0,-1 6-144,5 6 1,1 4-17,2 7 0,-1 1 72,5 3 1,1 2 108,3 5 1,0 2-185,0 2 1,0 3 32,0 4 0,3 5-311,1-1 1,5 2-13,-1-1 1,1-4-296,-2 4 1,2-3 161,-5-1 0,0-2 13,-4-2 1,0-3 190,0-5 0,-1-4 38,-3-4 1,-3-3 41,-4-4 0,-4-2 168,-1-6 0,0-1-107,1-2 1,-2-3 112,-2-5 1,1-1 16,3-3 0,3-2-139,-4-6 1,7-6-238,2-4 1,0-3-17,0-5 0,2-2-186,5-6 0,0 3 10,0-3 0,5-2-706,2 2 1029,4-5 0,0 2 0,0-4 0</inkml:trace>
  <inkml:trace contextRef="#ctx0" brushRef="#br0">13214 10393 7852,'-6'5'-657,"2"3"1,3 6 679,1 1 0,0 5 373,0-1-267,0 3 1,0 4 0,0 1 233,0-2 1,3 1-113,1 0 0,4-1-60,-4 1 0,1-7-55,-2-3 1,-1 0 7,2-1 0,-2-3 109,2-5 25,-3-4-246,4 2 0,-4-6 82,3-3 1,-1-4-293,4-7 0,0 1-110,0-5 1,4 0-107,-4-4 1,3 0 27,2 0 1,-1 2-173,1 2 1,-1-2 537,0 6 0,6-5 0,1 2 0</inkml:trace>
  <inkml:trace contextRef="#ctx0" brushRef="#br0">13637 10507 6442,'0'-6'-64,"-6"1"1,0 5 159,-5 0 0,-1 5 166,1 2 0,-1 0 85,1 0 0,3 5-121,1 3 0,3 0 113,-4-3 1,6 3-190,-2 0 1,4 0-126,4-3 1,-2-1 94,6 1 0,1-2-153,6-3 0,-2-1 34,2-6 0,3-2-267,1-2 0,-1-2-145,1-5 0,-2-5 182,2 1 1,-2 0-178,-6 4 420,1-6 431,-6 4-343,-1-3 56,-5 10 0,-5 2-77,-3 8 1,2 2 129,-2 5 1,6 1-209,-2-1 1,3 2 100,1 2 1,0-2-584,0 2 1,1-2 478,3-2 0,7 6 0,7 0 0</inkml:trace>
  <inkml:trace contextRef="#ctx0" brushRef="#br0">13991 10462 8331,'-7'0'-433,"-2"1"-132,6 3 1,-1 3 559,4 8 0,-4 3 609,0 5 0,0 0-218,4 0 0,0 3 48,0 1 0,0 5-162,0-2 0,0 3-91,0 1 1,0 1-86,0-1-107,5 5-35,-3-3 1,3 7-205,-5-5 0,0-4 71,0-3 0,0-6-239,0 2 1,0-4-273,0-4-379,0-3 592,0-9 0,0-7 477,0-8 0,-5-12 0,-2-4 0</inkml:trace>
  <inkml:trace contextRef="#ctx0" brushRef="#br0">13911 10564 8331,'6'-23'-658,"4"6"0,-2 0 799,7 6 1,-1 3 664,5 1 0,-4 4-453,4-1 0,-4 3-337,4 1 1,-3 5 152,3 3 1,-5 2-198,1 1 1,-6 1-146,-2-1 108,-4 0 82,2 6 1,-5-3-92,0 5 0,-3-4-29,-4 4 0,-1-5-163,-7 1 1,2-2 27,2-1 1,0-1-91,-1 0 1,4 0 19,1-4 1,3-1-501,-4-2 808,6-2 0,-3 3 0,5-16 0,0-1 0</inkml:trace>
  <inkml:trace contextRef="#ctx0" brushRef="#br0">14367 10153 7214,'0'12'150,"0"-1"0,-3 5 269,-1 4-318,0-4 86,4 6 1,0-3 180,0 7 0,0-2-98,0 3 1,0 2 84,0 2 1,1 2-254,3 1 0,-3 0-131,3 0 0,1 1 193,-1-1 0,1-5 46,-1-2 0,1-3-792,3-1 1,-2-5 34,-2-3 209,-3-3 0,5-5-242,-2-3 412,-3-3 1,5-2 161,-6-3 1,0-3 270,0-4 0,0-2-178,0-2 0,1-1-20,3-3 0,-2-3 43,6 3 0,-1-1-67,5 1 1,-1-2-31,1 6 1,-1 0 78,0 3 0,1 5 87,-1-1-118,1 6 0,-1-3 14,1 5 1,-5 1 52,1 3 0,-4 2-70,3 5 1,-4 1 105,1-1 0,-3 2-158,-1 2 1,4-2-11,-1 2 1,1-1-6,-4 1 0,0-6-178,0 3 1,2-3 38,1 2 0,4-3-262,4-1 0,-2 1 89,2 3 0,-2 2-83,7 2 0,-4-2 404,0 2 0,4 3 0,2 0 0</inkml:trace>
  <inkml:trace contextRef="#ctx0" brushRef="#br0">14950 10827 8326,'0'-8'1078,"0"1"-131,0 4-2357,0-2 1410,0 5 0,5 0 0,1 0 0</inkml:trace>
  <inkml:trace contextRef="#ctx0" brushRef="#br1">15715 9182 11844,'-28'18'466,"4"2"-915,-3-4 0,3 4 494,1-1 0,6 8 52,1 3 0,5 2 55,3-2 0,0 3-150,4-2 1,5-3-72,7-2 0,3-2 16,4-1 1,3-4-157,5 0 0,0-5 79,0 2 0,-1-3 19,1 3 1,-4-4-157,0 4 0,-5-2 199,2 1 0,-4-1-113,0 5 1,-6 1 112,-2 7 1,-3 2 100,-1 5 0,-2 6 15,-6 1 1,0 3-132,-7-3 0,-1 4 133,0-3 0,-3-4 6,4-4 0,0-1 44,3-6 1,1-2-42,0-6 0,3-2 128,0-6-135,6 0-96,-3 1 1,10-6-110,2-2 1,7-1 13,2 0 0,8-1-13,-1 1 0,2 0 48,-2 1 1,0 3-34,-1 9 1,0 8 289,-3 10 1,-4 7-130,-7 8 0,-3 3-117,-5 5 1,0 7 251,0-30 0,0 0 0,-2 1 0,-1 0-63,-1 3 1,0 0 0,-1-2-1,0 0-39,-1 3 0,1-1 0,-1-5 1,2 1 6,0 0 1,0 0-1,-5 26-113,5-3 1,0-6 81,4-9 1,0-8-558,0-7 1,7-6 146,4-5 0,6-6-132,6-10 1,4-12 508,4-7 0,2-2 0,1-7 0</inkml:trace>
  <inkml:trace contextRef="#ctx0" brushRef="#br0">16378 9000 8384,'0'16'-3,"0"-2"-82,0 5 1,0 5-74,0 7 0,0 2 249,0 1-1,-6 5 1,4 2 88,-6 5 0,4-1 10,-3 1 0,1-5 85,-2-3 0,-1-8-122,5-3 0,0-4-52,4-4 0,2-3 68,1-4 1,5-6-456,7-2 0,-1-3-94,5-1 1,-1-5-886,1-3 1266,3-7 0,-5 2 0,6-3 0</inkml:trace>
  <inkml:trace contextRef="#ctx0" brushRef="#br0">16172 9205 8478,'0'-11'-104,"0"-1"1,1 1 3,3 0 0,6-1-183,5 1 223,6-1 1,-2 6 86,7 2 1,2 3-50,3 1 0,2 0-194,-3 0 0,-1 5 97,2 3 1,-4 2-353,3 1 471,-5-5 0,3 5 0,-5-5 0</inkml:trace>
  <inkml:trace contextRef="#ctx0" brushRef="#br0">16709 9125 8374,'-12'0'115,"5"0"24,-1 0 1,4 2-170,-3 1 1,0 4 31,0 4 0,-3 6-244,2 2 1,-1 2 133,1 2 0,-2 1 149,3 3 0,2-7-60,1 3 0,3-8 57,1 0 0,0 2-136,0-2 80,5-5 0,1-1-111,5-5 0,1-1 87,-1-7 1,4-3-132,1-4 0,-1-4-98,-4-1 0,1-3 55,-1 4 1,1 0 170,-1 4 1,-3-1 17,-1 1 1,-3 1-4,4 2 198,-6 3 187,3 5 1,-5 5-78,0 3 0,-1 2-26,-3 1 0,3 4-450,-3 1 0,-1 0 138,1-1 0,0-1 60,4 5 0,5-5 0,2 3 0</inkml:trace>
  <inkml:trace contextRef="#ctx0" brushRef="#br0">17040 9125 8362,'-11'-5'-8,"-1"4"-385,1-3 176,-1 3 76,-4 6 1,3 0 130,-2 3 1,3 2-86,5-3 1,-2 4 123,5 0 1,0-3 20,4-1 12,0 1 0,2 2 6,1-2 0,5 2-11,7-3 1,-2 0-31,2 0 0,-2 0-53,-2 0 1,1 3 57,-1-2 1,-1 2-32,-2 2 0,-3-1-4,-5 0 1,0 2-17,0 2 0,-5-2 27,-3 2 0,-2-2-16,-1-2 1,-5 1-124,1-1 1,-4-3 126,4-1 0,0-4-179,3 1 1,5-3 182,-1-1 0,0 0 0,-3 0 0</inkml:trace>
  <inkml:trace contextRef="#ctx0" brushRef="#br0">17211 8851 8352,'0'-6'-1145,"0"1"1362,0 5-178,0 5 0,0 2 100,0 9 1,0 1 15,0 6 0,4 1 81,0 3 1,0 2-123,-4 5 0,0 2 50,0 2 0,0-2-55,0 2 1,0 1-120,0-1 0,0-4-33,0-3 1,-2-2-154,-1 1 1,1-2 99,-1-5 0,1-5-422,2-3 13,0-2 334,0-7-180,0-1 236,0-15 1,0 1 50,0-10 0,4 5 14,0-1 0,5-3 105,-2-1 1,0 1-94,0-1 0,-3 0 22,4-3 1,-1 3 6,5 0 1,-1 3-30,1-3 0,-5 5 148,1-1 0,-2 2-41,2 2 0,1 3 156,-6 1 0,3 4 50,-3-1 276,-1 3-423,3 1-54,0 0 1,-4 5-36,3 3 0,-3 2 69,-1 1 1,0 1-191,0-1-77,0 1 200,0-1 0,-4 0-166,1 1 1,-1-1 77,4 1 0,-4-5-346,0 1 345,-5 0 1,7 2-80,-6-3 208,6-2-163,-9-5 291,10 6-183,-4-5 1,10 4 132,3-5 0,-2-1-148,2-3 1,-1 3 14,5-3 0,-1 2-43,1 2 0,3-1-11,0-3 1,0 3-275,-3-3 302,4 3 0,2 1 0,5 0 0</inkml:trace>
  <inkml:trace contextRef="#ctx0" brushRef="#br0">17702 9125 8307,'-5'-6'-9,"-1"1"387,-6 5 6,1 0-159,0 5 1,-1 1-122,1 6 1,3 0-250,1 4 1,4-4 45,-1 4 0,3-4 121,1 0 0,0-1-114,0 0 0,1 0 88,3-4 1,2 3-141,6-2 1,-1-2 101,1 2 1,-2-4 57,-3 3 1,4-4 98,-4 1-57,-2 2 0,0-3 37,-5 4 0,0-3 20,0 4 0,-5-5-219,-2 5 0,-4-4 112,0 3-186,0-4 1,-1 2 177,1-5 0,-1 5 0,1 2 0</inkml:trace>
  <inkml:trace contextRef="#ctx0" brushRef="#br0">18582 9011 8121,'-12'0'-461,"1"0"307,5 0 1,-5 0 445,4 0 1,-3 0-7,-2 0 1,1 0-202,-1 0 0,-3 6 51,0 6 0,-5 1-13,1 6 0,1-2 85,-1 2 233,5 3-201,2-4 1,4 1-143,4 0 1,0-5-103,4 1 0,1 1-215,3 0 1,4-1 101,7-4 0,-1-1-18,5-2 0,0 1-173,4-5 0,0 0-225,-1-4 0,1 0 55,0 0 1,0 0 477,0 0 0,0-5 0,-1-2 0</inkml:trace>
  <inkml:trace contextRef="#ctx0" brushRef="#br0">18742 8954 8285,'0'11'-159,"0"1"1,0 4 203,0 3 0,0 3 62,0 1 0,0 3 127,0 1 0,0 0-8,0-4 1,0-1-52,0 1 0,0-4-142,0 0 0,1-6 20,3-2-83,-3 1 1,8-10 21,-5 6 0,5-5 63,-2 0 1,0-8-294,0-6 1,1-2-91,3-6 1,1 1-56,-1-1 0,4-2 130,0 2 0,1-2-17,-5 2 0,1-1 219,-1 5 1,0 0-17,1 3 0,-1 2 87,1 2 1,-5 0-250,1 4 539,-1 0 0,5 4 7,-1 0 0,1 1 586,-1 3-590,1 2 0,-1 4 24,0-2 0,5-3-200,-1-5 0,0 0 226,-3 0-425,-1 0 0,0-5 126,1-3 1,-5-2-159,1-1 0,-4-1-96,3 1 1,-4 0-72,1-1 0,-3 1 81,-1-1 0,-1 5-84,-3-1 1,-2 6 209,-6-2 1,1 3-26,-1 1 1,0 1 204,-4 3 0,4 3-126,-3 8 1,-1-1 194,5 5 1,-3-1-53,6 1 1,2 3-114,-2-3 0,6-1-78,-2 1 0,3-5-150,1 1 1,5 1 113,2 0 1,5-5-103,3-3 1,3-2-52,5 2 1,-4-3-59,0-5 0,1 0-206,7 0 1,-3-2 500,2-1 0,-1-9 0,-3-6 0</inkml:trace>
  <inkml:trace contextRef="#ctx0" brushRef="#br0">19438 9000 8206,'0'-12'223,"-1"2"75,-3 2 0,2 3 25,-6 5 1,0 0-5,-3 0 0,0 0-173,-1 0-73,1 0 1,-1 5 77,1 3 0,-4 6-168,-1 1 1,1 4-136,4-3 1,1-1 163,2-4 1,-1 1-201,5-1 0,1 0-330,3 1 162,0-1 1,5-1 197,2-2 1,3-3 74,2-5 1,-1 0 17,1 0 0,3-5 2,0-3 1,0 2 47,-3-2 1,3 1-75,0-5 0,0 5 224,-3-1-63,-1 6 105,-4-3 0,-2 6-109,-5 3 0,0 2 14,0 5 0,0 1-107,0-1 1,0 1-94,0-1 1,0 1-539,0-1 218,0 0-418,0-4 856,5-2 0,6-5 0,7 0 0</inkml:trace>
  <inkml:trace contextRef="#ctx0" brushRef="#br0">19690 8794 8202,'0'-11'441,"0"4"162,0 2 0,0 6-156,0 3 0,0 4 11,0 7 1,0 3-235,0 5 1,0 1 37,0 3 0,-4 0-249,0 4 0,-1 1-29,1-6 1,3 1-22,-3-4 0,-1 0-188,1-1 1,0 1-570,4 0 0,0-4 311,0 0 483,0-5 0,-5 8 0,-1-5 0</inkml:trace>
  <inkml:trace contextRef="#ctx0" brushRef="#br0">19587 8988 8202,'-7'-11'0,"2"-1"98,5 1 1,0 0 236,0-1 0,5-3-45,3 0-144,7 5 1,-1 1-197,5 5 0,-1-4-322,1 4 0,3 1 182,-3 3-415,-3 0 369,6 0 0,-8 5-798,5 2 1034,-5 3 0,2 7 0,-4 1 0</inkml:trace>
  <inkml:trace contextRef="#ctx0" brushRef="#br0">19849 9091 8937,'6'6'485,"0"-1"-409,5-5 1,5-1 5,-1-3 0,0 2-261,-4-6 1,1 2 231,-1-2 0,-1-2-126,-2 2 0,1-2 416,-5-1-197,0-1 0,-4 1-145,0 0-36,0-1 1,-6 5-107,-1-1 0,-3 5 142,-2 0 0,1 6-141,-1 5 1,-3 2 120,0 2 1,0 3 17,3 0 1,2 2-38,3-2 0,-2-2-6,5 2 0,0-3-419,4 0 192,5-1 1,5-1-173,5-2 1,5-2 69,-5-2 373,5-3 0,3 5 0,6-6 0</inkml:trace>
  <inkml:trace contextRef="#ctx0" brushRef="#br0">20272 9114 8187,'-6'-5'589,"-4"-2"1,8-4-580,-2 0 1,3-1-129,1 1 0,-4 3-514,1 1 612,-1 4 0,-1-2 160,-3 5 1,-1 5-1,2 3 0,-4 2-8,4 1 1,0 4-48,0 1 1,4-1-359,0-4 796,1 6 1,2-5-238,0 4 0,5-9-273,3-3 0,2 1 34,2-1 0,0-1-221,3-7 0,-1-3 3,5-4 1,-3-4 30,3-1 0,-2-5-161,2-2 1,3 0 73,-3-3 0,-1-4-14,1 0 0,-4-4 139,4-4 0,-4 1 38,4-5 0,-5 4 66,2-4 1,-5 4 195,-3-4 0,2 12 188,-3 3 1,-2 4 38,-1 8 186,-2 5 1,-4 5-231,-2 5 0,-3 11 75,-8 8 0,-2 8 17,-2 7 0,-2 5-2,1 3 1,4 3-486,1 0 0,3 1-7,5 0 1,3-2-20,8-2 1,3 1-310,9-5 0,6-1-2512,9-7 2861,-3-2 0,2-5 0,-2 0 0,3 0 0,-1 0 0</inkml:trace>
  <inkml:trace contextRef="#ctx0" brushRef="#br0">16309 11101 8363,'-6'0'-510,"1"0"462,-1-5 334,5 4 70,-4-4-140,5 5-99,5 0 0,-2 0 141,4 0 1,2 0-86,6 0 1,3 3-165,5 1 0,0-1 62,0-7 1,0-2-184,-1-6 0,4-4 122,-3-3 1,1-3-179,-9-1 1,-1 2 101,-6 2 0,-3-3-117,-5 3 0,-2-1-1,-1 1 1,-5 2 28,-7 6 0,-3 1 158,-5 2 0,-1 4-15,-3 8 1,-1 4 136,-2 7 1,-2 4-118,6 8 0,0-3 40,7 2 1,3 2 19,4-1 0,2 0 33,3-5 0,1 1-180,6 0 0,6-1 110,1-3 1,8 1-249,4-5 1,8 0-85,4-3 0,-1-5-119,4 1 0,-1-5 420,9 0 0,0-6 0,4-4 0</inkml:trace>
  <inkml:trace contextRef="#ctx0" brushRef="#br0">16903 10964 8280,'-5'-11'-86,"2"0"-27,-4 4 1,3-3 140,-4 2 1,4 2 23,-3-2 0,3 2-127,-4-2 0,5-1 78,-5 5 1,0 1-14,-3 3 1,3 0 43,1 0 0,0 2 2,0 6 1,-3 1 49,2 10 1,3-2 123,1 3 0,3 1 194,1-2-254,0-2 1,0 4 0,1-3-139,3 0 0,2-2 111,6-4 1,0-2 9,4-3 1,-2-1-96,5-6 0,-2-6-218,2-1 1,3-8 50,-3-4 0,1-8-130,-1-4 0,2-2-54,-6-1 1,4-5 102,-4-3 1,2-1-126,-2 1 1,-2-2 262,2 2 1,-4-1 2,-3 1 1,1 2 7,-6 6 0,5 5 255,-4 2-43,0 8 170,-4 3 0,0 14 67,0 6 1,-4 10-128,0 5 0,-4 8-154,5 3 0,-2 7 158,1 1 0,3 5-329,-3-1 1,-1 1-61,1-1 0,1-1-244,7-3 0,-1-6-41,4 2 1,1-6-641,3 2 1049,1-4 0,-1 2 0,1-6 0</inkml:trace>
  <inkml:trace contextRef="#ctx0" brushRef="#br0">17497 10827 8280,'0'-11'0,"-4"-5"-99,0 1 0,-5 0-144,2 3 1,-2 5 278,1-1 0,-3 6 81,-1-2 0,1 4-14,-4 4 1,-2 6-51,2 5 1,-4 5 101,4-1 1,1 2-41,6-2 0,-1 5 95,5-5 0,1 4-176,3-8 1,0 0-104,0-3 0,6-1 30,5 0 0,1-4-195,3-3 0,3-3 22,1-1 0,1-6 135,-1-6 1,1-1-231,-4-6 1,3 2 23,-4-2 1,0-2 39,-3 6 0,-1 0 49,0 3 200,-4 1-36,-2 5 0,-5 2 159,0 8 0,0 7 47,0 8 0,0 8-128,0 3 0,-4 3 225,0 1 0,0 1-5,4-1 0,0 5 9,0 3 0,0 3-236,0 0 0,4 5 2,0-1 0,1 5-138,-1-5 0,-3-1 6,3-6 0,-3 1 124,-1-5 0,0-1-4,0-6 1,-5-5 173,-2-7 1,-4-2-60,0-6 1,0-1-38,-1-2 1,1 1-86,-1-5 0,1-2-114,0-6 0,-1-2 227,1-5 1,3-6-313,0-2 1,5-2 51,-5-2 1,5-8 48,0 1 1,3-6-181,3 6 0,0 1 184,5-2 0,3 6 61,4-2 1,4 3 93,-3 1 1,5 2 244,2 2 0,0-3-114,3 3 1,2-1 78,-1 1 0,1-3-105,-1 3 0,-2-6-40,5-2 0,-4-1-23,0 1 1,0 2 8,0-5 1,-5 4-14,2 0 0,-8-2-33,0 1 0,-7 4-124,-5 4 1,-1 1 61,-2-1 1,-5-1 2,-3 5 0,-3 1-159,-5 6 0,-1-1 51,-6 6 0,0 0-25,0 7 1,4 2 133,0 6 1,5 4-6,-1 3 1,7 4-42,4 4 1,-1-3 8,2 2 1,3-2-13,3-1 1,8 0 7,0 0 1,2-1-212,6-3 0,0-3 69,4-4 1,-1-6-313,1-2 0,4-3-59,0-1 1,4-5-735,0-3 1256,-3-7 0,5-3 0,-4-5 0</inkml:trace>
  <inkml:trace contextRef="#ctx0" brushRef="#br0">18502 10633 8251,'0'-12'0,"-7"6"195,-4 2 1,0 3 673,-5 1-566,-1 0 1,-1 0-111,-5 0 1,0 6 3,0 6 0,0 0-218,1 7 0,-1 1 101,0 2 0,6 0 70,6-3 0,5 3-99,6-3 1,1 1-169,3-1 0,2 1 9,6-5 1,4 4-153,3-3 1,3-1 14,0-4 0,1 1 161,0-1 0,-4-1 23,0-2 1,-5 2 15,1-2 1,-7-2 10,-4 2 0,-3-1 5,-1 5 1,-2-1 18,-6 1 0,-1-1 38,-10 0 1,0 1-1,-4-1 0,0 1-669,0-1 304,1-5-22,-1 5 359,0-10 0,0 9 0,0-4 0</inkml:trace>
  <inkml:trace contextRef="#ctx0" brushRef="#br0">18490 11021 7466,'7'5'0,"3"-4"0,-4 5 0</inkml:trace>
  <inkml:trace contextRef="#ctx0" brushRef="#br0">16515 11706 8278,'16'0'224,"7"0"176,7 0 0,10-1-359,5-3 1,7 3-448,9-3 1,4 3 511,-29 1 0,0 0 0,2 2 0,-1 0-138,3 0 0,0 0 0,-2 0 0,0-1 193,1 0 0,-2-2 1,0 2-1,-1 0-7,2 1 0,0-1 0,-1 0 0,0 0 52,-1 1 0,0 0 1,0-2-1,0 0-167,-3-2 0,-1 0 0,30-1 118,-1-4 0,-8 3-564,-3-4 1,-3 1 306,-2-5 1,-3-3-444,0 0 0,-5-1-132,1 5 1,-2 0 674,-2-1 0,-1-2 0,-3 3 0,-1 4 0,3 5 0,4 2 0</inkml:trace>
  <inkml:trace contextRef="#ctx0" brushRef="#br0">18685 11741 8184,'-7'-5'0,"2"2"846,5-5 0,1 5-262,3-5 0,-1 4-1164,4-3 0,-3 0 580,4 0 0,-6-4 0,3 5 0</inkml:trace>
  <inkml:trace contextRef="#ctx0" brushRef="#br0">17029 3129 8248,'0'-11'0,"-4"3"0,0 1 0,-4 3 121,4-4 31,1 6 1,1-3 123,-1 5 1,1 1-56,-1 3 0,-3 3-134,3 9 0,-1 3 123,4 7 1,-4 3-34,0 6 1,-3 3-17,3 0 1,0 5 19,4-1 0,0-2-129,0 2 1,-4 0-230,0 4 0,1-4-458,3 0 0,3-8 330,1 4 1,4-9-117,-4 5 1,4-11-45,0 0 0,-2-9 465,2-3 0,0 1 0,3-6 0</inkml:trace>
  <inkml:trace contextRef="#ctx0" brushRef="#br0">17040 3586 8248,'0'-7'413,"0"-1"0,6 0-214,6-3 1,0 3-89,7 1 0,0 0 156,4 0 0,0-2-240,0 5 0,0-1-765,0 1 1,-2 3 516,-2-3 0,2 3 221,-6 1 0,5-5 0,-2-2 0</inkml:trace>
  <inkml:trace contextRef="#ctx0" brushRef="#br0">17325 3244 8249,'0'11'109,"0"0"1,0 6 87,0 2 0,0 8 54,0 3 1,0 3-124,0 1 1,0 4-13,0 0 1,2 4-262,2-4 0,-3 0 65,3-3 0,-2-5-241,2 1 0,-3-6-293,3 2 0,2-7 163,2-1 451,-3-5 0,10 2 0,-2-4 0</inkml:trace>
  <inkml:trace contextRef="#ctx0" brushRef="#br0">17657 3540 8249,'0'-11'-159,"0"0"-32,0-1 0,0 5 198,0-1 1,-4 4 48,0-3 0,-5 4 139,2-1-148,-4 3 1,-4 1-110,0 0 0,0 5 96,3 3 0,1 6 93,-1 1 0,5 4-20,-1-4 0,6 4 12,-2-4 0,3 4-121,1-3 1,0-1-135,0-4 0,5-3 117,2-1 1,3-4-139,2 1 1,3-4-126,0-4 0,2-2 82,-2-6 1,-2-3 25,2 0 0,-2 0 72,-2 3 143,0 1 1,0 3-153,-4 1 316,-2 4-184,-5 3 0,0 10 47,0 5 1,0 1-351,0-5 282,0 0 0,5 1 0,2-1 0</inkml:trace>
  <inkml:trace contextRef="#ctx0" brushRef="#br0">17954 3403 8249,'-12'12'0,"1"-1"110,-1 1 0,1-1 116,-1 1 1,1 0 6,0 3 0,-1-1-40,1 5 1,-1-3-29,1 3 0,1-4 186,2 4 1,2-5-111,2 1 1,3-2-272,-3-2 1,4-3 103,4-1 0,2-4-354,6 1 1,4-8 102,3-4 1,3-3-33,0-4 1,0-8-47,-3-8 0,3-2-202,-3-1 1,2-1 152,2-3 0,0-2-48,0-2 0,-5-2-559,-3 2 906,-3 3 0,-1-1 0,-4 7 121,-3 3 1,-3 2 55,-1 5 0,0 5-13,0 3 1,-1 6 354,-3 2-77,-2 4 1,-6 4-57,1 11 0,3 1 317,1 6 0,0 0-703,0 3 1,-2 5 184,5 0 0,0 3-564,4-3 1,0 3 114,0-3 0,2 3-39,1-3 1,4 0-92,4-4 1,2-1-868,2 1 1266,-2 0 0,3 0 0,-4 0 0</inkml:trace>
  <inkml:trace contextRef="#ctx0" brushRef="#br0">18308 3358 8249,'0'-8'118,"0"1"-28,0 4 0,-5-2 132,-3 5 0,-1 5 45,1 3 0,0 6-69,4 1 1,-4 1-60,4-1 0,1-2-160,3 2 0,5-2 47,2-1 0,3-2-189,2-3 0,4-2-2,3-5 1,-1 0 79,1 0 1,-5-5-34,1-2 0,-2-3 49,-2-2 0,1-3 56,-1 0 0,-4-1 59,-4 5 0,-1 0 139,-2-1 1,0 1-155,0-1 0,-4 5 22,0-1 1,-5 4-94,2-3 0,-4 4-435,0-1-298,0-2 257,-1 5 223,6-4 1,2 5-81,8 0 1,3 0 372,9 0 0,1 0 0,6 0 0</inkml:trace>
  <inkml:trace contextRef="#ctx0" brushRef="#br0">18639 3312 8249,'6'-5'-183,"-1"4"692,-5-4 1,-4 6-45,1 3 1,-6 0-174,1 7 0,-1-2-54,2 6 0,-2 2-32,5-2 1,-4 4-55,5-4 0,-1 0 131,4-3 0,1-1-385,3 1 1,2-2-55,6-3 0,3-2-59,0-5 1,4 0 61,-4 0 0,2-1-81,-2-3 1,-2-2 84,2-5 1,-6-1 117,-2 1 0,-3-2 5,4-2 0,-6-3-27,2-5 1,-4 4-8,-4 0 0,-2 4-71,-5-4 1,-2 5-464,-2-1 325,2 7 1,-3-1-651,4 5 150,6 1 769,-4 3 0,8 0 0,-3 0 0</inkml:trace>
  <inkml:trace contextRef="#ctx0" brushRef="#br0">18936 3221 8249,'6'5'-975,"0"2"1171,-2 9 1,-1-2 511,4 5 1,-4 1-9,1 7-515,2-3 1,-5 9 134,3-3 1,-1 3 18,1 1 1,-3 2-94,3 2 1,1 4-17,-1 7 1,4-2-317,0 3 1,2-1 119,2-3 0,-5 2-529,1-6 0,-4-6 141,3-2 1,-4-9-54,1-2 1,-2-5-309,2-7 252,-3-4 1,4-5 33,-5-9 1,0-6 60,0-10 0,-4-5-249,1-2 617,-6-8 0,2-3 0,-4-5 0</inkml:trace>
  <inkml:trace contextRef="#ctx0" brushRef="#br0">18970 3381 8242,'0'-30'-637,"1"0"445,3 7 1,2-1 1223,6 9 0,3 1-393,0 6 1,8-1-348,-4 5 0,5 1-166,-5 3 0,2 5-216,-2 2 0,-3 9 166,-4 3 1,-5-2-107,1 2 0,-6 3-96,2 1 0,-6 5 87,-2-9 0,-6 5-190,-2-5 1,1-1 49,-4 1 0,-2-5-127,2 1 1,-2-7-93,2-5 0,3-1-83,-4-2 0,4 0 106,0 0 375,6-5 0,-4-2 0,3-4 0</inkml:trace>
  <inkml:trace contextRef="#ctx0" brushRef="#br1">22191 9091 9892,'-17'6'-493,"5"-1"0,-6 1 502,3 1 1,-4 5 372,-8 3 0,1 3-284,-4 4 1,0 1 14,-5 0 1,6 0-305,2 0 0,5-2 111,3-2 1,3-2-242,9-6 228,-3 1 0,15-1-126,2 1 1,9-1 249,6 0 1,4 1-16,4-1 1,1 2 75,7 2 1,-3 2-88,0 2 0,-6 2 191,-3-2 0,-2 3-39,-1 1 1,-6 0 91,-6-1 0,-4 1-104,-7 0 0,-11 0 132,-4 0 1,-3-3-196,-4 3 1,1-7-14,-5 7 0,2-8-464,1 1 1,0-1 210,0-4 1,1 2 148,3-9 1,-1 1 33,5-1 1,5-3 0,0 4 0,3-5 0</inkml:trace>
  <inkml:trace contextRef="#ctx0" brushRef="#br0">22362 9456 8458,'-6'0'-1189,"1"6"1838,5 1 0,0 5-129,0 3 0,0 4-178,0 7 0,0 4-109,0 4 0,0 4 9,0 0 1,0 5-39,0-1 0,0 8-25,0 3 1,0-1-297,0 1 0,0-8 120,0 0 1,1-3-497,3 0 0,-3-6 250,3-6 0,1-5-379,-1 2 0,-1-8 176,-3-4 1,0-6-333,0-1 778,6-6 0,-5-2 0,4-6 0</inkml:trace>
  <inkml:trace contextRef="#ctx0" brushRef="#br0">22328 9502 8370,'11'-6'-116,"2"-3"-49,2 5 0,3-3 295,5 3 0,-2 0 190,-2 4 0,-2 5-152,-6 3-76,1 2 1,-2 1-18,-3 1 0,2 0-103,-5 3 0,-1-2-16,-7 2-28,3 3 130,-15-5 1,9 7-393,-8-5 0,1 1-78,-2-5 0,4 0 412,-4 1 0,4-1 0,0 1 0</inkml:trace>
  <inkml:trace contextRef="#ctx0" brushRef="#br0">22853 9491 8399,'0'-12'-265,"0"5"-53,0-1 1,-4 0 528,1-3 1,-6 1 553,1 2 1,-2 3-431,-2 5 0,1 0-177,0 0 0,-6 3 107,-2 4 1,1 6-30,-1 10 0,5-3-615,-1 3 0,2-3 258,2 7 1,5-7 22,2-1 1,3-1-1,1 1 0,5-4-211,2-7 0,3 1 149,2-5 1,4-1-12,3-3 1,-2-5 104,-2-2 1,2-5-1,-2-3 1,0 1 31,-4-5 1,1 5 5,-1-1 1,-3 6 255,0 1-84,-6 6 93,3-3 0,-5 7-146,0 6 1,-4 1 113,1 10 0,-5 0-359,4 4 0,0-4 79,4 0 0,0-1-181,0 1 1,4 1-64,0-5 319,5-5 0,2 6 0,7-4 0</inkml:trace>
  <inkml:trace contextRef="#ctx0" brushRef="#br0">23013 9514 8331,'0'-7'-978,"1"-2"1881,3 6-30,-3-1-606,10 4 1,-9 1-105,6 3 0,-5 6-31,5 5 1,-5 5 35,0 0 1,3 0-110,-3-1 0,1 5 73,-4-5 1,0 4-103,0-8 0,0 0-12,0-3 0,0-5 213,0 1-134,0-5 0,4 0-148,0-6 0,3-4-250,-3-4 0,4-6 84,-4-2 0,3 1-196,-3-1 1,5 0 148,-1-3 1,2-1-80,1 0 0,1 0-583,-1 0 926,0 0 0,6-5 0,1-1 0</inkml:trace>
  <inkml:trace contextRef="#ctx0" brushRef="#br0">23401 9034 7853,'0'15'-363,"0"0"1,0 11 996,0 0 0,0 4-198,0 4-286,5-2 0,-3 11 15,2-5 0,1 5-7,-2-1 1,1 1-15,-4-1 0,4 1-86,0-5 0,1-1-239,-1-7 0,-2 2 89,6-5 0,-6-4-186,2-4 0,1-5-353,-1 1 12,0-3 139,-4-5 199,0-2 0,0-8 173,0-4 1,1-1-24,3-7 1,-3-3 203,3-1 0,-3-3-56,-1 0 1,4-1 158,0 0 0,1 0 33,-1 0 1,-2 0 22,6 1 1,-4-1-34,3 0 1,1 0 167,3 0 0,1 5-113,-1 3 0,4 3 145,1 0 0,3 2 326,-4 2 1,4 3-255,-4 5 1,0 0-236,-3 0 1,-1 2-118,1 1 0,-6 5-199,-2 7 1,-3-1 197,-1 5 1,-6 0-123,-6 4 0,0 0-199,-7 0 0,1-2-391,-1-2 1,2 2 78,6-6 0,3-4-127,1-3 481,4-6 0,-2 5 195,5-3 1,1-3 240,3 3 1,4-3-153,7-1 0,-1 0 77,5 0 1,0 0-28,4 0 1,0 0 66,0 0 1,-1 0-595,1 0 1,0 1 179,0 3 0,-4-1-1559,0 4 1733,-5-4 0,2 12 0,-4-2 0</inkml:trace>
  <inkml:trace contextRef="#ctx0" brushRef="#br0">21768 10302 8170,'-6'-12'-404,"2"1"0,9 1 1134,7 2 0,9-2-198,10 2 1,7 3-51,3 1 1,13 3-262,3 1 0,-23 0 1,2 0-318,0 0 1,0 0 0,3-2 0,1 0 253,1 1 1,1-2-1,1-1 1,1 0-273,1 0 0,1 0 1,4-1-1,0-1 235,2-2 1,-1 0 0,1 2-1,0-2 0,-2-1 1,-1-1 0,4 1-1,0-1-85,-2-1 0,0-1 1,0 3-1,-1-1 65,-2 1 0,-1-1 0,-4 3 0,0 0-353,-3 0 1,0-1 0,-3 2-1,0 0-157,-5 0 1,0 0 0,29-5-139,-8-1 0,-7 5-203,-8-1 0,2 5 750,-2 0 0,-2 5 0,-5 2 0,-4-1 0,-3-2 0</inkml:trace>
  <inkml:trace contextRef="#ctx0" brushRef="#br0">24292 10153 8131,'-11'0'76,"4"0"1,4-4 287,6 1-364,-1-1 0,8-1 0,-4-2 0</inkml:trace>
  <inkml:trace contextRef="#ctx0" brushRef="#br0">7081 14470 8472,'0'-11'-4,"0"-1"-736,0 1 1,0 0 515,0-1 1,0 1 348,0-1 0,1 1 36,3-1 1,-3 0 2,3-3 0,-3 2 246,-1-2 0,0 6 271,0 1-329,0 6 1,0-2-123,0 8 0,-1 8-17,-3 11 1,-3 13-49,-9 13 0,0 8-179,7-23 1,-1 1-1,-1 1 1,2 1-60,0 1 1,2 0-1,1 0 1,1-1 141,1 1 0,0 1 0,1-3 0,0 1 31,-1-1 0,0 0 0,1 0 0,1 0 124,2 24 0,0 0-370,0-7 1,2-3 240,1-8 0,4-4-196,4-8 1,6-3 73,2-8 1,-2-3 67,2-4 0,6-6 133,5-2 0,1-3 134,3-1 0,0-1-12,12-3 0,-6-2 80,10-6 0,-5 5-154,9-1 0,-1 2 24,4-2 1,0-1-308,0 6 0,-5-5 15,-2 4 0,-3-1 87,-1 1 0,-10 3-149,-1-3 0,-9 3-330,1 1 0,-8 0-357,-4 0 0,-2 0-123,-2 0-667,1 0 986,-6 0 599,-1 0 0,-5 0 0,0 0 0</inkml:trace>
  <inkml:trace contextRef="#ctx0" brushRef="#br0">7880 15190 8272,'-6'-7'603,"6"2"1,8 7-605,7 1 1,-1 4-403,5 4 0,-1 1 796,1-1 1,6 0-148,-2 1 0,2-5 71,-2 1 1,0-4-82,0 4 0,-5-2 113,-3 1 1,-3 2-188,0-5 1,-2 5 25,-2-1 1,-3-2-231,-5 2 1,-7 3 135,-4 4 1,-6 2-594,-5-2 0,-5 3 227,0 5 1,-4-1-104,0 1 0,-2 4-111,-1 0 0,3 3-755,1-3 1171,10-1 1,-12-3 0,8 0-1</inkml:trace>
  <inkml:trace contextRef="#ctx0" brushRef="#br0">9160 14904 8463,'0'-11'0,"0"-1"0,0 1 0,-2 0-463,-2-1 337,3 6 0,-9 1 312,2 5 1,-2 1-56,-1 3 1,-6 3 170,-2 9 1,-2 6-86,-2 9 0,-1 7 23,-3 4 0,3 6-285,-3 2 0,5 3 167,3-4 1,-2 5-49,6-5 0,4 1-197,3-5 0,5-4-218,0-3 1,1-2 192,2-2 0,2-5-154,1-2 0,4-8 77,4-4 1,6-4 3,2-3 1,4-3-4,3-5 0,0 0-134,4 0 1,0-4 100,5 0 257,-1-4 0,2 0 0,-1-5 0,-1 2 0,-2 2 0</inkml:trace>
  <inkml:trace contextRef="#ctx0" brushRef="#br0">9388 15224 8457,'-5'-6'-113,"4"-4"0,-13 8 166,2-2 0,-3 8-16,0 4 0,-3 7 70,-5 4 0,2 3 232,2 1 1,2-1-208,6 1 1,4-1-181,3-3 1,3 2 59,1-2 0,9-2-228,3-2 0,5-2-97,-1-2 1,4-1 155,-1-2 0,-1-4 51,1-8 1,-2-4 34,2-7 0,-2 1 4,-6-5 1,1 0 45,-1-4 1,-4 0 26,-4 1 1,-1-1-54,-2 0 0,-5 1 14,-3 3 1,-2 3-122,-2 4 1,1 2 132,0 3 0,-1 2-307,1 5 0,3 1 328,0 3 0,6 2 0,-3 5 0</inkml:trace>
  <inkml:trace contextRef="#ctx0" brushRef="#br0">9765 15270 8457,'6'-18'0,"-1"-2"-13,-5 4 1,0 1 159,0 4 0,-5 1 144,-2 2 0,-5 3-84,-3 5 0,-3 0-228,-5 0 1,0 6 53,1 6 1,-1 0-75,0 7 0,5-3 49,3 3 0,2-2-120,2 2 0,4 2 141,4-6 0,1 4-160,2-4 1,5 0 140,3-3 0,6-2-12,1-2 0,6-3-227,-2-5 1,2-5 128,2-3 0,4-8-124,-1-7 1,1-1 29,-4-7 0,-2 1 40,-2-5 0,2-3 71,-6 0 1,0-4-12,-3 4 0,-2 2 86,-3 5 1,-2-1 152,-5 6 1,0-1 164,0 4 0,-1 9-16,-3 3 0,-2 7 22,-5 0 0,-5 8-100,1 4 1,0 7 137,4 4 0,-1 4-199,1 3 1,3 2 15,0 3 0,6 6-233,-2-3 0,3 1 68,1-4 1,5 1-308,3-6 1,2 5 120,1-5 1,-2 0-184,2-7 1,-4 1 37,8-5 0,-5-1 122,5-6 1,-1 1 62,2-5 0,-2-1 16,5-3 1,-4 0 249,4 0 0,-1-3-68,1-1 1,1-5 134,-5 1 1,5-1 10,-1 2 1,-2-5 48,-2 1 0,-2-1-200,-2-3 1,-3 3 25,0 0 0,-6-3 38,2 0 0,-3-4-26,-1 3 1,-1 1 11,-3 4 0,-2 1-24,-6 2 1,-3-1-224,0 5 212,-5 0-27,2 4 1,-5 6 17,0 1 0,4 5 3,0 3 1,5 3-4,-1 4 1,7 1-15,4 0 0,3-1 0,1-3 0,1 2-159,3-2 0,8-1 104,7 1 0,2-5-391,2 1 1,1-6-85,3-1 1,-2-6-269,6 2 0,-6 1 753,2-1 0,2 0 0,0-4 0</inkml:trace>
  <inkml:trace contextRef="#ctx0" brushRef="#br0">11090 14710 8264,'-5'-6'-1804,"3"2"2162,-1 8 1,0 7-11,-1 8 0,3 8 110,-3 3 1,3 3-80,1 2 1,-4 4-57,0 3 1,0 2-116,4 2 1,0-6-32,0-1 1,0-4-278,0-1 1,-3-4 144,-1-4 0,0-7-54,4-4 1,0-6 52,0-1-264,0-6 174,-5 4 0,4-12-140,-3-1 1,-1-3-15,1-2 0,0-3-117,4 0 1,0-4 23,0 4 1,4-4 152,0 3 1,1 2 52,-1 7 0,1-3-51,2 2 0,3 3 170,-2 1 0,2-1-29,2 1 1,-1 0 81,1 4 1,-5 2-92,1 1 0,-2 4 146,2 4 0,1 4 119,-6 1 17,1 4-264,-4-2 0,0 3 102,0-2 1,-5 2-28,-3-6 1,-2 0 16,-1-3 1,0-1-129,-1 0 12,1 1 1,1-5-661,2 1 230,-2-5 413,8 2 1,-3-10-29,5-3 57,5-2 0,2-12 0,4-2 0</inkml:trace>
  <inkml:trace contextRef="#ctx0" brushRef="#br0">11387 14733 8510,'0'11'171,"0"7"101,0 5 1,0 1 5,0 7 0,-4 0 256,0 7 1,-4-2-161,5 2 1,-5-1-203,4 1 1,0-3-54,4 3 0,-3-3-220,-1-5 0,0 2-129,4-6 1,0 4-401,0-8 0,4 3 367,0-10-680,4 0 244,-6-4 699,8-4 0,-4-2 0,6-5 0</inkml:trace>
  <inkml:trace contextRef="#ctx0" brushRef="#br0">11546 15098 8510,'0'-11'66,"0"5"1,-1 1 245,-3 5 1,2 6-240,-6 5 0,2 1 156,-2 3 1,-1 1 33,6 0 0,-1 3-86,4-4 0,0 4-130,0-4 0,1 4-201,3-4 0,2 1 106,6-5 0,0-1-255,4-2 1,-4 1 105,3-5 1,-3-2-50,-4-6 0,2-2 154,-3-5 1,2-1 8,-1 1 1,-3-5 49,-5 1 1,0-1 3,0 1 1,-1-2 117,-3-2 1,-3-1-116,-4 4 0,3 1-195,1 4 0,-1 1-31,-3 2 0,3 3-675,1 5 927,4 0 0,-2 5 0,5 1 0</inkml:trace>
  <inkml:trace contextRef="#ctx0" brushRef="#br0">11878 15133 7215,'-2'-7'1100,"-1"3"1,-4 4-960,-4 4 0,-4-1 51,-1 4 1,1 1-148,4 3 1,-1 1 114,1-1 1,1 1-126,2-1 1,3 2 5,5 2 0,0-2-227,0 2 1,5-2-208,3-2 0,2-3 202,1-1 0,6 0-402,2 0 0,2 2 25,2-5 568,0 0 0,5 1 0,1 1 0</inkml:trace>
  <inkml:trace contextRef="#ctx0" brushRef="#br0">12220 14653 8282,'-11'-6'-1256,"-1"1"1637,6 5 0,0 5 0,2 2 0,3 8-117,-3 4 1,3 8-57,1 4 0,0 5-142,0 2 0,0 6 41,0-3 0,-4 8-64,0 0 1,0 5 35,4-5 0,0 0-163,0-3 0,0-6 31,0-6 0,4-3-100,0-8 1,0 1 13,-4-8 0,0-5 41,0-3-142,0-6 197,0 3 28,0-5 0,0-5-77,0-2 1,0-5-13,0-3 1,0 1 1,0-5 0,1-1-16,3-7 0,-2 2 55,6-6 1,-1 2-46,5-1 1,-1-2-113,1 5 1,-1-3 189,1 3 0,-1 4 96,0 4 1,1 7-23,-1 0 1,4 2 507,1 6-388,-1 0 0,-4 4 173,1 0 1,-6 5-64,-2 3 1,-3 2-161,-1 2 0,-1 4 27,-3 3 1,-2 3-97,-6 1 1,0-4-1,-4 0 1,5-2 0,0 2 1,-1 2-157,5-6 0,0 0-3,0-3 1,4-5 80,-1 1-239,3-6 219,6 3 0,1-5-65,6 0 1,1 0-67,2 0 1,-1-5-217,5-2 0,0 0-13,4 0 1,-4 3 411,0-4 0,5 1 0,5-5 0</inkml:trace>
  <inkml:trace contextRef="#ctx0" brushRef="#br0">12689 15076 8282,'0'-23'0,"0"5"183,0 3 0,0 2 326,0 2-232,0-1 0,-5 2-98,-3 2 1,-2 3 0,-2 5 0,-3 5-24,0 3 0,-2 3-237,2 5 0,2-2 62,-2 5 0,8-2-186,3 2 1,-1 3-32,1-3 47,0 3 73,9 0 0,2-2-65,4-1 0,4-4 41,0 4 0,2-4 37,-2 4 1,-2-5 69,2 1 1,-2-2 9,-2-2 0,-4-3 58,-4 0-1,-1-1 0,-4 3 244,-1-2 0,-5 1-81,-7-5 0,1 1-300,-5-1 1,3-3-154,-3 3 0,5-3-290,-1-1 0,3 0 546,0 0 0,1 0 0,-1 0 0</inkml:trace>
  <inkml:trace contextRef="#ctx0" brushRef="#br0">12940 15510 8465,'0'-12'-5,"0"6"1,-10 6-1,-3 6 1</inkml:trace>
  <inkml:trace contextRef="#ctx0" brushRef="#br0">14139 14185 8356,'-11'-29'-354,"-1"1"-44,1 5 0,-2 5 966,-2 3 0,1 3-81,-5 5 1,0 2-235,-4 5 0,-4 1-148,1 3 0,-1 2-343,4 6 1,2 0 266,2 3 1,0 3 86,7 5 1,-1 1-62,10 3 1,-1 6-168,4 5 0,9 1-32,2-1 1,8-2 117,0 2 0,7-6-45,0-2 1,5-5 86,-5 2 0,-3-3-33,-4-1 0,-6 1 34,-2 3 1,-4-3 6,-7 3 1,-5 0 60,-3 0 0,-6 0 16,-1-4 0,-4-6-180,4-1 0,-1-4 153,5 0-909,-1-1 359,1 1 156,5-6 0,6-1 177,7-5 1,3 0 61,2 0 0,1 0 28,2 0 0,-3 1 248,4 3 0,-4 4 221,0 7 1,-2 4-205,-2 8 0,-3 13 148,-5 13 0,-1-20 0,-1 0-437,-1 5 0,-1 1 1,-2 2-1,-1 1 293,-4 2 1,-1 0 0,1 2 0,0 1-48,2-2 1,-1 1 0,0 0 0,0 1-36,2-5 0,1-1 0,1 2 0,2-1-129,1-3 0,2-2 0,0 1 0,1-1-469,0 24 1,0-9-397,0-6 0,5-8 454,2 0 1,5-7 405,3-5 0,-1-2 0,5-1 0,0 0 0</inkml:trace>
  <inkml:trace contextRef="#ctx0" brushRef="#br0">14687 13785 8534,'0'-6'-129,"0"1"0,-1 7 522,-3 6-180,-2 9 0,-4 10 133,2 7 0,-2 4 120,2 12 1,-2-2-267,-1 5 1,4-4 243,4 0 0,-3-2-450,3-1 1,0-4 120,7 0 1,-2-6-704,6 2 0,0-2-55,3-2 0,-3-5-359,-1-2 0,-4-4 1002,1-4 0,-3 3 0,-1-5 0</inkml:trace>
  <inkml:trace contextRef="#ctx0" brushRef="#br1">14379 13888 10487,'11'-12'-362,"1"1"0,8 0-209,3-1 0,6 2 594,-2 2 0,4-1 14,0 6 0,6-5-186,1 4 0,0-5 159,-4 2 0,0 0-257,1 0 1,-5 4-104,1-1 1,-10 3 316,2 1 0,-3 5 0,3 2 0</inkml:trace>
  <inkml:trace contextRef="#ctx0" brushRef="#br0">15076 14059 8349,'0'-6'-714,"0"-4"1,0 7 842,0-5 0,-6 6-27,-1-2 0,1 3-86,-2 1 0,-1 0-19,-6 0 0,2 5 70,-2 3 0,1 3-13,-1 4 1,5-1 33,-6 5 0,6-4-62,-5 4 1,7-3-1,4 3 0,-1-4-64,2 4 0,-1-5-1,4 1 1,1-3-14,3-5 0,0 2-166,7-5 1,-2 0 3,6-4 0,2-5 111,-2-3 1,5-6 69,-1-1 0,-1-2 38,1 2 1,-5 2 6,1-2-6,3 2 311,-5 2-73,-2 5 0,-6 2-62,-5 8 1,0 2-44,0 5-88,0 1 1,-4 3 0,1 0-74,0-1 0,2-1-91,1-2 1,0 1-543,0-1 655,0 1 0,5-1 0,1 1 0</inkml:trace>
  <inkml:trace contextRef="#ctx0" brushRef="#br0">15430 14059 8378,'-5'-11'-315,"2"3"-79,-5 0 0,5 5 986,-5-5 1,4 5-112,-3 0 1,-1 1-332,-4 2-120,1 5 0,0 2 65,-1 4 1,2 1-221,2-1 0,0 4-30,4 1 1,0 0 194,4-1 1,1-2-230,3 2 0,-1 2 16,4-2 1,1 4-35,3-4 1,1 0 141,-1-3 1,0-1-12,1 1 1,-1-2 117,1-3 0,-5 2-85,1-5 0,-5 1 10,0-1 1,-3-3 13,-3 3 0,-4-1 200,-4 0 0,-4-1-180,-1 1 0,1-1-180,4-2 0,-1 0-129,1 0-326,4 0 634,2 0 0,5 0 0,0 0 0</inkml:trace>
  <inkml:trace contextRef="#ctx0" brushRef="#br0">15727 13625 8353,'0'6'-417,"0"5"7,0-4 1,-2 3 259,-2 2 238,3 4 0,-5-2 12,2 5 0,1 0 11,-4 4 0,4 0-99,0 0 0,1 3 90,2 1 1,-1 1-164,-3-1 1,3 2 147,-3 5 1,3-3-102,1-1 1,0 1 24,0 3 0,-1 1-20,-3 3 1,3-2 19,-3 2 0,2-4-3,2-3 1,0 0-111,0-4 0,0-2 119,0-6 0,0-2-337,0-6 181,0 1-192,0-6 3,0-1 101,0-15 0,0 1 125,0-10 1,0 4 101,0-4 0,2 4-58,2-4 0,-3 0 58,3-4 0,1 1 0,-2 3 0,5-2 0,-4 2 0,3-3 90,-3-1 0,5 5-8,-1 3 0,1-1 118,-2 0 0,3 1-52,-2 4 1,2 3 163,2 1 0,-1 3-71,0-4 0,1 6-112,-1-2 0,-4 8-176,-4 3 1,-1 5 167,-2 3 0,-2-1-194,-1 5 0,-4 0 48,-4 4 1,-2 2 23,-2-2 0,2 2-49,-2-6 0,2-2-2,2-2 1,5-2 18,2-2 1,-1-3 36,1-1-94,0-4 1,5 3 85,3-2 0,3-3-226,4 3 1,5-3-84,3-1 313,-2 0 0,5-5 0,-5-1 0</inkml:trace>
  <inkml:trace contextRef="#ctx0" brushRef="#br0">16218 14071 8228,'-5'-12'-210,"-2"2"210,-4 2 0,-1 3 608,1 5 0,-2 0-150,-2 0 0,1 2-34,-5 1 0,4 4-217,-4 4 1,6 4-206,2 1 1,1 3-44,6-4 0,0 4-294,4-4 0,0 4-327,0-4 534,5 6 0,-2-9 0,4 5-130,2-1 0,1-3 42,2 2 1,-1-6 108,0-1 0,0-1-33,-4 5 0,0-2 29,-4-2 1,-1 2 59,1-3 1,-1 0 7,-2 0 1,0 1-96,0 3 0,-4 5 57,0-1 1,-1 0-633,1-4 713,3 1 0,-9 4 0,3 2 0</inkml:trace>
  <inkml:trace contextRef="#ctx0" brushRef="#br0">16332 14596 8228,'6'-5'313,"4"-2"655,-8-4-858,3 0 1,-10 4-625,-3 3 514,3 3 0,-10 6 0,2 2 0</inkml:trace>
  <inkml:trace contextRef="#ctx0" brushRef="#br0">14699 15475 8525,'-10'12'0,"2"3"-13,-7 0 0,-2 9 202,2-1 1,-5 9 139,1 2 1,-3 5-40,-1 7 0,0 0-365,0-1 0,-3 4 204,-1-4 0,4 2-107,4-9 1,7 3 221,0-7 1,2-2-904,6-9 1,0-5 194,4-3 464,6-8 0,5-7 0,7-6 0</inkml:trace>
  <inkml:trace contextRef="#ctx0" brushRef="#br0">14699 15544 8393,'0'28'99,"0"2"1,0 3 272,0 1 1,-4 1 398,0-1 0,0 4-265,4 0 1,0 1-303,0-1 0,0-2 50,0 2 1,0 1-729,0 0 1,4-5-50,0-4 0,1-3-381,-1 3 0,-3-8 471,3 1 433,-3-8 0,-11 1 0,-3-4 0</inkml:trace>
  <inkml:trace contextRef="#ctx0" brushRef="#br0">14367 16023 8279,'0'-11'0,"0"-4"-171,0 0 0,6-1 220,5 5 0,3 3 181,5 1 0,4 3-150,3-4 0,2 4-182,-1-3 0,2 4 79,5 0 1,-1 1-170,-2 2 0,2 2 153,-3 1 39,-2-1 0,5 13 0,-4-2 0</inkml:trace>
  <inkml:trace contextRef="#ctx0" brushRef="#br0">15018 15944 8279,'-5'-7'1246,"2"2"-1147,-9 5 0,2 5 171,-9 3 1,4 2 112,-4 1 1,3 5-130,-3-1 1,7 1-220,0 0 0,2-4-9,6 3 1,1 2-36,3-2 0,1 0-97,3-3 0,3-2-403,8-2 1,3 0-304,5-4 0,0 0 67,0-4 745,5 0 0,1-5 0,5-1 0</inkml:trace>
  <inkml:trace contextRef="#ctx0" brushRef="#br0">15384 15681 8521,'0'-12'-19,"1"6"115,3 2-82,-3 3 0,3 2 822,-8 3 1,2 8-256,-6 7 1,0 7-234,-3 5 1,3 2-114,1 1 0,0 0-124,0 0 0,2 1-154,5-1 1,0 0-513,0 0 0,0-1-577,0-2 0,1 1 178,3-6 954,-3 1 0,4-4 0,-5 0 0</inkml:trace>
  <inkml:trace contextRef="#ctx0" brushRef="#br0">15144 15944 8435,'0'-12'296,"0"1"0,5 3-69,3 0 0,3 2-189,4-2 0,3 2-44,5 2 1,0 3 123,0-3 0,3 3-203,1 1 1,3 0-290,-3 0 0,0 5 374,-4 3 0,-1 2 0,1 1 0</inkml:trace>
  <inkml:trace contextRef="#ctx0" brushRef="#br0">15658 15978 9062,'-5'-7'591,"2"2"-399,-4 5 0,3 0 3,-4 0 1,2 5-102,-2 3 1,0 6 11,4 1 1,-4 4-244,4-3 1,0 3 102,4-4 0,0 4-253,0-4 1,4 4 47,0-4 1,5 1 69,-1-5 1,2-3-286,1-1 1,1-4 118,-1 1 0,-3-3 124,-1-1 1,0-5 170,0-3 0,2-2 162,-5-1 1,0-1 197,-4 1 1,0-1-138,0 1 1,0-1-58,0 1 1,0 0-53,0-1 0,0 1-113,0-1 0,0 5-144,0-1 0,0 4-695,0-3 878,0 4 0,0-7 0,0 4 0</inkml:trace>
  <inkml:trace contextRef="#ctx0" brushRef="#br0">15806 15966 8352,'8'-3'2,"0"-1"1,-4-1 71,3 1 0,-3 3 214,4-3 1,-5 3 196,5 1 1,-4 3-262,3 1-38,-4 10 0,6-5-42,-5 10 1,3 0-158,-3 4 0,0-4 110,-4 0 1,0-1 19,0 1 0,0-3-69,0-4 211,0-1-111,0 1 127,0-6-8,0-1 1,5-10-245,3-3 0,-2-6-161,1-1 0,1-4 128,4 4 0,-1-5-131,0 0 0,1 0-575,-1 1 0,1-1 312,-1 5 0,4-1-622,1 5 1,-1 1 1025,-4 2 0,1-2 0,-1 4 0</inkml:trace>
  <inkml:trace contextRef="#ctx0" brushRef="#br0">16343 15932 8352,'7'-5'-181,"-2"-1"0,-7-2 1132,-1 0 1,0 6-75,-5-2 0,0 3-362,-8 1 0,4 1-278,-4 3 0,4 2-117,0 6 0,1 3-251,-1 0 1,5 0 149,-1-3 0,6 3-6,-2 0 1,4 4-471,4-3 0,2 3 199,5-4 0,1 0-123,-1-4 0,1 5 120,-1-1 0,1 0 160,-1-3 0,-3-2 52,-1-3 0,-4 3 184,1-2 0,-3 2-15,-1 2 61,0-1 0,-5 0-120,-3 1 0,-2-2 107,-1-2 0,0 2-1081,4-3 476,-3-2-1315,3 6 1752,1-10 0,-4 9 0,3-4 0</inkml:trace>
  <inkml:trace contextRef="#ctx0" brushRef="#br0">16720 16355 8327,'-6'0'-895,"1"1"245,5 3 650,0 2 0,-10 6 0,-3-1 0</inkml:trace>
  <inkml:trace contextRef="#ctx0" brushRef="#br1">19176 12963 12516,'11'0'-1300,"2"0"1012,2 0 1,-1-4 428,5 0 1,0 0-67,4 4 0,3-4-152,1 1 1,0-1 5,-4 4 0,-4 0-196,0 0 1,-5-4 58,1 0 1,-2 0-665,-2 4-2,-5 0 763,4 0 1,-8 5 0,3 2 0</inkml:trace>
  <inkml:trace contextRef="#ctx0" brushRef="#br1">19484 12963 9128,'-11'11'-151,"4"1"-348,3-1 0,-1 4 637,2 0 1,-5 6 681,4-2 1,-3 4-569,3 3 1,-1 0-27,1 4 1,3 1-331,-3 3 1,1 0 95,-1 0 1,3-3-29,-3-1 0,3 1-39,1 3 0,0-4-276,0 1 1,0-5-22,0 5 0,0-7-172,0-1 1,0-2-239,0-5 586,0-1 1,-1-9 272,-3-2-170,3-3 1,-6-6 155,4-2 1,1-3 3,-2-2 0,4 4 285,4 1 0,1 3-118,3-4 0,6 5 66,-3-5 0,7 5-417,-3 0 0,6 1 32,-2 2 1,1 0 71,-1 0 0,3 0 1,-5 0-1</inkml:trace>
  <inkml:trace contextRef="#ctx0" brushRef="#br1">19701 13237 11087,'0'7'688,"0"1"0,0 0-673,0 3 1,4 6 152,0 2-102,-1 2 1,-3 2-11,0 0 1,0 0-195,0 0 0,0-1 56,0 1 1,0-5-55,0-3 0,0-2-394,0-2 415,0-4-100,0-2 1,0-8 20,0-4 1,4-2 98,0-10 1,5 0 73,-1-4 0,2-4 3,1 0 1,2 1 23,2 3 1,-2 1-14,2 3 0,1-1 197,0 5 1,-1 1 9,-4 6-150,6-2 0,-5 9-206,4-3 1,-7 9-38,-2 7 0,-4 0 60,1 7 0,-3 0-134,-1 4 0,0 0 96,0 0 1,-4 3-126,0 1 0,-3-4 35,3-4 0,0-5 149,4 1 1,0-2-283,0-2 1,0-3 383,0 0 1,10-6-1,3 3 1</inkml:trace>
  <inkml:trace contextRef="#ctx0" brushRef="#br0">20169 13054 8572,'5'-11'0,"-2"4"450,4 3-293,-4 3 0,6 2 151,-5 3 0,0 4 251,-4 7 0,0 3-319,0 5 1,-2 3 43,-2 1 0,3 5-278,-3-2 0,-1 2-207,1-2 1,1 3-222,3-2 1,0 1 41,0-2 1,0-1-347,0-2 0,0-3 311,0 3 1,0-7 414,0-1 0,0-5 0,0 2 0</inkml:trace>
  <inkml:trace contextRef="#ctx0" brushRef="#br0">20044 13271 8572,'0'-11'-264,"0"3"-68,0 0 1,5 1 1153,2-5-365,-2 1 0,9 0-88,-2-1 0,3 2-121,0 2 1,3-2-222,5 3 1,0 1-324,0 3 0,-1 1-544,1 2 1,0 0 839,0 0 0,0 5 0,0 2 0</inkml:trace>
  <inkml:trace contextRef="#ctx0" brushRef="#br0">20318 13431 8570,'0'11'-428,"1"-4"598,3-3 0,-2-3-30,6-1 1,0-5-48,3-3 1,2-2 106,2-1 1,-2-1-285,2 1 0,1-5 105,0 1 0,-1-4-77,-4 4 0,-3-4 58,-1 4 1,-4-2-57,1 2 0,-3 2 51,-1-2 0,-5 4 9,-3 3 0,-6 3-180,-1 5 1,-5 1 115,1 3 1,-7 7-77,0 8 1,0 3 116,7 1 1,2 1 52,1 3 0,7-2-18,-2 5 0,7-4 4,0 1 0,10-5 2,5-3 1,5 2 22,7-6 0,5-4-123,3-3 1,0-6-169,0 2 0,6-2 244,-3-2 0,3-6 0,-3 0 0</inkml:trace>
  <inkml:trace contextRef="#ctx0" brushRef="#br1">20592 13237 9324,'6'0'-1148,"3"5"1199,-5 2 0,3 4 438,-3 0 0,5 4-405,-1 1 0,-2 4 150,2-1 1,-4 1-204,3-1 0,-3 1 86,4-4 0,-6-1-91,2-4 0,1 1 185,-1-1-24,0-4 57,-4 3 101,0-9-510,0-6 1,0-4 172,0-10 1,0 4-172,0-4 0,1-2-51,3-5 1,2 2-177,5-3 0,1 3 44,-1 1 0,5 5-126,-1 3 1,0 2 447,-4 2 1,6 0 0,1-1-1</inkml:trace>
  <inkml:trace contextRef="#ctx0" brushRef="#br0">20946 13225 8470,'0'-6'-72,"0"0"48,0 2 412,0 3-116,0 6 0,4 4-33,-1 10 1,1 0-27,-4 3 0,2 1-196,1 0 0,-1-4-37,1 0 0,3-5-163,-3 1 185,1 3 0,0-5-366,0 2 239,0-7-285,1-3 331,-4-5 0,8-9 49,-5-3 1,-1-7-179,-3 0 1,4-2 98,0-2 1,1 0 59,-1 0 0,1 0 47,3 1 1,2 0 6,-3 3 0,3 3 30,2 4 1,-4 2 377,-1 2-317,1 3-14,3 5 1,-1 5 121,-2 3 1,-3 3-83,-5 5 0,0 1-125,0 6 1,-1-4 3,-3 0 1,3-1-12,-3 1 0,-1-2 15,1-6-228,0 0 145,4-4-104,0-2 1,1-6-32,3-3 1,-1-3 151,4-4 1,1-6-147,3-2 0,2 2 115,2-2 1,-2 1 36,2-1 1,-1-1 55,1 4 1,-2 1 153,2 4 0,-2 3 84,-2 0 0,1 6-164,-1-2 1,1 3 254,-1 1 0,-3 0 288,-1 0-469,-4 5 0,6 3-75,-5 7 0,-1-3-182,-3 4 1,0 0 42,0-1 1,0 2-183,0-2 0,0-2-444,0 2 0,2-2 271,2-2 0,-2-3-115,6-1 0,-5-4 535,5 1 0,0-3 0,3-1 0,1 0-46,-1 0 1,4-5-96,0-3 0,1-1 198,-5 2 0,0-2 63,1 5 1,-1-5 483,1 2 0,-1 0-231,1 0 0,-2 3 201,-3-4 0,4 4-181,-4-3 1,2-1-87,-1-3 1,2-1-89,-3 1 0,0 0-196,0-1 1,-4-1 143,1-2 1,-3 6-137,-1-2 1,0 2-166,0-2 1,-5 4 51,-3 3 0,-2 3-74,-1 1 0,-6 1 26,-2 3 1,1 4-1,-1 7 0,4-1 38,-4 5 0,9-4 37,-1 4 1,7-1-79,0 1 0,3 1-135,1-4 1,1 3-179,3-4 1,2 0 128,5-3 1,6-1-183,2 0 0,4 0 93,4-4 1,2 2 405,5-5 0,1 0 0,4-4 0,-4 0 0,10 0 0,-5 0 0</inkml:trace>
  <inkml:trace contextRef="#ctx0" brushRef="#br0">21951 13374 8421,'25'-19'-213,"-2"0"1,-4 1-185,0-1 1,-2-3 731,-6 3 1,-5 2-52,-2-2 0,-2 1 207,-2-1 0,0 2-42,0 6 1,-2-1-112,-2 1 1,-2 5-13,-5 2 0,-2 3 33,-2 1 1,1 0-306,-5 0 1,5 6 171,-1 5 0,2 1-113,1 3-168,1 3 239,5 0 1,-3 1-321,5 0 0,0-5-63,4 1 1,0 3 1,7-6-38,4 3 1,2-7-163,6-4 1,1-4-115,7-4 0,-3-7 171,2-8 0,-1-3-75,-3-1 1,0-5 132,-3-2 1,3-3 20,-3-1 0,1-1 5,-1 1 0,1-4 39,-5 0 1,1-4 63,-5 4 1,-1-4 172,-2 4 0,-3-3-195,-5 7 1,0-1 62,0 8 1,0 2 965,0 6 1,0 6-52,0 5 171,0 6-436,0 12 259,-5 4-418,4 19 0,-8-3 46,5 8 0,0 3 35,4 5 1,-4 3-436,0 1 1,1-2 177,3-6 1,0 2-688,0-2 0,5-1 269,2 0 0,5-4-332,3 1 0,-2-5-241,2-6 1,-1-2 787,1-9 0,3-6 0,5-5 0</inkml:trace>
  <inkml:trace contextRef="#ctx0" brushRef="#br0">22545 13077 8361,'0'11'1060,"0"1"-581,0-1 1,-4 4 6,0 1 1,0 0-171,4-1 0,-3-2-108,-1 2 0,0-2-269,4-2 0,4 1-460,0-1 1,3 1 54,-3-1 0,1-3 466,-1-1 0,-3 1 0,4 3 0</inkml:trace>
  <inkml:trace contextRef="#ctx0" brushRef="#br0">22499 12940 8106,'0'-18'-184,"0"3"1,5 7 763,3 4 1,3-1-678,4 2 1,-2 0 22,2 7 0,2-2-879,-2 6 953,5 0 0,-2 8 0,5 2 0</inkml:trace>
  <inkml:trace contextRef="#ctx0" brushRef="#br0">22899 13043 8361,'-12'0'-281,"1"0"-70,0 0 1,-2 0 713,-2 0 0,2 1 726,-2 3 0,-2 2-553,2 5 1,0 5-37,3-1 1,2 0-636,3-3 134,-4 4 0,10-3-87,-3 2 0,4-2-405,4-2 1,3 1 103,4-1 0,2-3 253,2-1 1,1-4-541,3 1 1,3-7 137,-3-1 1,6-9-18,2 2 1,0-3 248,-4 3 0,-1-5 286,1 1 1,-1 1 19,-3 7 0,-3-4 0,-8 10 656,0-3-533,-6 3 1,2 6 1463,-8 3-1139,3 2 1,-8 1 274,5 1-756,0-1 1,4-3-321,0-1 1,5-4 158,3 1 0,2-3 194,2-1 0,4-10 0,2-3 0</inkml:trace>
  <inkml:trace contextRef="#ctx0" brushRef="#br0">23299 12814 8361,'0'-18'0,"0"6"1614,0 4-1038,0 6 0,-2-1 98,-2 11 0,3 4-184,-3 11 1,3 1 75,1 3 0,-4 2-229,1 5 0,-1-3-302,4-1 0,0-3 75,0 3 1,1 0-149,3 0 1,-2 2-1297,6-6 0,-4 5 251,3-4 1083,-4 4 0,7-7 0,-4 4 0</inkml:trace>
  <inkml:trace contextRef="#ctx0" brushRef="#br0">23150 12997 8323,'5'-6'-160,"3"-3"-81,7 5 1,-1-4 535,5 4 1,1-3 481,7 3 1,-3 0-330,3 4 0,1 2-28,-2 1-420,6 4 0,-3 4 0,5 1 0</inkml:trace>
  <inkml:trace contextRef="#ctx0" brushRef="#br0">23561 13191 8323,'2'6'-408,"1"-2"1,0-2 639,4-2 1,2 0 534,7 0 0,-2-6-585,5-1 1,-4-3-6,4-2 0,-4 0-229,4-4 1,-4 2 85,4-5 1,-5 0 107,2-4 1,-4 4 14,0 0 1,-6 4 14,-2-4 1,-3 5-113,-1-1 0,-6 7-87,-6 5 1,-4 1-90,-7 2 0,-1 7 68,-3 4 0,3 7-45,-3 8 1,5-1 135,3 1 0,2 2-100,6-1 1,4-1-85,4-3 0,3 4-167,3 0 1,5-5 307,7-3 0,8-5 0,6 3 0</inkml:trace>
  <inkml:trace contextRef="#ctx0" brushRef="#br0">22111 14116 8328,'-12'-6'0,"-3"-3"16,0 5 0,-2 2 112,2 5 1,1 1 121,-5 8 0,0-2 9,-4 9 1,6 0-137,1 4 0,5 0-29,3-1 0,3 1-183,5 0 1,7-4 71,4 0 1,5-5-223,7 1 0,4-6 160,0-1 1,4-7-150,0-1 0,-3-6 59,-2-9 1,-3 1 117,-4-5 0,0 0 133,-7-4 1,0 1-54,-8 3 0,0-3 158,-4 3 1,-5 2-217,-3-2 1,-6 6 17,-1 2 1,0-1-435,3 4-184,-4 3 629,3-5 0,-3 4 0,4-5 0</inkml:trace>
  <inkml:trace contextRef="#ctx0" brushRef="#br0">22453 13716 8328,'-6'0'80,"-3"7"210,5 4 0,1 6 472,3 6 0,0 4-308,0 4 1,-4 2-164,0 1 1,0 2-246,4 2 0,0-3 131,0 3 1,0-2-364,0-2 0,0-3 58,0-1 0,0-6-310,0-1 0,0-1-3,0-7-143,0 0 255,0-9 167,0 0 1,0-8 4,0-2 0,0-7-13,0-8 1,0 1-36,0-1 0,4 0 134,0-4 0,5 6 3,-2 1 0,3 4 13,2 0 0,-1 5 126,1-1 0,-1 5-93,1 0 0,-1 3 26,0 3 1,1 4 194,-1 4 0,-4 1-121,-4-1 0,2 4 130,-1 0 1,-1 5-26,-7-5 0,1 4 76,-4-4 1,-1 0-175,-3-3 0,-1-1-2,1 1 0,-4-1-75,-1 0 1,1-4-181,4-4 1,3-1-381,1-2 1,3 0 262,-4 0 1,6-2-863,-2-1 1151,3-4 0,11-9 0,2-2 0</inkml:trace>
  <inkml:trace contextRef="#ctx0" brushRef="#br0">22773 14013 8328,'0'12'-342,"0"3"-42,0 0 0,0 6 586,0-2 1,4 2 634,0 2 0,1 0-343,-1 0 0,-2 5-161,6 2 1,-2-1-158,2 2 1,2 3 3,-2 4 0,-2 4 15,2-4 1,-6 5-77,2-1 1,-3 2-393,-1 2 0,0 0 253,0-1 0,-5-4-106,-3-3 1,-2-6 312,-1-2 0,-2-6-124,-2-1 0,1-1 76,-5-7 0,5-1-86,-1-6 1,-2 1 20,2-6 1,0 1-40,3-4 1,1-1-82,0-3 1,3-2-165,0-6 1,6-5-318,-2-6 0,-1-5-541,1-6 0,0-6 1068,4-2 0,0-7 0,0-3 0</inkml:trace>
  <inkml:trace contextRef="#ctx0" brushRef="#br0">22750 13888 8309,'12'-5'-119,"-1"3"-239,1-1 720,-1-4 671,0 1-951,1 0-420,-1 1 0,-1 10-343,-2 2 0,1 3 681,-5 2 0,5 4 0,-3 2 0</inkml:trace>
  <inkml:trace contextRef="#ctx0" brushRef="#br0">23002 14265 8301,'11'0'-1768,"0"-2"1724,1-1 1,-2-5 502,-2-7 1,2 2-189,-3-2 0,0-3-70,0-1 0,-4 1-147,1-1 1,-3 4 125,-1-4 0,0 5-174,0-1 1,-5 3 140,-3 5-1,-2-2-207,-1 5 0,-1 2-20,1 5 1,-4 5 85,-1 7 1,1-1-24,4 5 1,-1 4 55,1 4 1,1-1-57,2-3 0,3 0 49,5 0 1,5-5-167,3-3 0,3-2-69,4-2 0,3-5-207,5-2 1,4-3 410,-1-1 0,6-10 0,-3-2 0</inkml:trace>
  <inkml:trace contextRef="#ctx0" brushRef="#br0">23470 14071 8287,'-18'-6'687,"2"5"-392,4-3 1,1 3 98,-1 1 1,1 0-108,0 0 0,-5 5-62,1 3 0,-4 6-100,4 1 0,0 5-172,3-1 1,5-1-53,-1 1 0,5 0-328,0 4 0,3-5 248,3-3 0,4-2-78,4-2 0,4-1 10,1-2 0,5-3-91,2-5 338,0 0 0,10-10 0,-4-3 0</inkml:trace>
  <inkml:trace contextRef="#ctx0" brushRef="#br0">23767 13842 8287,'-12'6'0,"1"3"177,0-5-89,4 5 1,-3-3 1114,2 6 1,2 3-485,-2 0 1,5 7-52,-5 1 0,4-1-328,-3 5 0,4 1-442,-1-1 0,3 4-204,1 0 0,1-2-567,3 2 0,-1-2-45,4 1 0,-3 2 918,4-5 0,-1-1 0,5-3 0</inkml:trace>
  <inkml:trace contextRef="#ctx0" brushRef="#br0">23538 14196 8287,'-11'-18'0,"3"-3"149,1 2 1,4 1 320,-1-1 1,4 4 381,4-4-661,-3 5 0,10 1-3,-4 5 0,7 2-119,1-2 1,6 0-406,-2 4 0,2 0 336,2 4 0,5 0 0,1 0 0</inkml:trace>
  <inkml:trace contextRef="#ctx0" brushRef="#br0">24075 13991 8343,'-11'11'400,"-6"-5"1,5 4 122,-4-2 1,0-2 140,1 2 0,-6 0-303,2 3 0,3 4-51,1 1 1,2-1-266,1-4 0,6 2 135,2 2 0,3 2-448,1 2 0,0 2 242,0-2 0,5 3-660,3 1 1,3-2 194,4-2 0,-2-2 3,2-6 1,2-1-379,-2-2-184,0 2 798,-3-9-2,-6 10 0,-2-9 419,-8 6 0,-2-5-129,-6 5 0,-3 0-10,0 3 1,-4 1-27,4-1 0,-1 0 0,5 1 0</inkml:trace>
  <inkml:trace contextRef="#ctx0" brushRef="#br2">21288 14767 10212,'6'-16'922,"-5"-2"-844,3-5 0,-3 1-70,-1 3 1,0 3-98,0 5 0,0-1-241,0 1 469,0 4 0,0 4 25,0 6 0,4 13 166,0 6 1,-1 15-93,-3 5 0,0 4 380,0 7-437,0 0 1,2 4 44,1 1 0,0-1-19,5 0 0,-5-5-440,5-3 1,-4-3 255,3-4 0,-4-3-677,1-5 1,-3-1 338,-1-2 0,0-8-151,0-8 0,-4-2-5,0-2 1,-4-5-257,0-2 0,-2-2 685,-2-2 0,-4-6 0,-2 0 0</inkml:trace>
  <inkml:trace contextRef="#ctx0" brushRef="#br2">21094 15293 10733,'-6'0'41,"1"0"387,5 0 0,0 5 97,0 2 0,1 8 30,3 4 1,2 3-190,6 1 0,-1 1 104,1 3 0,-1-3-249,0 2 1,5 2 12,-1-1 1,1-5-104,0-7 0,0-3-219,3 0 0,-1-6-133,-3-2 1,-2-3 241,2-1 0,2-5 86,-2-2 1,1-9-32,0-3 0,-3 2-163,7-2 1,-5 0 14,4-4 1,-4 0-208,4 0 0,-4 1-57,4 3 1,0-2-789,4 2 1196,5 2 0,1-4 0,6 3 0</inkml:trace>
  <inkml:trace contextRef="#ctx0" brushRef="#br3">20055 16046 8580,'-1'-10'-214,"-3"3"-83,3 1 323,-9 6 0,3 3-34,-4 5 0,-6 6 4,-2 12 1,-2 5 95,-2 7 0,-4 4 18,1 7 1,3-4-159,4 4 1,6-5 172,2 6 1,4-4-97,7-5 1,7 1-213,4-7 0,5-1 167,7-11 0,1-3-64,3-9 1,-3-4-92,3-3 1,-3-9 117,-1-7 1,-2-6-13,-2-8 0,-2-3 6,-6-6 1,-3 0 164,0-3 1,-6 3 147,2 1 1,-3 0-212,-1 3 0,-4 3-76,1 2 0,-5 2-124,4 1 0,-5 5-275,2 3 0,2 6 432,1 1 0,-3 1 0,1-5 0</inkml:trace>
  <inkml:trace contextRef="#ctx0" brushRef="#br2">20352 16023 11586,'-6'6'1492,"1"0"-1255,5 5 1,0 6-26,0 2 1,-2 7 60,-2 5 1,3 2-17,-3 1 1,-1 0-228,2 1 1,-5 0 125,4 3 0,-4-1-185,5 5 0,-5-5-112,4 1 0,0-8 48,4-3 1,0-4 170,0-4-424,0-3 24,0-4 289,0-6 1,0-6-54,0-7 1,0-5 48,0-3 1,0 1 3,0-5 0,0 4 23,0-4 0,0 5 16,0-2 1,4 4 21,0 0 1,5 6-154,-1 2 1,-2-1-48,2 1 1,-1 0-10,5 4-12,-1 0 0,0 4 19,1 0 0,-6 5 23,-2-1 1,-3-2 73,-1 2 1,0-1-50,0 5 1,-5-1 196,-2 0 0,-4-3 120,0 0 1,3-2 37,1 2 0,-1 0 205,-3-4-529,4 0 346,-3 1-452,9-4 0,-4 3-237,5-8 1,1-2 434,3-5 1,2-1 0,6 1 0</inkml:trace>
  <inkml:trace contextRef="#ctx0" brushRef="#br2">20592 16378 10790,'5'16'-7,"-4"-1"119,3 8 0,-3-1 212,-1 8 1,2-3 192,1 3-243,-1 6 0,3-1 21,-5 3 1,0 2-13,0-2 0,0 4 1,0-4 0,0 5-149,0-1 0,0 2-169,0 2 1,-2-4 107,-1 0 0,-4-2 5,-4 2 1,-4-8 104,-1-7 0,1-4-70,4-4 1,-5-4-143,1-7 0,0 1-118,4-6 0,-1 1-156,1-4 0,-1-5-404,1-3 0,0-5-443,-1-3 1,2-9-188,2-2 1236,-2-4 0,9-9 0,-4 0 0</inkml:trace>
  <inkml:trace contextRef="#ctx0" brushRef="#br2">20740 16138 11339,'0'-18'523,"2"1"-424,1 6 0,0 5-148,5 2 0,-5 3-645,5 1 529,-6 0 0,4 5 0,-6 1 1</inkml:trace>
  <inkml:trace contextRef="#ctx0" brushRef="#br3">21745 16161 8421,'0'-12'23,"0"6"1,-1-1 106,-3 4 1,2 1 67,-6-1 1,-1 3 143,-6 3 1,1 4-399,-5 4 20,0 6 0,-4-2-103,0 8 1,2-3 77,2 7 1,2-3-170,6-1 1,1-1-10,2 1 0,3-1-54,5-3 1,1 1 160,3-5 1,4 1-17,7-5 1,-2-1-5,2-2 1,1 2 10,-1-2 0,-3-3 508,-4-2-264,-1 4 0,-1-5 158,-2 6 0,-4-6-24,-4 2 1,-2 1-146,-5-1 1,-1 4-92,1-4 1,-1 3-13,1-3 1,3 1-103,1-1 1,3-3-661,-4 3 773,6-3 0,-3-6 0,5-1 0</inkml:trace>
  <inkml:trace contextRef="#ctx0" brushRef="#br3">22008 16092 8421,'5'-11'-477,"-2"3"318,4 0 838,-4 6 1,2 7-101,-5 10 0,0 7 20,0 4 1,-1 5-237,-3 7 0,-3-3-60,-4 3 1,3-1-2,1 1 1,3-5-210,-4 5 1,6-6-1366,-2 2 0,3-1 583,1-6 0,0 0 689,0-4 0,-5-1 0,-2 1 0</inkml:trace>
  <inkml:trace contextRef="#ctx0" brushRef="#br3">21825 16320 8384,'2'-12'23,"1"-4"1,5 4 215,7-3 0,-1 2-37,5 1 0,0 2 63,4 3 0,1 0-207,3 4 0,-3 1-207,3-2 1,-3 3-444,-1 1 0,-1 4 592,1 0 0,0 5 0,0-3 0</inkml:trace>
  <inkml:trace contextRef="#ctx0" brushRef="#br3">22351 16229 8384,'-5'-6'0,"2"-3"43,-5 5 0,5-1 219,-5 1 0,0 3 112,-3-3-190,0 8 0,-5 3 20,1 9 1,0 0-8,3 3 1,-2 3-82,3-3 0,-2 2-184,10 2 0,-1-1-23,4-3 0,1 1 121,3-5 0,2 1-423,6-5 1,4-5 89,3-2 1,3-8-44,1-3 0,-1-7 36,1-1 1,0-6-72,0 2 1,-5-2 354,-3-2 1,-4 4-71,-3 0 0,1 5 118,-5-1 0,-1 2-132,-3 1 0,-5 2 194,-2 3-209,-3-3 0,-2 8-503,1-2 628,-1 8 0,1-2 0,-1 3 0</inkml:trace>
  <inkml:trace contextRef="#ctx0" brushRef="#br3">22476 16263 8384,'12'-5'0,"0"4"-18,4-3 1,-4 3 27,4 1 1,0 0 285,-1 0 1,0 1 42,-3 3 0,-2 2-115,-2 6 0,1-1 39,-6 1 1,1 4-157,-4 3 1,0-1 5,0 1 0,-5-1 44,-3 1 0,2 1 12,-1-5 0,0 0-216,0-3 1,0-4 267,3-1-243,3-4 1,-3 2-333,8-5 1,2-5 164,6-3 0,1-3-418,2-5 0,1 2 230,3-5 0,3 4 9,-3-4 1,3 5 213,0-1 1,0 2 214,-3 2 1,1 4-142,-4 4 1,-1 1 166,-4 2 0,-5 3 461,-2 5 0,1-1-263,-1 8 1,4-2 265,-4-1 1,1-1-290,-2 0 1,4 1-141,4-1 0,2-4 54,2-4 0,-2-1-149,2-2 1,-1-5-216,1-3 1,-2-2-84,2-2 0,-2-4-261,-2-3 1,1-3 205,-1-1 1,1 1 2,-1-1 1,-3 0 153,-1 0 0,-4 5 185,1 3 1,-4 6-106,-4 2 1,-4 4 174,-7-1 0,1 9 85,-5 7 0,1 4 263,-1 7 0,3 0 93,4 0 0,6 0-183,2-1 0,3 1-397,1 0 0,2 0-353,6 0 0,1-2-1181,10-2 1587,0 3 0,9-9 0,1 3 0</inkml:trace>
  <inkml:trace contextRef="#ctx0" brushRef="#br3">20078 17086 8441,'11'0'141,"7"-4"132,5 0 0,10 0 341,9 4-394,7-5 0,5 4-316,6-3 1,-26 3-1,0 1 352,2 0 1,0 0-1,4 0 1,0 0-90,2 0 1,0 0 0,3 0-1,1 0-261,5 0 1,1 0 0,2 0 0,1 0 192,2 0 1,0 0 0,1-2 0,0 0 43,3 0 1,0 0 0,-2 0 0,0-1-74,1 1 1,1 0 0,0 0 0,0-2-26,2-1 1,0-1 0,-4 0 0,-1 0-86,-1 0 1,0 1-1,-2-1 1,-1 0-34,-1 0 1,1 1 0,-1 0 0,-1 0-136,-4 1 1,-1 0 0,-2-1 0,0 1-347,-3 2 0,0 0 0,-2 0 0,-1 1 331,-3 0 1,0 2 0,0-1-1,-1 1-939,26 3 0,-9 2 1162,-6 5 0,-2 2 0,0 0 0,-3-2 0,-2-2 0</inkml:trace>
  <inkml:trace contextRef="#ctx0" brushRef="#br3">23470 17086 8147,'-13'0'1987,"3"0"-1341,10 0-919,0 0 1,5 0-1,1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  <inkml:brush xml:id="br2">
      <inkml:brushProperty name="width" value="0.12095" units="cm"/>
      <inkml:brushProperty name="height" value="0.12095" units="cm"/>
      <inkml:brushProperty name="color" value="#FF0000"/>
    </inkml:brush>
    <inkml:brush xml:id="br3">
      <inkml:brushProperty name="width" value="0.09071" units="cm"/>
      <inkml:brushProperty name="height" value="0.09071" units="cm"/>
      <inkml:brushProperty name="color" value="#FF0000"/>
    </inkml:brush>
    <inkml:brush xml:id="br4">
      <inkml:brushProperty name="width" value="0.12095" units="cm"/>
      <inkml:brushProperty name="height" value="0.12095" units="cm"/>
      <inkml:brushProperty name="color" value="#57D200"/>
    </inkml:brush>
    <inkml:brush xml:id="br5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1199 4808 8285,'0'12'-217,"0"-1"0,0 2 174,0 2 60,0-2 0,0 8 138,0-2 1,0 7-193,0 0 0,0 7 95,0 2 0,0 1 96,0 10 0,-4-3 144,1 7 0,-6 5-437,1 3 0,3 1 324,1-2 0,-1 6-100,3-31 0,0 0 1,-1 32 72,3 0 1,0 1-85,0-31 0,0 1 0,0 29-104,0 1 0,0-4-52,0 4 1,0-4 59,0 3 0,3-3-8,-1-29 0,0 1 0,1-1 0,-1 1 47,0 1 1,0 0 0,-1-1 0,-1 0 26,2 2 0,0-1 0,-1-2 0,1 0-36,0 3 1,-1-1 0,0 0 0,0-1 0,3 28 1,1 1 286,-2-1 11,1-2-248,1 3 1,0 0-94,-1-30 1,0 1 0,6 29 68,-2-1 1,-2 1-55,2-1 1,-5-29 0,0 1 50,5 27 0,-3-27 0,0-1-15,2 29 0,-3-29 0,-1 1-19,4 28 1,-3 0 20,4-4 1,-4 0 1,3 0 1,-3 6 4,4-2 0,-6 3 76,2-11 1,1 4-64,-1 4 0,1-3 85,-1 3 0,-3 2-95,3-3 0,-2-25 0,1-1 64,-1-2 1,0 1 0,0 2-1,0 0-14,-2 29 0,1-29 0,1 0-36,0-1 0,0 1 0,0 0 0,0 1 6,-2 28 0,0-29 0,1 0-13,1-1 0,0 1 1,-1 3-1,-1 0-61,2-2 0,0 0 0,1 0 0,-1 0 60,0 1 1,0-1 0,0-1 0,0 0-49,-2-1 1,0 0 0,1 2-1,2-1 30,-2-1 1,1 1 0,1 0 0,-2-1-118,-1 27 1,1-5-186,3-6 1,-2-10-428,1-5 1,2-7-61,-1-9 0,4-9 772,3-13 0,-7-8 0,0-3 0</inkml:trace>
  <inkml:trace contextRef="#ctx0" brushRef="#br0">1256 4785 8208,'0'7'-304,"2"-2"293,1-5 1,4 4-112,4-1 0,4 1 127,1-4 0,4 4-91,-1 0 0,8 0 155,3-4 0,-1 0 2,2 0 1,0 0 22,7 0 0,1-4 2,6 0 0,-2-5 116,7 1 1,-1 2-146,-3-1 0,9 3-219,-10-4 1,10 6 244,-9-2 1,6 3-58,-3 1 1,6 0-20,-2 0 1,3 0-10,1 0 1,-1 1 30,-3 3 0,3-2-18,-3 6 1,4-4 69,4 3 1,-4-3-51,0 4 1,4-5-242,-4 5 1,4-5 256,0 0 0,-1 2-23,-28-3 1,1 0-3,26 2 0,-25-4 1,-1 0-1,31 0 34,-1 0 1,-29 0-1,0 0-14,30 0 0,-28-2 0,-1-1-20,2-1 0,-1 0 0,-1 1 1,0 0-33,-1-1 0,0 0 0,28 1 29,-28-1 1,1 0-1,-2 2 1,0 0 1,1-2 0,0 1 0,0 1 1,0 0-5,-2-2 1,0 0-1,2 3 1,-1 0 44,0-1 0,-1 0 1,32-3-31,-32 3 1,0 0 0,32-6-10,-32 6 1,1 0 0,0 0-1,0 1 21,27 1 0,-27-2 1,-1 0 11,29-2 1,-1 0-224,-7 4 0,3 0 226,-3 0 1,2 0-141,-2 0 0,2 0 64,-6 0 1,-3 0-11,-4 0 1,-1 0-2,5 0 1,-4 0-9,0 0 1,-5 0-26,1 0 0,-3 0-103,0 0 1,-5 0 128,1 0 0,-5-1-76,5-3 0,-5 3-28,5-3 0,-6-2-182,2-2 1,-3 2-1,-1-2 1,3 2-238,1-2 548,-5-2 0,-1 4 0,-3-6 0</inkml:trace>
  <inkml:trace contextRef="#ctx0" brushRef="#br0">6407 4683 8334,'0'16'-448,"0"-3"0,0 5 227,0-3 0,4-1 258,0 5 1,1 0 40,-1 4 0,-3 1 86,3 2-134,-3 4 1,0 4 254,3 0-127,-3 0 0,4 6-90,-5 2 0,2 1 0,1-1 0,-1 2 1,2-2 0,-2 4 9,2 3 0,-3-1-285,3 6 1,-2-5 212,2 4 0,-2-3-28,1 3 1,0 0 6,1 5 0,-3-5-18,3 0 1,-2 4 150,2 4 1,-3-1-96,3-7 0,1 3 85,-1-3 1,4 2-78,-4-2 1,3 2 66,-3-6 1,4 4-41,-5-3 0,2 4 31,-1 0 1,-2 2-54,1 1 0,0-4-3,1 0 0,-3-1-71,3 2 1,-2 0 79,2-4 1,-1 3-40,4-4 1,-3 1 22,4-4 1,-5 1-68,5 2 1,-5-2 38,0 3 1,4 2-5,0 1 0,-2 1 25,-1 0 0,1-3-3,-1-6 0,4 2-1,-4 3 1,-1-3-4,-3 2 0,2 2 41,1-2 1,-1 5-36,2-5 0,-3 1 3,-1-5 1,0 1 2,0 0 1,0 3-11,0 1 0,0 0 56,0 0 1,0-3 4,0 2 1,0 0-21,0 0 1,0-2-15,0 2 0,0-2 1,0-1 0,0 0 2,0-1 0,0 1-57,0 0 0,0 0-6,0-1 0,0-3 89,0 0 1,4 0 15,-1 4 1,2-5 4,-1 1 0,-2 0-14,1 4 1,-1 1-18,-2 2 1,0-2 7,0 3 0,0-2 1,0 1 0,0-2-77,0 3 0,0-3 61,0-1 1,0 3-254,0 1 1,0 2 0,0-7 1,0 3-9,0-6 1,-2-1 123,-1 1 0,0-7 4,-5 0 1,6-2-45,-2-7 1,2 0-59,-2-7 1,2-3 180,-1-4 0,5-2 0,2-3 0,0-2 0</inkml:trace>
  <inkml:trace contextRef="#ctx0" brushRef="#br0">1439 10142 8193,'-11'0'-293,"3"0"-72,0 0 1,5 1 410,-5 3 0,5 2 285,0 6 0,0 4-155,-1 3 0,3 8-23,-3 3 1,3 8 221,1 4-277,0 8 1,0-3 61,0 2 1,0-2-18,0-1 1,0-2-134,0-2 0,4-3 93,0-4 0,3-6-185,-3-3 1,5-1 111,-2-3 1,-1-3-196,-3 0 1,2-8-107,-1 0 324,0-2 249,1-3-206,1 4 150,6-8 0,-1 3-113,1-5 1,-1 0 62,1 0 1,-1 0-117,0 0 1,5 0 30,-1 0 1,5 0-40,-1 0 1,4 1-123,4 3 0,1-3-28,2 3 1,3 1 85,-2-1 0,3 0-120,4-4 0,-3 3 128,3 1 0,-2 4-49,-2-4 0,2 1 36,2-1 1,-1-3-3,5 3 0,-1-3 1,5-1 0,-2 0 3,-2 0 0,5-1-26,-5-3-879,5 3 904,-6-5 1,6 6-26,2 0 1,-6 0-45,3 0 1,1 0 5,2 0 1,-2 0 47,-1 0 1,-7 2-3,7 2 0,-3-2 10,3 6 0,0-2 0,-1 2 0,4 2 0,-4-3 1,3 0-8,-6 0 1,5-4 11,-1 1 1,7-3-6,-3-1 0,1 0-22,2 0 0,-1 0-194,1 0 1,3-1 215,-3-3 0,-5 3 33,2-3 1,-6 3 3,6 1 1,-1 0-19,-3 0 1,2 0-8,-6 0 0,3 0-2,0 0 0,1 3 14,0 1 0,-2 1-33,-2-1 0,2-3 60,-2 3 1,3-3 1,0-1 0,4 0-17,-4 0 1,6 0 0,-9 0 1,5 0 10,-5 0 0,1 0-10,-1 0 0,1 0 23,-5 0 0,4 0-15,-4 0 0,1 0 25,-1 0 1,-2 0-13,2 0 0,-3 0 426,0 0 0,-2 2-449,-3 1 1,3-1 71,-2 2 0,2 1-66,1-2 1,-4 3 246,1-3 1,-5 0-347,5 4 0,-5-4 154,5 1 1,-6 1-96,2-1 1,-2 1 36,2-1 0,-3-3 0,3 3 0,-3-3 29,-1-1 0,0 0 102,-1 0 1,5 0-9,0 0 0,1 0-98,-2 0 1,-2 0 125,3 0 1,0 0-95,-5 0 0,8 0-33,-7 0 1,2 0-33,-2 0 0,-2 0-10,-2 0 1,2 0 5,-6 0 1,4 0-123,-4 0 1,0 0 7,-3 0 0,-1-1 121,1-3 0,-1 3-268,0-3 1,1-1 46,-1 1 0,1-1-564,-1 1 467,1-2 0,-1-4-547,0 2 0,1-2 31,-1 2 803,1-2 0,-1-7 0,1 0 0</inkml:trace>
  <inkml:trace contextRef="#ctx0" brushRef="#br0">1485 5242 8277,'-7'0'65,"2"0"-45,0 0 1,4 5 126,-3 3 0,3 8 43,1 7 0,0 6 11,0 9 1,5 8 172,3 7 1,0 10-545,-4-30 0,0 2 0,1 2 0,0 1 263,-1 4 0,0 0 0,1-2 0,0 1-102,1 1 1,-1 0-1,1-3 1,-1 0 54,-2 1 1,1 0 0,1-2 0,0 1-256,-1 1 0,0-1 1,-1-3-1,0 0 23,1-4 1,0 0 0,2 23-500,2-2 0,-2-10 172,-2-5 0,-3-12-619,3-7 1132,2-5 0,-4-8 0,3-1 0</inkml:trace>
  <inkml:trace contextRef="#ctx0" brushRef="#br0">1565 5311 8088,'16'0'0,"2"-2"-299,5-1 1,8 1 148,4-1 1,10 0 370,1-1 1,6 3-290,-2-3 0,3-1 161,-4 1 1,11-1-246,1 1 0,-29 3 0,1 0 193,-1-3 1,0 0 0,2 2 0,-2 0-37,29-5 1,-28 5-1,-1 0 77,29-6 0,1 5-142,-1-5 0,-4 5-87,0 0 0,-1-2 197,-6 1 1,-1-1-10,-3 1 1,-2 1-99,-2-4 0,2 0 64,-2 0 1,1-3-32,-1 2 1,1-2-177,-4-2 0,-1 6 63,-4 2 1,-1 3 185,-3 1 1,-3 0-65,-8 0 0,1 0 348,-4 0 0,-1 5-335,-4 3 1,-3-2 242,-1 2 0,-4-1-311,1 5 1,-3-1-24,-1 0 0,0-3-242,0 0 241,5-6-52,-4 8 40,4-8 156,-5 3 1,2-1 87,2-1 0,-3 6 366,3-1 1,-3 3-163,-1 5 0,4 1 60,0 6 0,-1 6-30,-3 6 0,4 9-120,0 9 0,0 9-301,-4-27 0,0-1 0,0-1 0,0 1 153,0 4 1,0 0 0,0-1 0,0 0-32,0 5 1,0 0 0,0-2 0,0 1-13,0-1 1,0 0 0,0-1 0,0-1-97,0 3 1,0-2 0,-2-4-1,0-1-12,0 2 1,0 0 0,-2 26-225,4-1 1,0-7-344,0-5 1,0-7 368,0-4 0,0-8-215,0-3 1,-1-4 152,-3-4 1,2-8 306,-6-7 0,-5 2 0,-4 1 0</inkml:trace>
  <inkml:trace contextRef="#ctx0" brushRef="#br0">1553 6830 8423,'12'-7'-136,"5"-3"220,6 3 3,5-4 1,17 0 288,4 0 0,12-5-509,-27 9 0,1-1 0,1 0 1,2 0 387,4 0 0,0 0 0,6 2 1,1 0-363,4-2 1,0 0 0,1 2 0,0 0 340,1 0 1,0 0 0,-2 1 0,0 0-92,0 1 1,0 1-1,1 0 1,-1 1-138,-1 1 1,-1 2-1,-1-1 1,-1 0-178,-5-1 0,-1 2 1,-3-1-1,-2 1-103,-5 1 0,-2 0 1,30 0-95,-11 6 0,-7-6 208,-9 2 0,-6-3-557,-9-1 1,-6 0 447,-6 0-87,-4 0 1,-13 0 0,-9 0 0</inkml:trace>
  <inkml:trace contextRef="#ctx0" brushRef="#br0">1770 5756 6878,'-6'5'-572,"1"-2"1010,5 4 1,-1 2-38,-3 6 1,2 4-253,-1 8 1,1 4 25,2 7 1,0 4-2,0 7 1,0 2-224,0 2 0,2 2 214,1-6 0,4-1-432,4-6 1,1-4 204,-1-7 0,0-5-697,1-7 0,-1-3 759,1-9 0,-1 3 0,1-3 0</inkml:trace>
  <inkml:trace contextRef="#ctx0" brushRef="#br0">1690 5905 8021,'-6'-25'0,"1"0"0,5 10 0,0 0-203,0 3 173,0 1 0,9 3 192,2 1 1,4 0-3,1 0 1,-2 2-145,5 5 0,-2 1 20,2 3 0,3 7 44,-3 8 0,-1 4-26,1 4 0,-5 2-11,1 5 1,-2 4 1,-2 0 1,-5 1-132,-2 0 0,-2-4 22,-2 3 0,0-2 58,0-2 0,-6-4-168,-1 1 1,-7-6 111,-1 2 0,-1-8-116,5-4 1,-2 0-63,-2-3 0,2 0-162,-2-8 1,6 0 42,2-4 359,-1 0 0,2-5 0,1-1 0</inkml:trace>
  <inkml:trace contextRef="#ctx0" brushRef="#br0">1999 6053 8021,'6'-6'-654,"-1"1"1,-5 6 1190,0 3 0,4 2-365,0 5 1,-1 6 5,-3 2 0,4 4-141,0 4 1,0-3 80,-4 2 0,0 1-216,0-4 0,0 1 3,0-9 0,0 0 153,0-3-59,0-6 90,0-1-174,0-5 0,0-9 118,0-2 1,0-7-132,0 3 1,4-7 124,0-1 0,1 2-234,-2-2 0,0 0-40,5 4 0,-5 3-55,5 0 0,-4 4-38,3 0 0,1 6 340,3 2 0,-3 3 0,0 1 0,-1 0 0,5 5 0,-1 1 0</inkml:trace>
  <inkml:trace contextRef="#ctx0" brushRef="#br0">2238 6144 8021,'0'12'0,"4"-5"-370,0 1 0,0 0 220,-4 3 1,0 1 480,0-1 1,0 0-24,0 1 1,0 0-162,0 4 1,0-4-97,0 4 1,0-2-160,0 1 0,0-6-33,0 2 0,0-2-627,0 2 569,0-4 199,0-2 0,0-5 0,0 0 0</inkml:trace>
  <inkml:trace contextRef="#ctx0" brushRef="#br0">2261 5973 8021,'2'-10'0,"1"2"-255,-1 3 0,4 5 8,-2 0 0,-3 2-42,3 1 0,1 0-137,-1 4 426,0-4 0,1 12 0,1-2 0</inkml:trace>
  <inkml:trace contextRef="#ctx0" brushRef="#br0">2376 6144 8021,'6'12'0,"0"1"0,-2 2 0,-1 6 246,4 6 0,0 1 25,0-1 0,3-3-29,-2 2 1,-2-3-150,2-4 0,-4-2-301,3-6-52,1 1 297,3-6-182,1-1 1,-1-10 35,1-3 0,-5-7-117,1-4 0,-4-3 27,3 0 1,0-1-31,0 0 1,2 4-21,-5 0 171,5 5 0,-7-1 94,6 7-179,-6 3 327,9 5 1,-6 5-63,2 3 1,3 2-108,-2 1 1,1 1 190,-1-1 1,2 0 249,-3 1 0,3-4-220,2-1 0,-1-4-131,1 0 0,-1 3-50,1-3 0,-2 0-257,-3-7 47,4-2 1,-6-9 122,2-1 1,-2 1-112,-5 4 0,0-5 0,0 1 1,0 0 56,0 4 0,-1-1 35,-3 1 35,-2 4 0,-6 2 95,1 5 0,3 2-104,1 1 1,3 4 207,-4 4 1,6 4-55,-2 1 1,3 3 18,1-4 0,0 4-151,0-4 1,1 0-136,3-3 1,2-1 121,6 1 0,-5-5-156,1 1 0,-1-6-628,5 2 264,4-3 127,2-1 429,0 0 0,3-5 0,-3-1 0</inkml:trace>
  <inkml:trace contextRef="#ctx0" brushRef="#br0">2889 6156 6809,'0'11'981,"0"4"-541,0 1 0,2 4-293,2-1 1,-3-1 31,3 1 1,-3-4-217,-1 4 1,4-5 2,0 1 0,-1-6 8,-3-1 216,5-6-130,-3 3 0,3-6-42,-5-3 0,0-6 52,0-5 1,1-5-125,3 1 0,-3-2 71,3 2 1,1-1-28,-1 5 1,5-4-47,-2 3 1,3-3-203,2 4 1,-1 1-58,1 7 1,3-3 314,0 2 0,5-2 0,-2-2 0</inkml:trace>
  <inkml:trace contextRef="#ctx0" brushRef="#br0">4077 5311 8449,'0'6'0,"0"4"-106,0-2 1,0 3 285,0 4 0,2 10 294,1 9 1,0 6-167,4 10 0,1 12-122,-2-26 1,0 0 0,-2 3-1,-1 0-218,1 1 1,0 0 0,-1 0 0,0 1 146,1 1 1,0 0 0,1-2-1,0 0-230,-1 0 0,-1 0 0,1-4 0,-1-1 121,0-2 0,1-2 0,4 24-1064,3-2 1,1-6 415,-1-5 1,1-8-63,-1-7 0,1-8 161,-1-4 543,0-7 0,1 2 0,-1-4 0</inkml:trace>
  <inkml:trace contextRef="#ctx0" brushRef="#br0">4054 5105 8400,'13'0'3,"2"0"1,1 0 49,6 0 0,0 0 74,8 0 0,2-4-183,6 1 0,3-6 195,5 1 1,4-2-335,4-2 0,8 0 281,-28 4 1,0 1 0,3 2 0,0 1-61,3-2 1,0 0 0,-1 4 0,-1 0 12,-2 0 0,1 1 1,1 0-1,1 0 29,-3 1 1,0 0 0,0 1 0,-1 0-106,0 0 1,-1 1 0,0 1 0,-1-1-83,28 6 1,-1 2 12,-7-2 0,-2 2 7,-6 1 1,0 0 46,-3-4 0,0 3 24,-8-2 1,1 1 251,-8-2 0,-4 2-381,-4-5 942,-5 0-791,2 1 0,-4-4 204,-1 3 1,-3-1-198,-1 0 0,-3-1 185,4 2 1,-4 2-92,3 2 1,-3 2 47,4 1 0,-4 2-67,3 2 1,-1-1 33,2 5 0,2 1 109,-2 7 1,2-2-122,1 6 1,5 0 85,-1 8 1,4 1-67,-4 6 1,5 5-433,-1 2 0,-1 4 329,1 4 0,-5 1-18,-6-30 1,-1 1 0,0 3 0,-2 0-8,-1 0 0,0 0 0,0 1 0,0-1-2,-1 0 0,-2 0 0,1-3 1,0-1-75,-2 29 1,0-8-8,0-3 0,0-10-373,0-6 0,0-1 197,0-6 0,-4 0-205,0-4 0,-4-4-6,0 0 480,-2-5 0,-2-3 0,1-6 0</inkml:trace>
  <inkml:trace contextRef="#ctx0" brushRef="#br0">4374 6624 8033,'12'-5'0,"0"-1"-291,4-6 265,1 1 1,12-1 297,6 1 1,9 3-15,9 1 1,8 0-374,-29 4 0,1-1 1,2-1-1,0 1 223,2 2 1,2 0 0,3-2 0,1-1-259,4 1 0,1 1 0,2-2 0,0-1 286,0 1 0,-1-1 0,0 2 0,0 0-12,1 0 1,-1 1 0,0 1 0,0 0-14,1-2 1,-1 0 0,-4 3 0,0 0 27,-4-1 1,-2 0-1,-4 1 1,0 1 129,26 0 1,-9 4 2,-7-1 1,-5 5-902,-10-4 1,-7 0 94,-8-4 534,-2 0 0,-7 5 0,-1 1 0</inkml:trace>
  <inkml:trace contextRef="#ctx0" brushRef="#br0">4340 5573 8227,'-5'-6'0,"4"0"-138,-3 2 1,1 3-334,-1-3 462,3 3 1,-5 1-60,2 0 150,3 0 1,-4 1-85,5 3 0,-2 7 443,-1 8-360,1 8 0,-3 2 71,5 5 1,2 9 3,1 3 1,4 3-15,4 1 0,1-7-10,-1 3 0,4-8-226,0 0 0,2-4-41,-2-3 1,-2-5-75,2-7 0,-2-2 149,-2-6 0,1-4-172,-1-4 194,0-1 0,1-12-17,-1-6 1,1-5-138,-1-6 0,1-3 76,-1-8 0,-1 2 18,-2-2 1,1-1 42,-6 1 0,5 3 196,-4 5 0,0 6-15,-4 1 104,0 5-17,5 7 1,-4 6-50,3 5 0,-3 14 146,-1 8 0,0 13-24,0-1 0,0 4-87,0 0 1,0 1-47,0 3 1,5-7-141,3-9 0,2-3 4,1-4 0,2-4 18,2-7 0,2 1 24,2-5 1,2-2-35,-2-6 1,-1-6-238,1-5 270,-5-5-29,8 7 0,-10-10-117,4 0 1,-4 0 72,0-3 1,-2-3-242,-3-2 1,2 2 5,-5-1 0,4 0 26,-4 0 0,-1-3-96,-3 2 1,0 2-201,0-1 1,-3 8-319,-1-1 838,0 8 0,-1 4 0,4 6 0,-4 10 0,5 2 0,5 9 0,1 1 0</inkml:trace>
  <inkml:trace contextRef="#ctx0" brushRef="#br0">5196 5870 8215,'0'12'174,"0"-1"1,2 6 353,2 2 1,-3-2-172,3 2 1,-3-3-95,-1 3 1,0-1-324,0 1 1,0-3 59,0-5 0,0 6 0,0 1 0</inkml:trace>
  <inkml:trace contextRef="#ctx0" brushRef="#br0">1656 7538 8282,'0'-12'-192,"0"1"0,1 5 123,3 2 379,-3 3-79,4 1 1,-5 11 4,0 8 1,4 9 10,0 10 0,0 4-69,-4 7 0,0 8-365,0 8 0,0-29 1,1 0 283,1 2 0,0 1 1,-1-1-1,-1 1-63,2-1 0,0 0 1,-1 1-1,-1 1-24,0-2 0,0 0 0,0-3 1,0 0-88,0-1 0,0 0 1,0 26-240,0-3 0,5-2-48,3-10 0,1-3-40,-2-11 1,4-3 139,-4-6 1,3-5-827,2-6 1090,-1-4 0,6-2 0,0 1 0</inkml:trace>
  <inkml:trace contextRef="#ctx0" brushRef="#br1">1622 7583 8604,'9'-7'-597,"2"-1"0,-2 4 475,6-3 0,2 4 139,-2-1 1,1-1 164,0 2 0,1-2-107,6 1 0,0 2 218,0-1 1,1 1-108,3 2 0,2-3 15,5-1 0,0 0-116,1 4 0,0 0 16,3 0 1,-1-4 11,5 0 0,-1 1-5,0 3 1,3-2-192,-6-2 153,0 3 0,0-4 1,0 5 39,-1 0 0,-2 0-18,-1 0 1,2 0-9,2 0 0,-2 0-50,2 0 1,1 0 6,-1 0 1,1 0-25,-1 0 0,-2-4-16,2 0 1,1-4 77,-1 0 0,2-2-22,-2-2 0,1 0-46,3-4 1,2 5 36,-2 0 1,-1-1-24,1 5 0,-5-2 3,1 1 1,-3 3 9,0 5 0,-1-4-25,0 0 1,0 1-17,1 3 0,0 0-10,3 0 0,-2 0 33,2 0 1,-1-4 53,1 0-59,-3-5 0,5 8 0,-6-3 88,0 3 0,0-3-68,1 0 0,3-1 7,0 1-1,1 3-39,-1-3 0,-2 3-7,2 1 0,-3 0-11,0 0 1,-1-4 39,0 0 1,-1 1-60,-3 3 0,3-4 47,-2 0 1,3 0 54,4 4 1,-2 0-51,2 0 1,-3 0 6,0 0 0,-1 0-9,0 0 1,0-1-1,1-3 1,-5 3-248,1-3 240,-1 3 0,4-1 0,1 0-33,-1-2 0,4-1 22,0 1 1,0 2 33,-4-6 1,-3 5 2,-1 0 1,-1 1 124,2 2 0,1 0-78,-6 0 0,1 0 152,-4 0 1,3 0 35,1 0-212,0 0 14,-4 0 0,1 0-131,2 0 0,-2 0 147,3 0 0,-3 0-100,-1 0 0,-1 0 51,-3 0 0,2 0-28,-2 0 0,2-3 36,-2-1 1,1 0 18,-5 4 1,4 0-77,-4 0 1,2 0 49,-2 0 1,-2 0-184,2 0 1,-1 0 115,1 0 0,-1 0-194,5 0 1,-5 0-110,1 0 0,2 0-300,-2 0 1,0-1-341,-3-3 0,-1 3 369,1-3 0,-5 1 602,1-1 0,-1-2 0,5-5 0</inkml:trace>
  <inkml:trace contextRef="#ctx0" brushRef="#br0">6316 7229 8275,'-5'12'0,"3"1"-62,-1 2 0,-2 4 163,1 7 1,-1 5 378,1 7 0,1 8-46,-4 7 0,3 8-632,0-29 1,0 1-1,2 5 1,0 1 291,-1 3 0,-1 0 0,1 0 1,-1 1-61,1 0 0,-1 1 0,-1-1 0,1 1-73,2-1 1,0 1 0,0 1 0,0-1 46,2-2 0,0 0 0,-1 0 0,-1-1 78,0 0 0,0-2-19,0-1 0,0-1-21,-1 0 0,1 0 0,1-4 1,1 0-138,-4 28 0,3-7 36,1-12 1,0-4-335,0-7 0,0-5-82,0-7 0,1-6-869,3-5 1340,2-6 0,-6-8 0</inkml:trace>
  <inkml:trace contextRef="#ctx0" brushRef="#br0">1782 8885 8172,'-7'0'-983,"2"0"1282,15 0-221,-2 0 1,14 0 109,-3 0 1,2 4 20,2 0 0,9 0 86,2-4 1,4 0-136,0 0 1,3 0 173,4 0 0,9 0-393,-1 0 0,7-4 215,-3 0 0,-4 0 9,4 4 1,-2 0-27,2 0 0,0 0 14,0 0 1,-5 0-133,-2 0 0,2-3-9,1-1 1,-5-1 70,2 1 1,-5-1-91,9-3 0,-1-2 96,4 2 0,-1 2-34,-3-1 0,2 3 47,-6-4 0,4 6-9,-3-2 0,-1 2-39,-3 2 0,-4 2 35,0 2 1,-4 1 19,4 2 1,-5 3-16,1-2 1,0 2-35,-4 2 0,7-2 35,-7-3 0,3 4-115,-3-4 1,4-2 62,0-1 1,4-3-134,-4-1 0,4 0 189,-4 0 0,3 0-62,-7 0 0,6-1 100,-5-3 0,3 2-87,0-6 0,1 6-32,3-2 1,1 1 43,-5-1 1,4 3 1,-4-3 1,0 3 9,-3 1 0,-1 0-11,0 0 0,-1 0-103,-2 0 1,2 0 81,-3 0 1,3 0 184,1 0 0,1 0-191,-1 0 1,0 4 11,0 0 0,-1 1-23,-2-1 1,1-2 25,-6 6 0,5-6 27,-5 2 1,5-3 14,-5-1 0,1 0-49,-4 0 1,4 0 2,-1 0 0,1 0-337,-4 0 1,-2 0 115,-2 0 0,2 0-511,-6 0 0,1-1 72,0-3 0,-4-1-721,3-2 1334,-2-4 0,-1 5 0,-1-5 0</inkml:trace>
  <inkml:trace contextRef="#ctx0" brushRef="#br0">2501 8052 8197,'0'-8'-344,"0"0"-257,0 6 431,0-8 11,0 9 221,0-10-148,0 10 0,-1-5 210,-3 2 93,3 3-6,-9-9-9,3 3 1,-4 0-12,-1-1 1,1 5-45,0 0 1,-1 6-61,1 5 1,-1 7-35,1 4 1,0 8 6,-1 3 0,2 7-1,2 1 1,2 5-19,2-1 0,4-1-9,0 1 1,5-9-145,7 1 0,3-5-119,0-2 0,5-3 84,-1-13 1,7-2 0,1-9 0,-1-1 107,-3-3 1,-5-7 88,-3-8 1,-2-4 22,-2-4 0,-5-2 205,-2-5 0,-2 3 32,-2 1 1,-2 3-113,-2-3 0,-3 4-141,-8 0 1,1 7 92,-5 4 1,5 2-522,-2 1 283,-1 1 0,4 3-903,-2 1-27,7 4 1018,3-2 0,15 5 0,3 0 0</inkml:trace>
  <inkml:trace contextRef="#ctx0" brushRef="#br0">2730 7915 8157,'0'-7'620,"1"2"-519,3 5 1,-2 3 28,6 4 0,-4 4 88,3 11 1,0 4-82,0 8 1,0 0-170,-4 1 1,-1 0 16,1 3 0,2-2-98,-1 2 0,0-3 96,-4 0 0,0-8-187,0-4 0,0-1 37,0-7 0,0-3 93,0-5 122,0-4-84,0 2 0,0-7 0,0-3-74,0-6 0,0-6 70,0-5 0,-4 3 5,0 0 0,1 0-203,3-4 0,0 5 118,0 3 0,3-2 152,1 2 0,5 1-113,-1 6 1,2 0-17,1 4 1,1 0 50,-1 4 0,1 1 146,-1 3 1,0 4 98,1 7 1,-6 3 315,-2 4 1,-3 1-251,-1 0 0,0-1-137,0-3 0,-3 1-91,-1-5 1,-5 0 77,1-3 1,-2-1-378,-1 1 1,3-6-157,0-2 0,1-3-177,-5-1 0,5-1 595,-1-3 0,6-2 0,-3-6 0</inkml:trace>
  <inkml:trace contextRef="#ctx0" brushRef="#br0">3095 8075 8118,'17'6'0,"-3"4"-78,5-2 1,-5 2 129,1 1 0,-3 2 140,0 2 0,-2 3-66,-2 5 1,0 1-22,-4 3 0,0 2 46,-4 5 0,0 4 13,0 0 1,0 5 72,0-1 0,0 1-104,0-1 1,-4 1-128,0-5 1,-4-3 139,0-5 0,2-5-316,-2 2 1,0-4 99,-3-4 0,-2-3-329,-2-4 0,2-2 109,-2-2 0,1 1-40,-1-6 1,2 1 6,-2-4 0,2-9-339,2-2 662,0-8 0,-6-4 0,-1-6 0</inkml:trace>
  <inkml:trace contextRef="#ctx0" brushRef="#br0">3129 7938 8215,'12'-12'-8,"-1"2"188,1 2 1,3 3-39,0 5 0,4 0 417,-4 0-1512,1 0 1,-5 2 952,0 1 0,-4 4 0,-2 4 0</inkml:trace>
  <inkml:trace contextRef="#ctx0" brushRef="#br0">4123 7915 8196,'-11'-5'-4,"-1"3"20,1-1 1,-1 1 156,1 2 1,-1 2-162,1 1-41,0 4 0,-1 4-68,1 1 0,-1-1 67,1 0 1,-1 1-15,1-1 1,3 1 104,1-1 0,4 0-224,-1 1 0,3-1 40,1 1 0,5-1 88,3 1 0,6-1 84,1 0 0,0 1 10,-3-1 0,3 4 8,0 1 0,0-1 21,-3-4 0,-5 3 49,1-2 0,-5 2-27,0-7 146,-1 3 0,-4 1-51,-1-4 1,-4-2-101,-4-5 1,-1 4 13,1 0 1,0 0 38,-1-4 0,1-2-428,-1-1 1,1-2 61,-1-3 208,1-2 0,0-2 0,-1-5 0</inkml:trace>
  <inkml:trace contextRef="#ctx0" brushRef="#br0">4294 7800 7833,'0'12'1004,"0"-1"1,0 6-631,0 2 0,0 4-102,0 3 0,0 1-120,0 7 9,-5-2 0,4 3 0,-4-4-377,0 1 1,3-4-243,-1-2 1,1-2-400,2-1 0,0-5-170,0-3 1027,5 3 0,2 0 0,4 5 0</inkml:trace>
  <inkml:trace contextRef="#ctx0" brushRef="#br0">4134 8017 8096,'-6'-11'-398,"2"0"1,4-1 654,4 1 0,2 1-114,6 2 1,4-2-225,3 2 0,3 3-15,1 1 0,0 3-131,-1 1 1,0 0-329,-3 0 555,3 0 0,-5 5 0,6 2 0</inkml:trace>
  <inkml:trace contextRef="#ctx0" brushRef="#br0">4534 7938 8221,'-10'1'-11,"2"3"1,-2 3 400,3 8-212,-4-2 1,1 9-93,3-3 0,-4 4 180,4 3 1,2-4-419,1 4 1,-1-8 124,1 5 0,0-6-353,4 2 0,5-9 124,3 1 1,2-3-33,2-1 0,-1-2 63,0-5 0,5-1 62,-1-3 1,5-3-51,-1-8 1,-2 1 73,-2-5 0,1-1 214,0-2 0,-5 0-120,-3 3 1,-2 1 186,2 3 1,-3 2 6,-5-2 0,0 6-115,0 2 1,-5-1 56,-3-3 0,2 3 15,-2 0 0,6 5 72,-2-5 1,1 5-76,-1 0 392,3 1-103,-4 2 0,14 0-255,2 0 1,3 5-32,-2 3 1,-1 2-4,1 2 0,-1 0-138,0 4 0,1 1 84,-1 6 0,1-4-175,-1 0 0,-3-1 36,-1 1 0,0-1 67,0-3 0,0-4-129,-4 1 120,-1-1 1,4-6-32,-2 3 20,-3-3 4,4-5 462,0 0-341,2 0 0,8 0 143,0 0 0,0-4-101,-3 0 1,0 1-135,4 3 0,-2 0 51,5 0 1,-2 0 6,2 0 0,3-4-11,-3 0 0,-1-5-35,1 1 0,-1-2 65,1-1 0,1-1-37,-5 1 1,0 0 125,-3-1 1,-1 1-110,1-1 1,-6-3 31,-2 0 1,-3-5-76,-1 1 0,-1-2 10,-3 2 1,-2-1-7,-6 5 0,-3-3-26,0 7 1,-6-2-81,2 9 0,2 2 117,-2 5 0,3 5 218,-3 7 0,5 8-77,-1 7 0,8 1-68,3 3 0,-1 2-36,1 6 1,5-7 58,7-4 1,2-6-16,1 2 0,6-7 77,2-1 0,6-6-685,2-2 0,3-1 228,-3-6 1,3 0-1417,-3-4 0,4 0 1696,-5 0 0,6-5 0,-3-2 0</inkml:trace>
  <inkml:trace contextRef="#ctx0" brushRef="#br0">1907 9525 8172,'0'11'-617,"0"1"424,0-1 1,0 2 428,0 2 0,0 3-16,0 5 1,2 1-9,1 3 0,-1 3-90,1 8 0,-1 8 353,-2 7-603,0 3 0,1 9 268,1-33 0,0 0-68,-2 3 0,1 0 1,5 27-9,-4-29 0,0-1 0,3 30-31,3-5 1,2-6-554,-2-5 1,2-7 262,1-8 1,1-5-1106,-1-7 1362,0-2 0,-4-6 0,-2 1 0</inkml:trace>
  <inkml:trace contextRef="#ctx0" brushRef="#br0">1839 9502 8309,'6'-5'-400,"4"0"-50,-2-3 1,2 3 714,1 5 0,6 0-54,2 0 1,3 0-215,0 0 1,2 0 116,3 0 0,-1 4-17,4 0 1,0 0 64,5-4 1,-4 4-11,4-1 1,-4 1-44,7-4 0,2 0-4,-2 0 1,1 0-142,-1 0 0,-2 0 144,2 0 0,-3 0-95,0 0 0,4 0 74,3 0 1,-3 4-30,-1 0 0,-2 3 10,-2-3 0,4 1 8,0-1 0,2-1-6,-2 4 0,-3-4 4,3 1 1,-1-3-57,1-1 0,-2 0 59,2 0 1,0-4-29,-4 0 1,7-3 9,-7 3 0,1-4-128,-4 4 0,1-3 24,-6 3 1,5-1 23,-5 1 1,6 3 11,-1-3 0,0 3 26,0 1 1,6-2 44,-3-1 1,3 1-47,-3-1 1,1 1 44,3 2 0,-2 0-38,2 0 0,-1 2 9,1 1 0,-3-1-36,4 1 0,-4 3-7,-1-3 0,1 1-30,-1-4 1,-5 4-15,-2 0 1,1 0 77,-2-4 0,1-2-28,-4-1 0,-2 1 32,-2-2 1,5-1-35,-4 2 1,4-1 56,-5 4 1,2-4-28,2 0 1,0 0 6,0 4 1,-4 0-23,0 0 0,0 0-2,4 0 1,0 4-14,-1 0 1,-3 4 17,0-5 1,-1 1-74,1-4 0,3 0 54,-3 0 0,1 0 65,-1 0 0,3-1-36,-3-3 1,1 2 6,-1-6 0,1 5 3,-4 0 1,4 1 5,-1 2 1,3 0 43,0 0 1,1 0-47,0 0 0,-3 2 100,3 1 1,-4 2-93,4 3 1,0 1-15,-4-5 0,-1 1-10,1-1 0,0-3-5,4 3 1,-2-3-17,-2-1 0,3 0-11,-3 0 1,2 0 97,2 0 1,-1 0-61,-3 0 1,3 0-17,-3 0 1,1 0 18,-1 0 1,1 0-295,-5 0 0,4 0-90,-3 0 0,-1 0-93,-4 0 0,2 0 26,2 0 1,-2 5-146,2 3 0,2 2-243,-2 1 811,5 1 0,-2-1 0,5 1 0</inkml:trace>
  <inkml:trace contextRef="#ctx0" brushRef="#br0">6144 9468 8051,'0'-12'-79,"0"6"81,0 1 1,0 8 117,0 4 0,0 2 5,0 10 1,-3 5 152,-1 7 1,0 5 6,4 3 0,0 8 393,0-2-726,0 14 1,-1 0 224,-1-23 1,0 1-1,1 0 1,1 0-37,-2 3 0,0 0 0,1 3 1,1-1-377,0 2 0,0 0 0,-2-1 0,0-1 302,0 0 1,0 0-1,0-4 1,0 0-134,2-2 1,0 0 0,0 29-142,0-4 0,0-5-225,0-7 0,0-4 13,0-11 1,4-2-745,0-6 1085,5 1 1,-7-16 77,6 1 0,-6-6 0</inkml:trace>
  <inkml:trace contextRef="#ctx0" brushRef="#br0">2021 10599 7943,'7'5'-788,"3"-3"988,-2 6-143,7-1 0,-1 5 155,5-1 1,1 1-114,7-1 1,1 1 107,2-1 1,3-3-97,-2-1 0,2-4 48,1 1 1,0-3 46,0-1 1,4 0-4,1 0 1,4-1-108,-1-3 1,2 2 23,2-1 1,-4-2-67,-1 1 1,1 0 72,4 4 1,-2 0-118,-2 0 1,-1 0 57,-3 0 1,-1 0-7,5 0 1,-4 0 24,4 0 1,-4 0-147,3 0 1,-2 0 170,2 0 0,-2 0 14,2 0 0,-8-4-86,2 0 0,-5 1 32,1 3 0,0 0-25,-4 0 0,3 0 32,-3 0 0,0 0-9,-4 0 1,-1 3 17,1 1 1,0 0-147,0-4 1,0 1 38,0 3 1,-1-3-10,1 3 1,1-3 38,3-1 1,-3 0 1,3 0 1,-2 0 41,2 0 0,-2 0-33,6 0 1,-2-3 71,1-1 0,3 0-107,-2 4 0,-2-4-4,1 0 1,-4 1 101,0 3 1,-1 0 13,-3 0 1,1 0-78,0 0 1,0 0 7,0 0 1,-2 3-4,-2 1 0,3 0 16,-3-4 0,3 0-75,0 0 1,1 4 36,0 0 0,0 1-4,0-2 0,0-1 62,-1 2 0,1-3-11,0-1 1,0 4-3,0-1 1,0 1 11,-1-4 0,1 0-60,0 0 1,0 0 38,0 0 1,0 0-143,-1 0 0,1-1 131,0-3 0,0-1-9,0-3 0,4-2-64,-1 3 1,1-2-17,-4 1 1,-1-2 38,1 2 0,0 0-3,0 0 0,-4-1-49,0 5 0,0-1 53,4 1 0,-4 3 120,0-3 1,-4 3-15,4 1 1,-3 0 78,3 0 0,-4 0-112,4 0 1,-1 0 14,1 0 0,2 0 58,-2 0 1,-1 0-58,1 0 1,0 0-17,4 0 0,0 0 17,0 0 0,-2 0-19,-2 0 0,3 0-47,-3 0 0,1 0-147,-1 0 1,1 1 166,-4 3 1,3-3-9,-4 3 1,1 1-514,0-1 1,-7 0-131,2-4-691,-2 5 923,2-4 0,-3 4-1331,-1-5 876,-4 0 849,2 0 0,-5-5 0,0-1 0</inkml:trace>
  <inkml:trace contextRef="#ctx0" brushRef="#br0">2318 9788 8076,'0'7'-67,"0"1"0,0 3-78,0 5 0,2 5 312,2 2 1,-3 5-16,3 6 0,-3 7-114,-1 4 0,-1 1 42,-3 4 0,1-3 9,-4-2 0,0-4-17,0-3 0,2-8 67,5-3-144,0-3 1,0-6 157,0-3-324,0-7 176,0-3 0,1-5 162,3 0 0,2 0-47,5 0 0,2-5 19,2-3 0,-2 3-108,2 1 0,2 2 10,-2-2 1,4 3-32,-4-3 1,0 3 75,-3 1 1,-4 0-556,-1 0 158,1 0-852,-2 0 90,4 0 1073,-8 0 0,8-6 0,-4 0 0</inkml:trace>
  <inkml:trace contextRef="#ctx0" brushRef="#br0">2672 10245 8076,'8'-14'-1000,"0"2"913,-6-2 0,3 8 35,-5-6 554,0 6-311,-5-4 1,-1 9-117,-6-3 0,1 4-30,0 4 1,-1 2-1,1 5 0,3 2 61,1 2 0,3-1-46,-4 5 0,6-3-22,-2 3 1,3-4 29,1 4 0,5-5-212,2 1 0,3-4 47,2-3 1,0 1-71,4-5 0,-4 0 146,4-4 0,-4-4-19,0 0 1,-1-6 45,1-2-28,-1 1-17,-5-6 1,-1 2 217,-5 0 0,0-1-127,0 0 1,0 4-20,0-4 0,-1 7-208,-3 2-112,-2-1 1,-5 1 17,-1-1-173,6 5 442,1-2 0,5 0 0,0-1 0</inkml:trace>
  <inkml:trace contextRef="#ctx0" brushRef="#br0">3015 10153 8076,'5'-11'-460,"-4"3"-575,3 1 690,-2-1 1148,-2-4-459,0 6 1,-2 1-41,-2 5 1,-2 0-118,-5 0 0,-1 1-91,1 3 0,-1 2 90,1 6 1,-4-1-206,0 1 0,-2 3 73,2 0 1,2 2-42,-2-2 1,3-1 17,5 5 1,-2-4-130,5 4 0,0-4-310,4 4 0,0-5 193,0 2 0,5-4-231,3 0 1,2-5 162,2 1 1,3-6-254,0 2 536,5-2 0,-7-2 0,4 0 0</inkml:trace>
  <inkml:trace contextRef="#ctx0" brushRef="#br0">3221 10153 8076,'6'-5'-641,"-1"4"840,-5-4 1,-5 1 483,-3 0 1,2 0-601,-2 4 0,1 0 44,-5 0 0,1 0-151,0 0 0,-5 5 97,1 3 1,0-2-83,3 2 1,1 0 19,0 3 0,0-3-133,4-1 1,-2 1-11,5 3 0,0 1 14,4-1 0,0 1-111,0-1 0,0-3 54,0-1 1,2-3 43,1 4 0,0-6 72,5 2 0,-1-3-12,5-1 1,0-1 47,4-3 1,-4-2 15,3-6 0,2 5-106,-2-1 346,0 1-124,-3-5 1,-1 4 236,1 1-86,-1 4-8,1-2-192,-6 5 0,-1 5 121,-5 3 1,0-2-216,0 2-339,0 0 381,5 3 29,-4-5 1,6 3-1054,-4-5 0,0 0 1016,5-4 0,-1-5 0,5-2 0</inkml:trace>
  <inkml:trace contextRef="#ctx0" brushRef="#br0">3449 9890 8076,'0'-6'815,"0"1"0,0 15-552,0 5 1,0 11-76,0 4 1,0 3 35,0 2 0,-1 4-55,-3 3 1,3-3 72,-3-1 0,3-4-530,1-3 1,0-4 212,0-8 1,5 0-900,2-8 0,4 2 247,0-10 1,2 1 726,2-4 0,3-10 0,4-3 0</inkml:trace>
  <inkml:trace contextRef="#ctx0" brushRef="#br0">4237 10005 8108,'-6'-12'-144,"-3"1"-286,5-1 430,0 6 0,0 0 526,1 2 1,-2 3-128,1-3 0,1 3-435,-4 1 0,3 1-38,-4 3 0,1 6 13,-5 5 0,-3 2 95,0-2 1,1-1-14,6 5 1,-1-5 26,5 1 0,1-2-14,3-2 0,0 0-107,0 1 1,0-4 48,0-1 0,5 1-31,2 3 1,4-3 72,0-1 1,0 0 15,1 0 0,-2 3-6,-2-2 0,2 2 4,-3 2 1,-2-5 22,-1 1 1,-3 0 8,-1 3 1,0 0 0,0 1 1,-5-1-20,-2 1 0,-3-5-223,-2 1 0,1-2 77,-1 2 0,-3-3-337,0-5 0,0 4 97,3-1 0,5 1-273,-1-4 613,0-5 0,-3-1 0,0-6 0</inkml:trace>
  <inkml:trace contextRef="#ctx0" brushRef="#br0">4488 10050 8108,'7'-5'-24,"-2"3"72,-5-6 107,0 6 1,-5-5 105,-3 3 1,-2 3 37,-1-3 0,-1 4-62,1 4 0,-1 3 32,1 4 0,-2 2-59,-2 2 1,2-1-2,-2 5 1,6-4 161,2 4-546,-1-5 187,2 8 1,1-10-409,5 4 1,-4-4 255,0 0 1,0-5-367,4 1 1,5-2 184,3 2 0,3-3-8,4-5 0,-1 4-13,5 0 1,0-1-63,4-3 1,0-5 403,0-2 0,0-3 0,0-2 0</inkml:trace>
  <inkml:trace contextRef="#ctx0" brushRef="#br0">4740 9753 8108,'-2'-6'458,"-1"2"59,1 3-254,-3 1 0,4 6 15,-3 6 0,2 4-57,-6 7 1,4 9-16,-3 2 1,-2 8-82,-7 0 0,5-3 85,0-1 0,-1-2-166,5-2 1,2-5 91,1-2 1,2-8-1271,2-4 158,0-2-57,0-2 714,0-4 1,6-9 22,1-9 1,5-1 162,3-3 0,-3-1-51,4 1 0,0-1 186,-1 5 0,1 1 49,-5 2 0,1 3 160,-1 5 0,-3 0-12,-1 0 1,-3 1 400,4 3-380,-1 2 0,5 6 56,-1-1 1,-3-1-171,-1-2 0,1 1 144,3-5-196,1 5 1,-1-8-18,1 3 1,-1-3-143,0-1 0,1-1 38,-1-3 1,1 1-142,-1-4 1,0-1 39,1-3 1,-1 1 140,1 2 0,-2-2 1,-2 2 1,0-2-27,-4-1 0,4-1 116,-4 1 0,-1-1-53,-3 1 0,0 0 23,0-1 1,-1 4 64,-3 1-37,-2 4 0,-5-2-9,-1 5 0,1 2-35,-1 1 1,1 9 27,-1 7 0,5-1-21,-1 1 1,4 0-207,-3 3 0,4-2-27,0-1 0,-3-4-512,3 4 420,-1-5 1,9 1-103,3-7 0,2 0-20,1-4 422,0 0 0,1-9 0,-1-1 0</inkml:trace>
  <inkml:trace contextRef="#ctx0" brushRef="#br0">5334 10062 8108,'6'-12'29,"-2"1"0,-3 3 219,-1 1 0,-1 0 20,-3 0 1,1-3-92,-4 2 1,-1 3-97,-3 1 0,3 3 74,0 1 1,1 0 48,-5 0 0,5 5-83,-1 3-70,1 2 1,0 5-1,2 1 101,0 2 1,4-3-108,-3 4 0,3-5-203,1 2 0,0 0 85,0-1 1,0-3-400,0-5 299,5-4 1,5 2 183,5-5 0,0-5-281,-3-3 70,4-2 56,-3-6 1,7 2-13,-4-5 1,3-4 108,-4-4 1,1-5 101,0 2 0,-4-3-71,3-1 0,-3-1 110,-4 1 1,2 0-20,-3 0 1,-2 4-80,-1 4 0,-3 7 607,-1 4-160,0 2 156,0 7 1,-1 0-197,-3 6 0,2 11-54,-6 4 1,2 10-143,-2 6 1,-2 3 15,2 4 1,0 3 62,0 4 1,-1-4-28,5-3 0,0-4-423,4-3 1,2-3 138,2-6 0,2-4-1101,5-3 1,1-2 70,-1-1 1,4-2 1054,1-3 0,4 3 0,-2-3 0</inkml:trace>
  <inkml:trace contextRef="#ctx0" brushRef="#br0">8646 4648 8294,'-7'2'-426,"3"1"1,3 0 654,1 5 0,0 0-85,0 8 1,0 1 32,0 6 0,0 1-22,0 3 1,0 6 9,0 5 0,0 6 108,0 2 0,1 2-390,3 9 0,-2-1 170,-1-23 0,1-1 0,1 29 77,-1-29 0,0 1 0,-1 28-174,1-29 0,0 0 0,3 29 2,-3-29 0,0 1 1,2-1-1,1 1-16,-2 1 0,1 0 0,1-1 1,0-1 80,1 0 0,0 1 0,5 26-24,1 2 0,-1 1 46,0-1 1,-5-28 0,0-1-39,5 29 1,1 0 94,-1-4 0,0 0-79,1 0 0,-1-2 1,1 2 1,-2-3 22,-2 7 0,2-1 5,-3 1 1,0-5 66,0 5 1,-3-6-4,4 6 1,-2 3 1,-2-32 1,0 0 0,0 1 0,1-1-34,-4 2 1,1 1-1,7 28 96,-5-27 1,0 0-1,2 28-50,-2-30 0,0 0 1,0 29-109,-1-31 0,1 0 0,0 28 80,4 1 0,-1-3-80,5-1 1,-5 1-2,1-1 0,-1 0-189,5 0 1,-1-1-8,1-3 0,-1-1 111,1-3 1,-1 2-7,0 3 1,1 0 40,-1-4 0,1 0 15,-1 0 0,-3-2 0,-1 5 1,0-8-113,0 0 1,3-1 58,-2 1 1,-2 1-17,2 0 0,-4 3 222,3 1 0,-3 0-99,4 0 0,-4 1 117,3 2 1,-3 3-142,4-3 0,-4 7-222,3 1 1,-3 1 298,4-1 1,-6-4 9,2 0 0,-3 4-109,-1-4 1,4 1 70,0-4 0,1-7-274,-1-6 1,-3 8 242,3 0 1,1-2-211,-1-13 0,1-1 213,-1-2 1,-2-7-322,6-5 0,-6-5 102,2 1 0,-1-2-309,0-2 1,-1 1 432,1-1 1,-1 1-345,-2-1 0,0 2 458,0 2 1,0-1-259,0 5 0,0-5 192,0 1 0,0-2-152,0-2-146,0 1 175,0-6 132,5-6 0,-4-22 0,4-8 0</inkml:trace>
  <inkml:trace contextRef="#ctx0" brushRef="#br0">8714 4614 8148,'0'-6'-260,"5"-1"147,3 4 1,3 1 165,4-2 0,3 3-71,5 1 0,0 0-22,0 0 0,0 0 138,-1 0 1,5-1-120,0-3 1,4 3 97,0-3 1,2-1-76,1 1 0,-2-3 50,2 3 1,-2-5 0,6 1 1,-1 2-37,1-2 1,-5 2-4,5-2 0,-5 2 66,5 2 0,1 3-27,-1-3 0,0 3 51,-3 1 1,-1 0-52,0 0 0,4 1-34,0 3 1,-2-3 15,-2 3 0,-6 1 0,6-1 0,-2 3-4,2-3 0,2 4-10,2-4 0,-3 3-33,4-3 1,-4 1 42,-1-1 0,6-3-69,2 3 0,-3-3 58,-1-1 1,3 0-61,0 0 1,4-3 57,1-1 1,2-5-3,-3 1 1,7 2 35,-6-2 1,2 4-48,-2-3 0,0 1 114,-1-2 0,1-1-74,0 5 0,2-3 86,-2 3 1,3-4-57,-3 4 0,0 1-126,3 3 0,-6-2 63,-1-2 1,-4 3-12,4-3 1,0 3 7,4 1 1,-5 0-18,1 0 1,0 0-9,4 0 1,-2 1 24,-2 3 0,3-3 43,-4 3 0,4-2-36,1-2 0,-5 0 65,1 0 0,0 0-34,4 0 1,0 0 9,-1 0 1,1-2-32,0-2 0,-3 3-2,2-3 0,-1-1-64,5 2 0,1-5 74,-5 4 0,3 0-81,-6 4 1,1-4 61,-1 1 0,1-1 64,-4 4 0,0 0-27,-1 0 1,-3 0 9,4 0 1,-1 0-31,-4 0 1,7 0 6,-7 0 0,6 0 59,-2 0 0,1 0-48,-5 0 1,4 0 50,0 0 0,4 0-44,-4 0 0,5 0-57,-1 0 0,-2 0-5,2 0 1,-1 0-6,1 0 1,-3 0 16,-5 0 1,1 0-11,-1 0 0,0 0-162,1 0 1,-6 0 97,-3 0 0,2 0-264,-1 0 0,-2 0 26,-6 0 0,3 0-256,-3 0 1,3 0 116,0 0 0,1 0-391,0 0 835,-5 0 0,3 5 0,-3 1 0</inkml:trace>
  <inkml:trace contextRef="#ctx0" brushRef="#br0">14459 4488 8278,'0'18'0,"-4"0"0,0-3 0,-3 4-30,3 8 1,-4 3-14,4 8 0,-1-1 212,1 5 0,3 0-5,-3 4 1,-1 3-1139,2 1 1112,-1 4 0,4-6 17,0 6 1,0 0-267,0 7 0,0-2 179,0 1 0,-4 0 91,0 1 1,0-1-215,4 4 0,0 1 90,0-31 0,0 1 0,0-1 0,0 0-54,0 0 0,0 1 0,1-2 1,0 1 51,0-2 1,1 1 0,-1 2-1,1 1 31,2-2 0,0 0 1,-3 0-1,0-1 3,1 0 0,0-1 0,3 32 44,-3-32 0,0 0 0,2 2 0,-1 0-20,-1-2 0,0 0 1,3 32-21,-3-32 0,0 0 0,1 29-113,0-28 0,1-1 0,-1 32 74,-2-32 0,2 0 1,-1 4-1,1-1-52,-1 0 1,-1-1-1,2 1 1,0 0 11,-1-3 0,-1 0 1,0 2-1,0 0-69,0-2 0,1 0 0,-1 1 0,0 0 74,-1 32 1,1-31-1,1-1 12,0 0 0,0-1 0,2 31-29,-4 2 0,0-5 23,0 1 1,0 1-5,0-1 1,0-28 0,0 0 12,0 32 1,0-3 90,0-1 1,0 1-42,0-1 0,0-28 0,0 0 181,0 31 0,0 0-177,0 1 1,-4-4-8,2-29 0,0 0 0,-1 29-34,3 4 1,0-2 21,0 2 1,0-32 0,0 0-49,0 28 0,0 0 76,0-4 0,-2 1-143,-1 3 0,1-2 49,-1 2 0,0-3-25,-1-1 0,3 0 31,-3 0 1,-1 0-1,1 0 0,-1-1 33,1-2 0,3 4-15,-3-5 1,3 4 52,1-7 0,-4-1-165,0-3 1,1 0 307,3-1 1,0 5-49,0-1 1,0 1 74,0-4 0,0-5-150,0 1 0,0-5 20,0 1 1,0-2-101,0-2 0,0-4 655,0 1 0,0-6-980,0 2 0,1-3 439,3-1 0,-3-2-621,3-2 1,-3-1 95,-1-3 1,4-2-391,0 2 0,-1-6 187,-3-1 616,0-6 0,5 9 0,2-5 0</inkml:trace>
  <inkml:trace contextRef="#ctx0" brushRef="#br0">9171 10781 8127,'0'-7'20,"0"-1"0,5 6 114,3-2 0,2 2-43,1 2 88,1 0 1,3 0-65,0 0 0,5 0-193,-1 0 1,3 4 192,1 0 1,1 0 63,3-4 1,2 1-55,5 3 0,4-3 20,0 3 1,5-3 60,-1-1 0,-1 0-36,1 0 1,0-4 3,3 1 1,-3-2 35,0 1 1,0 3 33,4-3 0,-5 1-18,1-1 0,0 3 5,4-3 0,0 3-161,-1 1 1,1 0-408,0 0 1,-5 0 239,1 0 0,0 0 152,4 0 0,3 4-159,1 0 1,3 3 250,-3-3 0,-1 1 13,-3-1 0,1-2-39,2 6 0,0-5-7,4 0 1,-1-1-60,1-2 0,7 0 11,-3 0 0,-1 0-3,-3 0 1,0 0-13,4 0 0,1-4-22,-1 0 0,0-4 1,0 5 1,-1-1-1,-3 4 0,-1 0 9,-2 0 1,-2 0 15,5 0 0,-6 0-37,-1 0 1,1 1 32,-2 3 1,0-3-9,0 3 1,1-3-9,-4-1 1,6 0-9,2 0 1,-1 0 1,-3 0 0,0 0 3,-1 0 0,1 0 35,0 0 1,-2-4-25,-2 1 0,2-1-30,-2 4 0,1 0 34,-1 0 1,1 0 36,-5 0 1,4 0-13,-4 0 0,0 4-6,-3-1 1,0 3 5,3-3 1,-2-1 5,2 1 1,1 3-13,-1-3 1,4 1 2,-4-4 1,4 1-39,-4 3 0,4-3 29,-4 3 1,4 1-49,-4-1 1,0 1-9,-4-1 1,4-1-11,1 4 1,2-4 8,-3 1 1,6 1-13,-2-2 0,-2 5-258,2-4 0,0 0 80,4-4 0,-5 0-250,1 0 1,-4 0-272,4 0 0,-9-2-616,2-1 1,-10 1 482,-2-1 841,0 1 0,-8-2 0,0 1 0,-5-1 0</inkml:trace>
  <inkml:trace contextRef="#ctx0" brushRef="#br0">9354 4991 8302,'0'11'72,"0"7"198,0 5 1,1 6 16,3 9 0,-2 7-200,6 4 0,-6 7-403,2 1 0,1 6 404,-3-27 1,0 1 13,0 0 0,0 1 0,-2 0 0,0 0-6,0 0 0,0 0 1,0 0-1,0 0-5,0 2 0,0 0 0,0-2 0,0 0-141,0 0 0,0 0 0,0-3 0,0 0 34,0 0 1,0-1 0,0-1 0,1 0-386,3 24 0,-1-3 105,4-8 1,-3-5-81,4-3 1,-2-8-19,2-3 0,2-9-850,-3-7 1244,-2-5 0,0-1 0,-5 2 0</inkml:trace>
  <inkml:trace contextRef="#ctx0" brushRef="#br0">9354 5174 8255,'5'-12'0,"2"1"-4,9-1 0,1-3 40,6 0 0,5 1 220,3 6-145,7-2 1,0 4-48,7-6 1,0 6-208,8 2 1,0-2 275,5-2 1,-26 5 0,2 0-173,0-1 0,0 0 0,2 3 1,-1 0 127,-1-1 0,1 0 0,-1 1 0,0-1-19,0 1 1,1-1 0,-1 1 0,0-1-24,1-2 1,-1 1 0,-1 1 0,1 0-112,-1-2 0,-1 0 0,29 2 49,-8-2 1,-2 2 122,-6 2 0,-4 2-21,-3 2 1,-8 2 107,-3 5 0,-3 1 60,-1-1 1,0 1-303,0-1 0,-4 0 481,0 1 1,-5-2-448,1-2 1,-2 1 283,-2-6 0,-3 1-468,-1-4 233,-4 5-143,7-4 1,-7 5 346,4-6-231,-4 0 1,6 5 248,-6 2 0,1 8-68,-4 4 0,4 4 0,0 4 0,0 3-87,-4 9 1,3 1-24,1 6-15,0-1 1,-4 6 0,0 3-72,0 1 1,0 4-432,0 2 0,0-3 423,0 3 1,0-4-160,0-4 1,-1 2 21,-3-6 0,3 0-449,-3-7 0,3-3 8,1-5 1,-2-6-972,-1-5 952,1 0 611,-8-11 0,14 5 0,-3-6 0</inkml:trace>
  <inkml:trace contextRef="#ctx0" brushRef="#br0">9331 6533 8096,'11'-5'-468,"6"3"0,2-3 547,7 5 1,5-3 346,7-1 1,8-4-247,7 4 1,4-5-386,4 2 1,2-3 313,-29 4 0,1 0 0,1 0 1,2 1-204,-1-1 0,2 0 0,0 1 0,0 0 249,1 1 0,0 1 0,-2-2 1,0 1-69,1 2 0,-1 0 1,-1-1-1,0 1-60,2 0 0,-1 0 0,-3 1 0,-1 1-18,-1-2 0,-1 0 0,28 1-118,1 1 0,-4 0 51,-4 0 0,-6 0 122,-5 0 0,-4 0-2,4 0 1,-9 0-24,1 0 1,-7-2-25,-1-1 0,-7 1 206,-3-1 0,-4-3-231,0 3 501,-1-1-1057,-4-1 0,-2 2-591,-5-4 1157,0-1 0,0-3 0,0-1 0</inkml:trace>
  <inkml:trace contextRef="#ctx0" brushRef="#br0">9742 5356 8317,'-4'8'-324,"0"0"1,-3 3 121,3 4 1,-4 6 130,5-2 0,-3 5 49,3 6 0,1 1 131,-1 7 1,-2 1-32,1-1 1,0 5 64,4-1 0,1 1 14,3-1 1,1 1-118,3-5 1,3-1-8,1-6 1,0-5-162,7-7 0,-4-2 127,4-6 1,1-4-68,2-4 0,-3-12 58,0-6 0,0-6-121,4-6 0,0-3 65,0-8 1,-4 1 25,0-5 1,-5 4 173,1-4 0,-6 4 245,-1-4 1,-6 6 93,2 2 1,-3 5 198,-1 6-332,0 0 113,0 6-408,-5 5 0,-1 13-16,-5 11 0,3 7-115,0 11 1,2 3 98,-2 13 1,3-3-126,5 7 0,0-3 139,0-2 0,5-3 4,3 0 1,3-10-47,5-2 0,-2-6 47,5-5 0,0-7-136,3-8 1,1-6 133,0-5 0,-1-6 156,-3-10 1,1-5-78,-5-2 1,4-7 13,-3-1 0,-1-4-100,-4 4 1,-3-4 35,-1 4 0,-4-4-228,1 4 1,-3 4 162,-1 3 0,0 7-595,0 1 0,0 6-290,0 5 222,0 6 1,0 2 153,0 8 1,0 6 514,0 5 0,-5 11 0,-1-2 0</inkml:trace>
  <inkml:trace contextRef="#ctx0" brushRef="#br0">10404 5836 8246,'7'0'346,"3"0"1,-8 4 333,6 0-492,0-1 1,-1 1-25,1 0 1,0 1-174,3-1 1,-1-1-325,-2 4 1,-3-3 197,-5 4 1,0-1-113,0 5 1,0-1 133,0 0 0,-7 1 32,-4-1 0,0 2 75,-5 2 1,4 2 155,0 2 1,1-3 6,-1-4 0,2-1-28,3 0 323,2 1-288,5-1 1,5-4-177,2-4 0,3-1 117,2-2 1,3 0-186,0 0 1,4 0-49,-3 0 1,3 0-201,-4 0 1,5 0 111,-1 0 0,-2 0-339,-2 0 555,3 0 0,-1-5 0,6-2 0</inkml:trace>
  <inkml:trace contextRef="#ctx0" brushRef="#br0">12220 4979 8110,'-6'12'-25,"-3"6"7,5 5 0,0 10 408,4 8 1,-3 9-87,-1 3 1,0 7-759,4 1 0,0 1 568,0-1 1,-1 1-352,-1-30 0,0 1 0,1 31-56,-3-6 0,1-1-135,0-12 1,1 4 246,-2-8 1,3-5-21,1-2 0,0-6 19,0 3 0,0-10 26,0 2 156,0-8 0,-5-3 0,-1-7 0</inkml:trace>
  <inkml:trace contextRef="#ctx0" brushRef="#br0">12140 4888 8107,'12'0'138,"4"0"34,3 0 1,4 0-12,4 0 1,3 0-10,8 0 1,7 0-92,4 0 1,7-1-217,1-3 0,2 3 138,-27-1 0,0 0 0,29-3-67,-28 3 1,-1 0 0,28-2 58,0 4 1,-5 0 63,-2 0 1,-6 5-238,-1 3 1,-2 2 214,-6 2 1,-1-5-113,-6 1 1,0-1 48,-4 5 1,0-1 268,-4 1 0,-1-2-243,1-3 1,-4 2 332,0-5 0,-3 4-107,3-4 0,-5-1 34,1-3 0,-1 4-148,1 0 1,-2 1 84,2-1 0,-6-2-106,-2 6 0,1 1 56,3 6 0,0-1-22,-4 5 0,2-4-42,-5 4-9,5 0 0,-7 5 0,5 2-88,-2 1 0,-1 4 10,-4 0 1,0 2 29,0 1 1,0 4 69,0 0 0,0 10-17,0 2 1,-2 6-257,-2 5 0,3-29 1,0 0 220,-3 4 0,0 1 0,2-4 0,0 1 75,-1 2 1,-1 0-78,3-2 1,-1-1 0,-2 5 0,-2 1 0,3-5 0,0 0-254,-4 30 0,2-9-319,5-1 0,0-11-93,0-1 1,0-11-275,0-4 118,0-8 799,0-7 0,-5-2 0,-1-4 0</inkml:trace>
  <inkml:trace contextRef="#ctx0" brushRef="#br0">12083 6327 8114,'12'0'-756,"4"4"567,3 0 0,4 1 831,4-1 1,3 1-149,8 2 1,8 3-187,7-2 1,3-3-458,1-1 0,-24-1 0,0-1 274,1 0 1,1 0-1,2 0 1,1 0 58,-2-2 0,0 0 1,2-1-1,1 0-39,-1 0 1,0-1 0,1 1 0,-1 0-139,-2-1 0,0 1 0,-1 0 0,0 0-131,22 1 1,-5 0-85,-14 0 0,-1 0 134,-11 0 1,-4 0-80,-7 0 0,-2 0-522,-2 0-678,-4 0-309,-2 0 1847,-5 0 1,0-10-1,0-3 1</inkml:trace>
  <inkml:trace contextRef="#ctx0" brushRef="#br0">12449 5345 8254,'-7'16'0,"-3"2"-115,3 5 1,0 5 175,0 2 0,4 9 151,-1 2 0,-1 8-38,1 0 1,2 1-137,6-5 0,2-4-126,5-3 1,6-5-100,2-6 1,3-3-85,0-13 0,1-2 162,0-9 1,0-6 10,0-6 0,0-9 55,-1-10 0,1-7-50,0-4 1,-5-2 50,-3-2 0,-2 0 386,-2 1 1,-1 4 292,-2 3 0,-2 8-280,-2 3 0,-3 4-5,3 4 1,-2 6-68,-2 6 1,-2 4-151,-2-1 0,2 13 123,-6 7 0,4 6-350,-3 9 0,3 2-36,-4 13 0,6 1 8,-2 6 1,-1-2-45,1-6 1,2-5 61,5-6 1,4-5 199,4-6 1,4-7-111,1-4 0,3-6-25,-4-6 1,4-5 33,-4-3 1,6-7 154,-2-4 1,-2-7-208,2-5 1,-3-2-127,3-1 1,-5 0-320,1-1 1,-2 1 196,-2 0 0,-3 3-91,-1 1 1,-4 5 75,1-2 1,-3 7-344,-1 1 1,1 8 660,3 0 0,-3 7 0,9-1 0,-3 5 0</inkml:trace>
  <inkml:trace contextRef="#ctx0" brushRef="#br0">13088 5619 9050,'12'0'905,"-1"1"-826,1 3 0,-5-1 113,1 4 1,-2 1-148,2 3 0,1 1 36,-6-1 1,5 2 35,-4 2 0,0-1-251,-4 5 1,0-5 70,0 1 0,0-1-195,0 1 0,0-6 55,0 3 0,-2-3-22,-1 2 1,0-5-222,-5-2 145,6 3 169,-8-6 33,8 4 1,-3-4 41,5 3 1,2-3-35,1 3 0,0-1 219,5 0 0,-5 2-48,5 3 0,-2 6 98,2-3 1,1 3-136,-5-2 1,0 1 19,-4 2 0,0-1 140,0 5 0,0-4-79,0 4 1,-2-5 194,-2 1-254,-2-2 1,-5-2 0,-1 1-145,1-1 1,-4-3-143,-1-1 0,-3-4-283,4 1 1,-1-3 108,0-1 395,4 5 0,-10-4 0,4 4 0</inkml:trace>
  <inkml:trace contextRef="#ctx0" brushRef="#br0">9605 7218 7753,'-5'-6'-338,"4"-1"492,-3 3 283,3 3-189,1-4 83,0 5-267,0 5 0,-4 7 94,0 7 0,0 4 17,4 3 0,0 6 27,0 10 0,0 2 14,0 13 0,0 4-373,0-25 0,0 1 0,0 0 1,0 2 267,0 2 1,0 1 0,0 4 0,0 0-37,0 3 0,0 1 0,0-4 0,0 0 25,0 0 0,0 0 1,0-4-1,0 0-261,0 0 0,0-1 0,0-3 0,1-1 89,1-2 1,0-1 0,5 24-742,4-8 1,0-10 258,1-6 1,-1-6-140,1-9 1,-5-7 692,1-8 0,-1-3 0,5-1 0</inkml:trace>
  <inkml:trace contextRef="#ctx0" brushRef="#br0">9491 7161 8369,'11'-5'-12,"2"2"-155,2-4 218,3 4 0,5-3 36,0 2 0,4-1 156,4-3 1,3 2-247,4 2 1,-2 2 146,2-6 1,2 5-144,2 0 0,3 1 68,0 2 1,4-3 48,-4-1 1,7-1-168,-6 1 0,5 3 2,-6-3 0,4-1 140,-7 1 0,5 0-2,-2 4 0,3-4 46,-6 0 1,3 1-34,0 3 0,4 0 23,-4 0 0,4 3 8,-8 1 1,6 1 5,-1-1 0,7-3-75,-3 3 1,1-2-4,2-2-1,-1 3-105,1 1 1,-1 0 75,-2-4 1,2 0-84,5 0 1,-3 0 102,4 0 0,-4-1-301,7-3 0,-3 3 294,-1-3 0,2 3 3,2 1 0,-3-2 7,3-2 0,1 3 16,-1-3 0,0-1 30,-4 1 1,4-3-42,0 3 1,0-4-37,-4 5 0,-2-5 32,2 4 1,-4-1-28,4 1 1,-4 3 6,-3-3 0,-3 2-148,2-2 1,-2 3 47,-1-3 0,-4 3 99,0 1 1,-2 0-111,2 0 0,-4 0 89,-7 0 1,0 3-6,-4 1 1,4 4-17,-5-4 0,5-1 186,-5-3 0,5 2-259,-5 1 0,5-1 54,-5 2 0,5-3-171,-4-1 1,1 0 61,-2 0 1,0-4-160,4 0 0,-5-3 61,2 3 0,-3-5-143,-1 1 0,-4 2-94,0-2 469,-5 6 0,8-8 0,-5 3 0</inkml:trace>
  <inkml:trace contextRef="#ctx0" brushRef="#br0">14162 6990 6976,'0'11'1094,"0"0"-822,0 1 0,-1 4-87,-3 3 1,1 7 145,-4 0 0,4 10-117,-1-2 1,-2 9 199,-2 3 0,2 2-444,-2 9 0,5-25 1,-1 1 211,-2 5 1,0 0 0,1 1 0,-1 1-98,0 0 0,1 0 0,-1-1 0,0-1-58,0-2 1,1 1 0,-1 2 0,2 0-79,0-4 0,0-1 1,-1 2-1,1 0 97,0 25 1,0-3-20,4-8 0,-3-1 68,-1-7 0,0-2-58,4-2 1,0-9-676,0-6 0,-1-2-707,-3-6 0,3 1 403,-3-5 1132,3 1 0,-5-6 0,0-1 0</inkml:trace>
  <inkml:trace contextRef="#ctx0" brushRef="#br0">9514 8588 8284,'15'2'-711,"0"2"1,7-3 855,0 3 1,3-3 1,5-1 0,6-5-31,5-3 0,0-2-17,1-1 0,1-1 56,7 1 0,-2-1 74,5 1 0,-3 3-52,3 1 0,-5 4-56,2-1 1,-3 3-12,-2 1 1,-4 1-164,-3 3 1,1 1 142,-1 3 1,2 2-202,-2-2 0,-2-2 118,6 2 0,0-6-73,4 2 0,0-3 3,-1-1 1,5 0 6,-1 0 1,1 0 12,-5 0 1,1 4 41,0 0 0,-4 3-31,0-3 1,-6 4 27,2-4 1,-2 3 40,-2-3 0,2 0-10,2-4 1,-3 4 2,3 0 1,-1-1 17,1-3 0,3 0 8,5 0 1,-5 0 5,1 0 1,-1 0 9,1 0 0,2 0-94,-2 0 1,3 0 59,0 0 0,1 0-132,0 0 1,-2-1 115,-2-3 1,1 3-90,-5-3 1,4 3 45,-4 1 1,0-4-10,-4 0 1,-1 0 76,-2 4 1,2 0-60,-3 0 0,2 2 158,-2 2 1,2-3-138,-5 3 1,3 1 182,-3-1 0,3 3-163,-3-3 0,1 0 95,-1-4 0,1 1-68,2 3 0,3-3-4,-3 3 0,0-3 6,0-1 1,-1 0-14,2 0 0,0 0 111,-4 0 1,0 0-100,-4 0 1,3 0 58,1 0 0,0 0-18,-5 0 1,0 0 10,-3 0 0,3 4-95,-3 0 0,1 0 1,-1-4 1,1 0-40,-5 0 1,2 3-182,-2 1 0,-2 0-477,2-4 491,-2 0 0,-2 0 0,1 0-126,-1 0 0,0-4-535,1 0 250,-1-4 0,1 5 602,-1-5 0,6 1 0,0-5 0</inkml:trace>
  <inkml:trace contextRef="#ctx0" brushRef="#br0">10199 7583 8160,'-12'-11'0,"2"3"-663,3 1 462,-4 4 0,5-6 419,-5 6 0,-1-1-49,1 4 1,-1 0-198,1 0 0,0 5 72,-1 2 1,1 9-119,-1 3 0,1 2 141,0 2 1,-1 5 11,1 3 0,4 0-23,4 0 1,1 0-8,2-4 1,5 0-205,3-4 1,7-2 52,4-2 1,2-4-93,-2-7 0,5-3 111,-5-5 0,5-2 43,-5-6 1,1-1 13,-1-10 0,1 0 140,-4-4 0,-2-1 3,-7-3 1,0 6 345,-4-6 1,-1 6-169,2-6 0,-4 7-94,-4 1 0,-3 3-408,-4-3 1,-4 9 125,-1-1 0,0 3-347,1 1-282,2 1 710,-3 6 0,4-5 0,1-1 0</inkml:trace>
  <inkml:trace contextRef="#ctx0" brushRef="#br0">10439 7332 8160,'6'-6'-800,"-1"2"754,-5 8 0,0 2 380,0 6 1,0 5-180,0 6 1,0 5-63,0 6 0,0 7-53,0 5 0,0-1 86,0 5 0,0-3-90,0-1 1,0-5 68,0 1 0,-4-5-199,0 1 1,1-7 90,3-5-428,0-2 105,0-6 139,0-1-122,0-11 308,0-1 0,0-6-56,0-3 0,0-4 53,0-7 1,0-3-48,0-4 0,5-1 129,2 0 1,4 0-83,0 0 1,0 5 84,1 3-59,-6 2-5,4 2 1,-3 5 3,4 2 1,0 3 0,1 1 0,-2 1-18,-2 3 0,2 2-2,-3 5 1,0 1 4,0-1 1,-4 1-57,1-1 0,-3 1 80,-1-1 1,0 2-1,0 2 0,-9-2 21,-2 2 1,-5 1 5,1 0 0,1-3-95,-5-5 1,5 1 1,-1-5 1,2 3-123,2-3 1,3 0 104,1-4 0,0-1 52,0-3 0,-3-2 0,3-6 0</inkml:trace>
  <inkml:trace contextRef="#ctx0" brushRef="#br0">10736 7686 8160,'10'5'-590,"-3"3"1,2 2 528,-5 2 0,4 4 303,-5 3 1,1 3-206,-4 0 0,0 3-20,0 1 0,0 3 291,0 6-143,0-1 0,0 1-21,0 4 0,0-3 121,0 6 1,0 0-202,0 4 0,-4-4 64,1 0 0,-6-4-214,1 3 0,2-8 77,-2 2 0,1-9-235,-5 1 0,1-8-97,-1-4 0,1-7-82,0-4 1,-1-3 36,1-1 386,-1-10 0,1-8 0,-1-11 0</inkml:trace>
  <inkml:trace contextRef="#ctx0" brushRef="#br0">10656 7538 8101,'11'-17'59,"1"6"-59,-1-1 0,0 2 566,1 6 1,0 1-467,4 3 1,-4 0-1079,4 0 978,-4 0 0,0 5 0,-1 1 0</inkml:trace>
  <inkml:trace contextRef="#ctx0" brushRef="#br0">11786 7618 8274,'0'-12'-234,"0"5"-151,0-1 1,-5 6 387,-2-2 1,-5 4 265,-3 4 1,-3 3 53,-5 8-211,-5 3 0,1 6-121,-4 3 0,-2 2-3,3 5 1,2-4-74,1-4 0,8-6 99,4 0 1,7-7-282,4 3 0,4-4 89,4 0 1,6-2 123,6-2 1,5 0 70,2-4 1,0 4 188,3-4 1,2 5-91,-1-2 1,0 3 162,-4 2 0,-4-1-38,0 1 1,-5-5-158,1 1 1,-8-1-67,-3 5 0,-3-1 99,-1 1 0,-1-1-145,-3 1 0,-3-1-66,-8 0 0,-2 0-277,-2-4 0,-3-2-24,3-5 0,2 0-495,-2 0 890,5 0 0,-8-5 0,4-1 0</inkml:trace>
  <inkml:trace contextRef="#ctx0" brushRef="#br0">11992 7583 8270,'6'0'-268,"4"0"0,-5 6 1737,3 1-923,-3 3 1,-5 7 250,0 2-744,0 7 52,0-1 1,0 8 78,0-3 0,-5 3 65,-3 1 0,2-1-477,-1-2 1,4-3 203,-1-5 0,-1-2-919,1-2 0,0 1 235,4-4 708,0-1 0,6-4 0,0 1 0</inkml:trace>
  <inkml:trace contextRef="#ctx0" brushRef="#br0">11775 7778 8208,'8'0'0,"-1"0"0,1 0-35,3 0 0,2-2 64,2-1 1,-1 0-264,5-5 1,4 6 59,4-2 0,-1 3 174,-3 1 0,5-5 0,1-2 0</inkml:trace>
  <inkml:trace contextRef="#ctx0" brushRef="#br0">12232 7743 8183,'-10'7'-168,"2"3"49,-7-3 1,2 5 235,2 3 1,-1-1-74,1 5 1,1 0 19,2 4 0,3 0-244,5 0 1,0-4-324,0 0 354,0-5 1,5 2 74,3-4 0,3-6-76,4-2 0,-1-3 40,5-1 1,-1-3 35,1-4 0,1-2 113,-4-10 1,-1 4-111,-4-4 0,3 1 355,-2-1 0,0-1-3,-8 4 0,0 1 234,-4 4-329,0-1-55,0 1-1041,-5-1 910,-1 6 0,-6-4 0,1 4 0</inkml:trace>
  <inkml:trace contextRef="#ctx0" brushRef="#br0">12494 7732 8008,'7'5'218,"-3"3"1,-3 2 25,-1 1 1,0 2-423,0 2 1,0 3 142,0 5 0,0-6-132,0-1 0,0 0 89,0-1 1,4 1 27,-1-5 0,1-3 202,-4-1-180,0-4 323,5 7-153,-3-9-80,8-1 1,-8-6 12,6-5 0,-2-1-245,2 1 0,2-1 147,-2 1 1,-2-1-136,2 1 0,-1 3-4,5 1 0,-1 0-88,0 0 0,1 2 215,-1 5 0,-3 0-60,0 0 1,-1 0 247,5 0 0,-5 1-84,1 3 0,-4-2 246,3 6 0,0 0-117,0 3 1,2 0 46,-5 1 1,5-1-117,-2 1 0,4-2-67,0-3 1,0-1 18,1-6 1,-1 0-181,1 0 0,3-2 33,0-2 1,4-3 112,-4-8 1,1 1 101,-5-5 0,0 5-116,1-2 0,-5 0 150,1 1 1,-5-4-43,0 3 1,-3 2 15,-3 7 1,-4-3-69,-4 2 1,-2 3-133,-2 1 0,1 3-129,-5 1 1,5 5 85,-1 3 0,-2 6-61,2 1 134,-5 5 6,7 3 0,-2 1-78,7 3 0,-1-3 112,5-1 0,1-2 7,3-2 1,5 2-33,2-6 1,5-1 22,3-7 1,-1 2-100,5-5 0,0 4 85,4-5 1,4 1-239,-1-4 1,1-1-99,-4-3 0,3-1-277,1-2 1,0 0 601,-5 3 0,1 3 0,0-4 0</inkml:trace>
  <inkml:trace contextRef="#ctx0" brushRef="#br0">9673 9217 8186,'0'11'282,"0"2"-85,0 2 1,0 8 212,0 7-232,0 3 1,-1 12 69,-3 4 0,3 6-331,-3 2 1,3 6 179,1-29 1,0 1 0,0-1-1,0 2 22,0 2 0,0 0 0,0-3 1,0 0-229,0-1 1,0 0 0,0 0 0,0-1 39,0 28 0,0 0-715,0-4 0,4-9 302,0-2 0,1-9-99,-1-3 0,-2-6 176,6-9 0,-4-6 405,3-6 0,10-8 0,-3-1 0</inkml:trace>
  <inkml:trace contextRef="#ctx0" brushRef="#br0">9651 9102 8095,'9'0'-256,"2"0"0,-1-1 221,9-3 0,0 3 306,4-3 0,5 3-87,2 1 0,0 0 11,0 0 0,0 0-83,5 0 0,0 0 3,3 0 0,-3 4-192,-1 0 0,3 3 128,-7-3 1,6 1-47,-6-1 0,2-2-11,-2 6 1,3-5-108,-2 0 0,2 2 147,1-1 1,2 1 7,2-1 1,-2-3 7,6 3 1,-4-2-18,4-2 1,-1 1 4,1 3 0,2-3 7,-2 3 1,-1-3 26,0-1 0,1 4-54,4 0 1,-4-1-15,0-3 1,-2 0 86,2 0 1,3 0-3,-3 0 0,1 4-20,-1 0 0,6 0-18,-3-4 1,4 0 1,-4 0 1,6-4-227,2 0 0,-1-5 224,2 2 0,-6-2-28,1 1 1,4-1-7,0 5 0,-1-3 59,1 3 0,-5-1-5,2 1 0,-3 3-36,-2-3 0,0 3 2,-3 1 1,1 1 44,-5 3 1,4-3-33,-4 3 0,0 1-24,-4-1 1,3 1 2,-3-1 0,7-3-57,-7 3 0,3-3 50,-3-1 1,-1 0-10,-2 0 1,6 0 127,-3 0 0,3 0-107,-3 0 1,0-4 312,0 0 1,1 1-307,-1 3 1,-4 0 124,1 0 1,-2 0-113,1 0 0,2 0 1,-5 0 0,3 1-37,-3 3 0,5-3-11,-2 3 0,3-3-13,1-1 1,-3 0 55,-1 0 1,-1-4-117,2 0 0,2-4 85,-3 0 0,-2 2-643,-1-2 285,-3 0-17,-1-3 1,-2 3-301,-2 1 0,2 3 52,-6-4 0,2 6-158,-2-2 0,-1 3-32,5 1 794,-5 0 0,7-5 0,-3-2 0</inkml:trace>
  <inkml:trace contextRef="#ctx0" brushRef="#br0">14150 9091 8095,'2'6'-152,"2"-2"-158,-3-3 446,4 5 57,-5 0 0,-4 5 427,0 1-494,-5-1 0,7 6 212,-6 2-198,6 2 1,-8 3 100,2 3 1,-1 6 108,1 5 1,0 9-44,4-1 0,-4 7-110,4 0 1,-3 7 91,3 1-112,0 0 0,0-3-46,0 3 0,-1-5-233,2 5 0,1-7 112,-1 3 1,0-5 122,-1-6 1,3 4-357,-3-1 1,3 1 175,1-5 0,0-3-19,0 0 1,0-5-15,0 1 1,0-6-185,0-2 0,0-6 57,0-1 0,0-4-161,0-4 1,0-6-378,0 3 1,0-7 744,0 2 0,-5-4 0,-2 2 0</inkml:trace>
  <inkml:trace contextRef="#ctx0" brushRef="#br0">9605 10507 7983,'11'0'-11,"1"0"40,-1 0 0,4 0 288,1 0 1,4 1-103,-1 3 1,6-2-246,2 1 0,1 0 148,-1 1 0,-1-3-76,9 3 0,-4-3 2,7-1 0,-1 0-90,1 0 1,-1 0 119,5 0 1,-4-4-107,4 0 1,-5-1 161,1 2 1,-2 1-65,3-2 1,-4 3 0,3 1 0,-1 0 14,1 0 0,-2 0 19,2 0 0,-2 4 47,2 0 1,-1 0 20,5-4 0,-5 0-69,1 0 1,3 0 3,1 0 1,-2 0-111,2 0 0,0 0 100,4 0 1,-5-2-70,1-1 0,0 1 74,4-2 0,-6 2-84,-1-2 0,1 3 62,2-3 0,-1 3 2,1 1 0,-1 0-26,5 0 1,-4 0 3,0 0 0,0 0-80,3 0 0,0 0 85,-3 0 0,2-1-64,-2-3 1,1 2 58,-1-1 0,1 1-140,-5 2 0,4 0 79,-4 0 1,-1 0-9,-7 0 0,2 2 66,-5 1 1,3 0 2,-3 5 0,1-5-51,-2 5 1,0-4 15,4 3 1,-3-3-38,3 4 1,-3-6 42,3 2 0,-3-3-57,4-1 0,-5 4 46,5 0 1,-6 0-7,2-4 0,1 0 12,-2 0 1,1 0-18,-4 0 1,1 0 75,3 0 1,-2 4-65,5-1 0,-4 1 22,0-4 0,2 0-9,-1 0 0,5 0-19,-2 0 1,-1 0 8,2 0 1,-2 0-4,1 0 0,2 0 5,-5 0 0,1 0-3,-2 0 1,2 0 14,3 0 1,0 0-17,-4 0 0,4 4-43,-5 0 1,2 1 44,-1-1 1,-3-3-126,3 3 0,-3 1-84,-1-1 0,-1 0-180,1-4 0,-1 0-133,-3 0 0,1 0-968,-5 0 1470,1-6 0,-5 0 0,0-5 0</inkml:trace>
  <inkml:trace contextRef="#ctx0" brushRef="#br0">10005 9525 8085,'0'23'0,"-2"0"10,-1 0 1,1 1 79,-1 2 0,1 3-10,2 6-30,-5 4 0,3-3-296,-6 2 1,4 0 161,-3-4 0,4 2-129,-1-10 1,3 0-31,1-7 204,0 2 1,1-9 120,3-1 1,-1-5-79,4-6 0,1 0 206,3 0 0,4-1-71,1-3 1,4 2 26,-1-6 1,-1 6-97,1-2 1,-1-1-127,1 1 1,1 0 139,-5 4 0,2 4-233,-2 0 1,-2 0 148,2-4 0,-2 0 0,-2 0 0</inkml:trace>
  <inkml:trace contextRef="#ctx0" brushRef="#br0">10416 9799 7897,'0'-11'647,"0"4"-598,-5 2 1,-2 5 143,-4 0-206,0 0 0,2 7-146,-3 4 0,3 0-98,-6 5 167,2 1 1,3-3 107,3 5 0,-2-1-9,5 1 1,0 2-47,4-6 1,0 0 30,0-4 1,5 3-86,3-2 0,2 0 43,1-8 1,6 1-5,2-1 1,-1-3 78,1 3 0,0-8 84,4-3 1,-6-3 1,-1-2 1,-4 1 199,0-1 1,-1 1 43,1 0-271,-6-1 1,-1 1-161,-5-1 189,0 1 0,-1-1-581,-3 1 1,-1 3 9,-3 1 0,-1 3-179,6-4 0,-2 6 635,1-2 0,2-2 0,-3-1 0</inkml:trace>
  <inkml:trace contextRef="#ctx0" brushRef="#br0">10793 9811 8085,'7'0'0,"1"0"343,-6 0 1,5-4 214,-3 0-83,-3 0-124,4 4-351,-10 0 0,-1 0-67,-6 0 0,1 5 191,-1 3 0,0 2-239,-4 1 1,4 2 64,-4 2 1,4-2-57,0 2 1,5 2-92,-1-2 1,6 0-65,-2-3 0,3-1 94,1 0 0,1 1-75,3-1 1,2-3-194,5-1 1,2-4-62,2 1 496,-2-3 0,3 4 0,-4 2 0</inkml:trace>
  <inkml:trace contextRef="#ctx0" brushRef="#br0">11090 9879 8085,'0'-11'0,"0"3"186,0 0-10,0 6 0,0-8 143,0 2 0,-2 3-30,-1 1 1,0 3-224,-5 1 1,1 0 122,-5 0 0,1 0-261,0 0 0,-1 4 119,1 0 1,-5 4 171,1 0 0,0 2-194,4 2 0,0-1-329,4 0 0,-2 1 118,5-1 0,-3-3-115,3 0 0,0-5 10,4 5 1,0-4-105,0 3 339,5-4 1,1 2 40,6-5 0,-1 0 12,1 0 1,3 0-33,0 0 1,0-1 16,-3-3 1,-1 3 26,1-3 1,-1 3 8,0 1 0,1-4 212,-1 0-247,-4 0 19,3 4 1,-8 0 218,6 0-165,-6 0 0,7 1 71,-5 3-125,0 3 1,-3 4 6,3 0 0,-3-3-302,3 0 0,-1-2-85,0 2-90,-1 2 0,8-9 468,-3 3 0,4-3 0,0-1 0</inkml:trace>
  <inkml:trace contextRef="#ctx0" brushRef="#br0">11341 9594 8085,'0'-7'349,"0"3"190,0 8 0,0 4-89,0 7 1,-1 4-216,-3 8 0,-1 3-216,-3 8 1,-2-1 135,2 5 1,0-1-251,0 0 0,3-3 115,5-7 1,0-3-338,0-5 0,1-6 206,3-1 0,2-5 111,6-3 0,4 2 0,2-4 0</inkml:trace>
  <inkml:trace contextRef="#ctx0" brushRef="#br0">12072 9776 8135,'0'-11'-247,"0"3"-63,0 1 1,-4 3 459,0-4 0,-1 6 440,1-2 0,-2-1-753,-5 1 69,-1 0 1,-1 5 35,-2 3 1,-1 3-118,-3 4 0,-2 0 136,6 1 0,0-1 34,4 1 1,-1-1-13,1 1 1,4-1 0,4 0 1,3 1 39,3-1 0,4-1 21,4-2 0,4 2 146,1-2 1,3-2-103,-4 2 1,4-2 17,-4 2 1,4 2-5,-4-3 1,1 4 43,-5 0-146,0 0 1,-4 1 145,-3-1-179,-3 1 0,-2-1-40,-3 1 0,-3-5-211,-4 1 0,-2-4 119,-2 3 1,1-4-108,-5 1 0,5-3-524,-1-1 795,-3 0 0,5-5 0,-3-2 0</inkml:trace>
  <inkml:trace contextRef="#ctx0" brushRef="#br0">12300 9833 8135,'12'-5'102,"-1"4"129,1-3 0,-6 2 420,-2-2 161,-3 3-598,-1-4 1,-5 10 55,-3 2 0,-2 5-255,-1 3 0,-5 3 86,1 4 0,-4 1-231,4 0 1,-4 0-91,4 0 0,1-2-61,6-2 1,3-2 91,5-6 0,0-3-66,0 0 0,1-6-117,3 2 1,4-3 82,7-1 0,0-1 71,8-3 1,-3 2 52,7-6 0,-3 0-213,-1-3 0,4 0-150,-1-1 528,1 1 0,-9-1 0,-2 1 0</inkml:trace>
  <inkml:trace contextRef="#ctx0" brushRef="#br0">12529 9616 8135,'-5'-17'-160,"3"0"-211,-1 6 796,1 4 749,2 2-610,0 20-394,0-1 0,0 19-27,0-2 1,-1 2-211,-3 1 1,-2 5-163,-6 3 0,1 3 179,0 0 0,-1-4-261,1-3 0,4-7 153,4-5 1,1-7-557,2-3 360,0-4 1,5-5-94,3-4 0,2-6 174,2-5 0,-1-6 274,0-1 1,5-6 82,-1 2 1,0-1-106,-3 1 1,3 3 327,0 4 0,0 1-137,-3-1 0,-1 6 73,0 2 1,-3 3-4,0 1 0,-2 1 403,2 3-437,2 2 0,-5 6-63,3-1 1,-2 1-127,-2-1 1,-2 0 82,6 1 1,-4-5-128,3 1 0,-3-4 75,4 3 0,-1-3 22,5 4 0,-1-6 27,1 2 0,0-2-6,3-2 1,-1-2-56,5-2 0,-5-2 6,2-5 0,-4-1 22,0 1 0,2-1 12,-3 1 0,2 0-14,-9-1 10,4 1-19,-6-1 0,3 5 28,-5-1 1,-5 2-72,-3-2 0,-2 3 0,-1 5 1,-2 0-24,-2 0 0,2 1-153,-2 3 1,-2 1 60,2 3 1,0 6 64,3-3 0,5 3-145,-1-2 1,6-1 78,-2 0 1,3-3-307,1 0 0,1-5 22,3 5 0,2-5 38,5 0 0,2 2 51,2-1 0,-1 0-110,5-4 0,0 0 411,4 0 0,0 0 0,0 0 0</inkml:trace>
  <inkml:trace contextRef="#ctx0" brushRef="#br0">13145 9993 8119,'7'-11'-728,"3"4"1,-5-3 1675,3 3-517,2-3 0,-9-2 202,3 1-365,-3-1 0,-2 1 107,-3-1 1,-1 5-207,-3-1 0,-2 6 30,3-2 0,0 3-50,0 1 0,-1 0-136,-3 0 0,3 5 50,0 2 0,2 7 56,-2 2 0,0-1-302,4-4 1,0 2 80,4 2 0,0-6-614,0 2 485,0-2 1,1-2-9,3-4 1,2-1 170,6-2 1,-1 0 29,1 0 1,-1-4 25,0 0 1,5-5-66,-1 2 0,0-5 202,-3-3 1,-1 1-81,0-5 0,1 0 39,-1-4 0,1 0-89,-1 0 1,-1 1-1,-2-1 1,2-1-7,-2-3 1,-2 3-7,2-3 0,-5 1 50,5 3 0,-6-3-39,2 7 1,-2 3 307,-2 1 1,0 6 135,0 1 250,0 5-412,0-2 0,-4 14-56,0 3 0,-5 12-46,1 2 0,-2 6 121,-1 2 1,3 6 86,1 2 0,4-2 57,-1 2 1,3-1-148,1 1 0,0-3-477,0-5 1,4-5-1168,0-2 1,5-4 595,-2-4 0,3-3-59,2-4 1,3-2 361,0-2 0,4-3-113,-4-5 1,6 0-59,-2 0 1,-1-4 623,1 0 0,0-5 0,3 3 0</inkml:trace>
  <inkml:trace contextRef="#ctx0" brushRef="#br0">13682 10096 8107,'0'8'1042,"0"-1"-154,0-4-45,0 2-2156,0-5 1313,0 5 0,0-4 0,0 4 0</inkml:trace>
  <inkml:trace contextRef="#ctx0" brushRef="#br0">15738 7504 8251,'-6'0'-737,"1"0"0,6 0 737,3 0 0,-3 5 0,4 1 0</inkml:trace>
  <inkml:trace contextRef="#ctx0" brushRef="#br0">16263 7492 7721,'12'0'-225,"-1"0"1,1 5-1,-1 2 1</inkml:trace>
  <inkml:trace contextRef="#ctx0" brushRef="#br0">16709 7572 7850,'7'4'-151,"1"0"0,-4-1 162,3-3 1,-3 0-540,4 0 528,4 0 0,1-5 0,4-1 0</inkml:trace>
  <inkml:trace contextRef="#ctx0" brushRef="#br0">19027 4511 8307,'-6'18'-67,"-3"4"96,5-3 0,-1 9 152,1 6 1,3 6 32,-3 10 1,3 2-1925,1 5 1935,0 5 1,1 3-151,1-29 1,0 0-1,-1 0 1,1-1-166,1 3 0,1 0 0,-2 0 0,0 1 27,2 0 0,0 2 0,-3-1 0,0 1 62,1 1 1,0 0 0,-1 0 0,-1 1-11,0 0 1,0 1 0,0 2 0,0-1 10,0 1 0,0 0 0,0 3 0,-1 2-252,-1 2 1,0 1-1,-1-1 1,0 0 301,-3-1 0,0-1 0,1 2 0,0-1 3,1 0 1,1-1 0,-3 3 0,1-1 62,1-5 1,1-1-1,0 3 1,1-1-62,0-3 1,0-1 0,1 2-1,1 0-69,0 1 1,0-1-1,0 5 1,0-1 65,-1-3 1,2-1 0,0 5 0,1-1-9,0-1 0,0-1 1,2-1-1,0 1 6,-2-2 0,0 1 0,1 2 0,1 1-4,-2 0 1,0 1 0,0 1 0,0-1 6,-2 0 1,0-1 0,0-1 0,0 0-2,0-2 1,0 0 0,0 3 0,0 2-46,0-4 1,0 1-1,0 1 1,0 2 6,0-2 0,0 0 0,0 0 1,0 0-45,0-2 1,0 1 0,0 2 0,-1 1 38,-1-1 1,0-1 0,0 1 0,-1 0-57,-1-2 1,0-1-1,-1 1 1,0 0 46,1-2 0,0 0 1,0 1-1,-1 0-8,2-1 0,-1 0 0,-1 2 0,0 0 24,1 0 0,0-1 0,1-3 0,0 1-208,-1-2 1,0 1-1,3-1 1,0 0 225,-1 3 0,0-1 0,1-1 1,1 1 75,-1 1 0,2-1 1,-1-3-1,1-2-1,1-2 1,0 0 0,-1 2 0,0 0-80,2-2 0,2 0 0,0-1 0,1-1-113,1-1 1,1-1 0,1-4-1,-1 0 148,7 29 0,2-4-340,2-3 0,2-7-293,-2-5 0,-1-7 220,1-1 0,-4-5 348,4-6 0,-7 0 0,3 0 0,3 0 0,2 0 0</inkml:trace>
  <inkml:trace contextRef="#ctx0" brushRef="#br0">18707 4637 8632,'17'0'470,"2"0"0,8 1-204,3 3 1,9-3-87,7 3 0,5 1-714,6-1 0,6 1 529,-29-3 1,1 0 0,0-1 0,0 0 122,3 3 0,0 0 1,-2-2-1,1 0 10,3 2 1,0-1 0,-1-1 0,1-1-465,4 1 0,0 0 0,-1-1 1,1-1 12,2 0 0,0 0 0,-1 0 0,1 0 181,0 0 0,-1 0 0,1 0 0,1 0-90,1 0 1,-1 0 0,-2 0 0,-1 0 134,2 0 1,-1 0-1,-1 0 1,0 0 87,0 0 1,-1 0-1,2 0 1,-1 0 53,-2 0 0,0 0 1,2 0-1,0 0-37,-2 0 0,-1 0 0,1 0 0,0 0-89,-2 0 0,0 0 0,0 2 0,1 0 100,1-1 0,0 2 0,-3 0 0,-1 1 70,2-2 1,0 0-1,-3 2 1,0 1 14,1-1 0,0 0 0,-2-1 0,-1 0-30,1 1 0,0-1 0,-1 1 0,0-1 10,0 0 1,-1 1 0,0 2 0,0-1-55,1-1 0,-1-1 1,0 0-1,-1 1 2,-1-1 0,1 1 0,2-2 0,1 0-8,-2 2 1,0 0-1,2-3 1,1 1-58,-1 2 0,0 0 0,-2-2 1,1 0 45,-1 2 1,0-1 0,0-1-1,1 0-7,-3 2 0,0 0 1,32 0-81,-32-1 1,0 1 0,28 0 89,1 4 0,-4-6 59,-4 2 1,-2 1-176,-5-1 1,-2 4-74,-2-5 0,1 5 527,-5-4 0,4 1-454,-4-1 0,0-3 12,-3 3 1,-1-2 431,0 2 0,0-3-610,1 3 1,0-3 102,3-1 0,-1 0-104,5 0 1,-5 4 30,1 0 0,-3 0 265,0-4 1,-6 1-30,-3 3 0,-1 1 0,-3 3 0,1-5 0,0-1 0</inkml:trace>
  <inkml:trace contextRef="#ctx0" brushRef="#br0">24144 4934 8277,'0'11'339,"0"1"1,-2 0 30,-1 4-164,1 1 1,-3 6 40,5 0 0,0 5-16,0 2 1,5 5-186,3 3 0,-2-5 64,2 5 0,-2-1-246,2 4 1,2 4 142,-2-3 0,-2 3-147,2 5 1,-6 2-269,2 5 1,-3 0 370,-1 0 0,0 2 66,0 2 1,0-2 79,0 6 0,-2-33 0,-1 1-37,-1 1 0,1 0 0,-1-1 0,1-1-30,-1 0 1,1 1-1,0 26 177,-1 2 1,-1 1-113,1-1 0,2-28 1,1 0 38,1 32 0,0-2-71,0 2 0,0-4 4,0 4 1,0-4-31,0 3 0,-2-3-24,0-28 0,0-1 0,1 28-34,-3 1 0,3-3 80,1-1 0,0 0-26,0 0 0,-4 4 14,1 0 1,-3 0-105,3-4 1,1 0 65,-1 0 0,0 2 2,-1 2 0,2-3-58,-6 3 1,4 2 11,0-30 0,1-1 0,1 2 0,0 1-10,-2 1 1,0 0-1,2-1 1,0 1-71,-1 2 1,-1 0 0,2-4-1,0-1 91,-2 2 0,0-1 0,2-2 0,1 1-12,-3-1 0,0 0 0,2 1 0,0 0 128,-5 28 1,0 1-74,0-1 1,-2-4 10,5 1 0,-5-1-13,1-4 0,2 3 18,-2 1 0,6-4 2,-2 0 1,-1 1-15,1 3 1,-3 0-30,3 0 0,0 0 21,4 0 1,-1 2-46,-3 2 0,3-3 17,-3 3 0,3 1 3,1-1 0,-2 1 54,-2-1 1,3 1-26,-1-30 1,0 1-1,2 0 1,-1 0-54,1 28 0,-4 0 41,1-4 0,-3 0-185,3 0 1,1-5 114,-1-2 1,1-9-346,2-3 0,0-3 49,0-5 347,0-2 0,0-4 0,0-5 0,0-5 0</inkml:trace>
  <inkml:trace contextRef="#ctx0" brushRef="#br0">19141 11318 8184,'-11'0'-996,"5"-1"1187,2-3 0,1 3 147,-1-3-82,3 3 1,-4-1-122,5-1 0,5 0-141,3-5 0,3 5 128,4-5 0,3 4-16,5-3 0,5 4-6,2-1 0,7 3 13,1 1 0,5 0-93,-1 0 1,3 0 77,0 0 1,5 0-279,-1 0 1,2 4 201,-1 0 1,2 3-366,5-3 1,0 4 379,0-5 1,0 3 28,0-3 0,0 0-7,0 4 1,4-4 7,0 1 0,1 1 21,-1-1 0,-1-1 124,5-3 1,-4 0-25,3 0 1,0 0-131,0 0 1,-30 0-1,0 0 14,30 0 1,0 0 35,1 0 1,-6 0-21,2 0 0,1 2-21,-1 2 1,0-2 4,-4 6 0,0-4-137,0 3 0,1-1 124,-1 2 1,-4 1-126,0-5 1,-2 1 60,6-1 0,-6-3-111,6 3 0,-6 1 97,2-1 0,-3-1-8,3-3 0,-4 0 15,5 0 1,-9 0-3,5 0 1,-6 0-59,6 0 1,-3 0 72,-2 0 1,4-1 2,-4-3 0,3 2 4,-6-6 1,3 4-58,0-3 0,-3 3 37,0-4 1,-5 6-7,1-2 1,-2-1 43,-2 1 0,-4 0 103,1 4 1,-6 0-74,2 0 1,-3 0 278,-1 0 1,-2 4-183,-2 0 1,2 4 64,-6-5 1,4 5-42,-4-4 0,5 3-57,0-3 1,-3 4-44,2-4 0,0 3-25,4-3 0,0 4-15,0-5 1,-2 1-238,-2-4 0,3 0 87,-3 0 1,-1 0-811,1 0 0,-1-5 923,1-2 0,2-9 0,-3-1 0</inkml:trace>
  <inkml:trace contextRef="#ctx0" brushRef="#br0">19530 5208 8506,'0'11'0,"-4"1"-23,0-1 1,-1 6 70,1 2 0,3 7 153,-3 5 24,3 2 1,1 6 50,0 3 1,0 8-19,0 3 1,0 3-390,0 1 0,0 0 405,0 0 1,-3 5-517,0-30 0,-1 1 0,0 30 281,-2-30 0,0-1 0,-2 31-391,2-30 1,0-1 0,-4 29-45,2-8 1,3-3-60,5-8 1,-3-3 454,-1-5 0,4-1 0,4-2 0,-2-5 0,-1-1 0</inkml:trace>
  <inkml:trace contextRef="#ctx0" brushRef="#br1">19461 5265 8683,'0'-11'-12,"0"-1"0,5 1 240,3-1 0,3 2-115,4 3 0,5 0 139,6 3 1,3 3 48,6-3 0,5 3-105,6 1 0,8-4-65,7 0 1,-26 0 0,0 0-298,-1 0 1,1 0 0,1 1 0,0 0 174,0-1 1,0 0 0,2 0 0,1 0-281,2-1 0,1-1 1,-2 0-1,0 1 265,0-1 1,0 0 0,-2 3-1,-1 0-37,-2 1 1,-1 0-1,29 1-225,-2 1 0,-4 0 248,-4 0 0,-3 1-70,-8 3 0,1-2 75,-5 6 0,-4-2 221,-3 2 0,-6 2-198,2-2 0,-2 2 298,2 1 1,-3 1-345,2-1 0,-3 0 265,-4 1 0,2-2-280,-6-2 0,4 2 77,-4-3 0,-3 0-32,-5 0 1,-1-3 14,2 4 227,-3-6 1,-5 9-159,0-4 0,0 3 87,0 2 0,0-1-52,0 1 1,0 4 3,0 3 0,0 3-82,0 0 0,0 3 31,0 1 0,0 3 47,0 6 1,-5 8-16,-3 3 1,-2 7-132,-1 0 1,2 9 99,3-28 0,1 1 0,0 1 1,-1 1-225,-3 3 0,-1 0 0,3 0 0,0 0 241,0 0 0,-1 0 0,0-2 1,0 0-6,0 1 1,1-1 0,-1-3 0,0 1-75,2 0 0,1 0 0,1-3 0,0-1-243,-3 29 0,3-9 8,-4-7 0,4-2-344,-3-8 1,3 0-673,-4-8 1,1 0 131,-5-5 1116,-4 1 0,8 0 0,-2 0 0</inkml:trace>
  <inkml:trace contextRef="#ctx0" brushRef="#br1">19267 6670 9612,'-6'0'-810,"1"0"733,5 0 1,5 0 532,2 0 1,8 5-269,5 2 1,2 0 124,5 0 0,7 1-142,8 3 0,4-3 40,3 0 1,3-6-347,5 2 1,-23-3 0,0-1 210,2 0 0,0 0 0,3 0 0,-1-1 93,2-1 1,0 0 0,2 1-1,0 0-57,0-3 0,0 0 0,2 1 0,1 0-266,-1-1 1,-1 0 0,0-1 0,-1 1 212,1 2 0,-2 0 0,-5-1 0,-1-1 33,-2 2 0,-1 0 1,28-6-595,-3 5 0,-7-5 189,-4 4 0,-2-1-482,-5 1 0,-6 2 378,-7-6 0,-2 6-689,-1-2 1106,-10 3 0,2-5 0,-9 0 0</inkml:trace>
  <inkml:trace contextRef="#ctx0" brushRef="#br0">19918 5608 8455,'0'-8'-525,"0"0"-583,0 6 1053,0-8 452,-5 8 15,4-3-196,-4 5-27,-1 0 1,1 2 3,-2 1 0,0 5-39,4 7 0,0-1 8,-5 5 1,5 5-100,-5 7 0,6 2 105,-2 1 0,2-1-32,2-2 1,0 5-34,0-1 1,6 1 6,1-1 0,3-6-48,2-2 1,-1-3-148,1-2 1,0-4-48,3-3 1,-2-3 124,2-4 1,2-3-104,-2-5 0,2-3 72,-2-5 1,-2 0-37,2-11 1,-3-2-44,0-5 1,3-4 10,0-4 1,1 0 74,-5 0 0,-1 1 18,-2 2 1,2-1 4,-2 6 0,-3 4 8,-2 7 126,-1 2-147,-2 2 1,0 10 125,0 4 0,0 8-60,0 4 1,0 4 207,0 7 1,0 0-69,0 4 1,0-4-62,0 0 1,1-3-65,3-4 1,-2 1 8,6-4 1,-2-1-75,2-4 0,6-4 87,-3-3 0,3 1-3,-2-2 1,0 0-54,4-7 1,-3-3-2,7-9 1,-5 2-41,4-5 0,-5 0-6,1-4 0,1 1-32,0-1 1,-1-1 79,-4-3 0,-3 2-190,0-6 1,-2 6 98,2-2 1,-3 3-635,-5 1 0,0 2 34,0 2 0,0 2 664,0 6 0,0 4 0,0 2 0</inkml:trace>
  <inkml:trace contextRef="#ctx0" brushRef="#br0">20535 6167 8505,'6'-7'-285,"-2"-1"1,-2 0-932,2-3 990,-3 0 341,5-1 148,-6 1 259,0-1 25,0 6-184,0 1-158,0 5 1,-4 1-63,0 3 1,-1 2 90,1 6 1,2 0-83,-6 4 0,4-2-34,-4 5 1,5-5-87,-5 1 1,6 1-219,-2 0 1,-1 0-27,1-1 0,0-2-268,4 2 0,-1-2-896,-3-2 525,3 1 851,-4-1 0,5-4 0,0-2 0,5-16 0,1-1 0</inkml:trace>
  <inkml:trace contextRef="#ctx0" brushRef="#br0">20523 6202 8505,'5'-23'0,"-3"4"-405,1 0 1,3 5 305,-3-2 0,1 8 505,-4 0 142,5 5-285,2-2 1,3 7-43,-3 1 0,3 8 30,-2 4 0,2 5-207,2-1 1,-1-1 105,1 1 0,-5-1-37,1 1 1,-2-3 253,2-4-362,2-1 158,-4 0 28,1-4-77,-2-2 1,-4-10 17,3-3 1,-2-6-582,6-1 1,-6-4 247,2 4 0,1-4-136,-1 3 0,4-3 106,-5 4 1,5 0 230,-4 4 0,10-6 0,-1-1 0</inkml:trace>
  <inkml:trace contextRef="#ctx0" brushRef="#br0">22202 5322 8588,'-7'4'0,"-1"0"0,4 6-48,-3 1 95,-1 6 0,-4 8 290,1 6 0,0 5-16,-1 14 0,0 8-370,4-24 1,0 1 0,2-2 0,-2 0 247,-1 3 1,-1 0 0,3-2 0,0 1-16,0 3 1,-1 0-1,2-2 1,-1 0-79,1 2 1,1 0-1,1-1 1,2 0-73,-1-1 0,2 0 0,0 1 0,1-1 277,0 28 0,1-5-100,3-2 1,2-9 42,5-2 1,1-7-255,-1-9 0,-1-5 0,-2-6 0,-3 0 0</inkml:trace>
  <inkml:trace contextRef="#ctx0" brushRef="#br1">22099 5379 11468,'12'-6'1000,"2"-4"-1263,5 2 0,1 2 210,11-2 0,3 6 641,4-2 1,9-1-415,-1 1 1,7-4-692,0 5 1,3-1 580,1 4 1,5 0-5,3 0 1,-30 0-1,1 0-182,0 0 0,0 0 0,0 0 0,-1 1 68,-2 0 1,-1 2 0,2 0-1,-1 1-46,0 4 1,-1 0 0,30 6-23,-1 5 1,-8-4-164,-3 4 1,-4-4 70,-4 4 0,-4-5-79,-8 1 1,2-2-19,-6-2 0,5 0 138,-4-4 0,0 2 126,0-5 0,-3 0-44,3-4 1,-3-2 131,-1-1 1,-4 1 284,0-1 1,-5 1-89,1 2 0,-2 0-79,-2 0 1,-3 0 75,-1 0 0,-3 5 60,4 3 1,-6 2-100,2 2 0,-3 4-15,-1 3 1,0 4 16,0 4 0,-5 0 82,-2 4 0,-2 7-87,1 0 0,-3 5 156,-1 3 0,1 5-329,-4 2 1,2 3 281,2 1 1,-1 5-317,7-30 1,-1 1-1,-2-1 1,1-1 69,-1 2 1,0-1 0,-3 29-111,7-29 0,0 1 0,-2 26-236,-2 2 1,2-11-290,2-5 1,3-7 124,-3 0 0,-1-7-229,1-4 0,0-5-754,4-3-168,-5 3 1605,-1-9 0,-5 3 0,-1-4 0</inkml:trace>
  <inkml:trace contextRef="#ctx0" brushRef="#br0">21768 6727 8335,'-16'0'155,"8"-5"0,4 4 329,16-3 0,5 2-88,10 2-168,2 0 0,12 0 32,5 0 0,6 2-87,8 2 1,-25-4-1,0 1-325,5 0 1,0 2 0,3-1 0,1 1 312,3-1 0,1 0 0,0 0 0,1-1-195,2 0 0,1-2 0,2-1 0,0-1 228,1 0 1,0-1-1,1 0 1,-1 1-47,2-1 0,0 1 0,-5 1 0,0 0-179,0-2 1,-1 0 0,-3 3 0,-1 0-292,-6-1 1,-2 0-1,-3 1 1,-1 1-1,22 0 0,-6-2-381,-9-1 0,-8 1-746,-7-2 1,-9 2 1448,-7-2 0,0 3 0,-4-4 0</inkml:trace>
  <inkml:trace contextRef="#ctx0" brushRef="#br0">22351 5699 8266,'-12'0'-392,"1"0"1,-1 6 371,1 6 0,3 6 153,1 8 1,3 1 167,-4 7 1,4-1-127,-3 9 0,4-4-56,0 4 0,3-5 4,3 1 1,4-4-107,4-3 1,2-5-10,2-7 0,3-4-239,5-7 0,1-3-45,2-5 1,0-6 102,4-6 1,-4-5-81,0-10 1,1-1 18,-4-2 0,2-7 130,-6 2 0,-4 2 51,-3 3 1,-2 5 187,-6-2 1,3 7 14,-3 1 499,0 5-201,-9-3 1,2 11-187,-4 2 1,3 8 13,-4 3 0,2 10-49,-2 6 0,0 3-43,4 5 0,0 1-32,4-6 1,0 5-31,0-5 1,5 1-183,3-4 0,3-4 70,4 0 1,-1-6-70,5-2 1,-1-3 72,1-4 0,1-3-91,-4 3 1,4-9 40,-1-7 0,-3-1-18,0-6 1,0 0-64,-1-4 1,1 1-190,-5-1 1,0 0 16,1 0 1,-2 2-215,-2 2 1,-3-2-188,-5 6 0,0 0-11,0 3 701,0 1 0,5-1 0,1 1 0</inkml:trace>
  <inkml:trace contextRef="#ctx0" brushRef="#br0">23002 6076 8266,'0'8'66,"0"-1"0,-2 1 175,-1 3 0,-4 2-123,-4 2 1,3-1-13,1 5 1,-1-4-203,-3 4 0,-1-5 22,1 2 1,3-4 163,0 0 1,5 0-424,-5 4 1,4-8 0,-3 4 1,4-3-185,-1 2 1,2-3 47,-2-1 468,3-4 0,-4 7 0,5-4 0</inkml:trace>
  <inkml:trace contextRef="#ctx0" brushRef="#br0">22990 6099 8266,'12'0'0,"-5"0"-253,1 0 1,-6 6 183,2 6 1,-3 0 382,-1 7 1,4 0-129,0 4 0,1 0 17,-1 0 1,-2-5 8,6-3-125,0 3 1,3-7 44,1 0 0,-1-4-4,0-7 0,1 0-96,-1 0 1,1-5 95,-1-3 1,2-3-316,2-5 1,-2 2-167,2-5 0,-1 2-187,1-2 0,-2-2 540,2 6 0,3-5 0,0 2 0</inkml:trace>
  <inkml:trace contextRef="#ctx0" brushRef="#br0">23264 6339 6555,'7'-5'1326,"3"3"-917,-3-2 1,4 3-333,0 1 1,4 0 90,0 0 1,1-4-116,-5 1 0,4-1-372,1 4 1,-1 0 193,-4 0 1,1-4-1022,-1 0 1146,-5 0 0,5-1 0,-5-1 0</inkml:trace>
  <inkml:trace contextRef="#ctx0" brushRef="#br0">23424 6224 8320,'-5'7'0,"4"3"-421,-3-3 434,3 4 0,-3-2 76,0 2 1,-1-1 113,1 9 1,3-5-81,-3 1 1,-1 2 95,1-2 1,1 2-505,3-2 0,0-3 225,0 4 1,0-7-599,0-2 1,3-3 657,1 4 0,5-6 0,-3 3 0</inkml:trace>
  <inkml:trace contextRef="#ctx0" brushRef="#br0">23584 6202 9475,'0'17'818,"-5"1"-527,-3-3 0,0-1-505,0 5 1,2 0-42,2 4 0,2-4 255,-1 0 0,-4 0 0,1 4 0</inkml:trace>
  <inkml:trace contextRef="#ctx0" brushRef="#br0">19507 7275 8521,'0'12'0,"-1"5"40,-3 6 1,2 6 232,-1 9 0,-2 8 44,1 7 1,-1 3-365,1 1 1,3-25 0,-1 1 177,-1-1 1,-1 1-1,2 6 1,0 0-144,-2-1 0,0 1 1,1 1-1,-1 1 123,-2-1 1,0 0-1,1-3 1,0 1-38,1-2 0,1 0 0,-2-1 0,1 0-120,1-1 1,2 0-1,-3 28-484,4-4 1,0-6 387,0-7 1,0-9-529,0-6 1,0-6 44,0-5 0,1-3-271,3-9 896,2-2 0,6-10 0,-1-1 0</inkml:trace>
  <inkml:trace contextRef="#ctx0" brushRef="#br0">19484 7458 8339,'0'-12'0,"5"1"-261,3 0 0,6 3 154,1 0 0,5 5 505,-1-5 0,3 5-109,1 0 1,1 0-99,2-1 0,7 3 34,5-3 1,6 3 31,-3 1 0,5 0-114,4 0 1,-3 0-181,2 0 1,2 0 104,-2 0 1,7-1 64,1-3 1,2 3-186,-27-1 1,0 0-1306,33 0 1294,-1 2 1,-1 0 79,-2 0 0,-1 0-316,4 0 0,-3 0 178,4 0 1,-2 0 96,2 0 1,-31 0 0,-1 0 0,32 0 0,-31 0 0,1 0 74,1 1 0,0-2 0,-2 1 0,-1-1-47,3-1 1,0 0 0,28 1 33,-30-1 0,0 0 0,-1 0 0,-1-1 3,0 1 0,1 0 0,1 0 0,-1-1 60,0 1 0,-1 1 0,30-1-7,-1-2 1,0-1 26,-4 2 1,6-1-89,-5 4 0,1 0-9,-2 0 0,-1 0-258,-3 0 1,-2 0 284,-5 0 0,-2 1-74,-2 3 1,3 1 78,-4 3 1,-1 2-88,-2-3 0,1 2-35,-1-1 0,-1 2 439,-7-2 1,3-2-444,-2 2 0,-2-5 213,2 5 1,-5-6-338,5 2 1,-5 1 257,5-1 1,-1 1-403,5-1 229,-6-3 0,2 4 0,-3-3-281,2 1 0,-5 0-96,2 5 0,0-1 486,0 5 0,0-1 0,-4 1 0</inkml:trace>
  <inkml:trace contextRef="#ctx0" brushRef="#br0">23755 7492 8298,'-6'12'0,"1"4"0,5 3 0,0 3-103,0 0 0,0 6 113,0 3 1,-1 7 550,-3 4 1,1 5-175,-4 6 0,-1 3-585,3-22 0,-1 0 0,-2 0 0,0 0 302,1 4 1,-1 0 0,0-3 0,0 0-77,0 3 0,1 0 0,0-5 0,1 1 102,-2 2 0,1 0 1,0-3-1,1-1 346,-5 25 0,0-9-333,4-2 0,0-3 63,4 3 1,0-7-323,-5-5 1,6-1-223,-2-6 1,-1 0-247,1-4 0,0-6 40,4-1 1,-1-8 543,-3 0 0,3 0 0,-4 3 0</inkml:trace>
  <inkml:trace contextRef="#ctx0" brushRef="#br0">19347 8874 8492,'-6'-5'0,"-1"2"-170,3-4 1,3-1-182,-3-3 0,8 3 322,4 1 1,2 0 302,1 0 0,1-2 45,-1 5 0,6 0-98,2 4 1,2 0 101,2 0 0,1 1-158,3 3 1,-2 6 13,6 6 0,-1 0-38,4-1 1,7-1-93,5 5 0,1-5-245,6 1 0,2-6 285,5-1 0,-1 0-443,2 3 0,-2-3 398,2-1 1,2 0 64,-31-4 0,0 1 0,32 6-26,-3-2 1,-4-2 2,0 2 1,-1-2-22,-7 2 1,6 2-6,-2-2 0,3-3-146,1-2 1,-1 0-41,-3 1 1,2-3 41,-6 3 0,2-3 130,-2-1 1,-5 0-103,1 0 0,-3 0 57,0 0 1,1 0 17,-5 0 0,0 0 134,-4 0 0,1 4-165,-1 0 1,0 0 272,1-4 1,-1 0-328,0 0 1,4 0-95,0 0 1,-4 0 357,-3 0 1,-2 0-275,2 0 49,2 5 130,-4-4 0,5 4 66,0-5 0,-3 0-118,-1 0 0,4 0 25,5 0 0,2 0 24,-3 0 0,1 0-52,-5 0 1,0 0 172,0 0 0,1 4-84,-1 0 1,0 1 51,0-1 1,-2-3-52,2 3 0,-2-3 141,6-1 0,-1 0-120,1 0 1,-2 0 30,2 0 0,-3 4 92,-1-1 1,1 1-41,-1-4 1,-4 2-94,1 1 0,-2-1 45,1 1 0,2-1-265,-5-2 1,3 0-127,-3 0 1,-2 0-292,-6 0 1,-1 0-162,-3 0 0,-2 0-520,2 0 1,-6-4-1776,-1 0 2944,-1-5 0,5 3 0,-1-6 0</inkml:trace>
  <inkml:trace contextRef="#ctx0" brushRef="#br0">19929 8006 8330,'-16'5'0,"-3"3"-590,-8 7 0,3 3 340,-3 5 1,3 1 475,2 2 0,1 0 11,6 4 0,1-3-43,10 3 0,0-1-120,4 2 1,11-3-1,4-5 1,9-7-73,3-4 0,8-2 116,-1-6 0,3-7 7,-3-8 0,-1-6-68,-2-6 1,1-1-21,-6-3 0,-4 0 64,-7-4 1,-2 3 7,-2 5 0,-5 2-84,-2 2 0,-4-2 7,-4 6 0,-2-3-565,-5 7 0,3-3 239,0 6 0,1-2 294,-5-1 0,1-1 0,0 1 0</inkml:trace>
  <inkml:trace contextRef="#ctx0" brushRef="#br0">20352 7755 8348,'0'11'-186,"-4"2"-46,0 2 0,-1 3 371,1 5 1,-1 5 412,-2 2 0,-3 8-212,2 4 0,-6 2-152,-1 2 1,1 0-22,6-1 0,-2-4 22,3-3 1,1-4-248,3-3 0,1-3 49,2-5 1,0-6 6,0-1-57,0-9-192,0-2 0,2-6 70,1-3 1,0-3-103,5-9 0,-1-1-138,5-6 1,3 4 127,0 0 1,2 0 86,-2-4 0,-3 5 73,4 3 0,-2 2 147,1 2 0,-2 1-66,2 2 1,-2 3 182,-2 5 1,-1 1 59,-2 3 1,1 6 29,-6 5 0,1 4 151,-4-3 0,0 4-64,0-1 0,-4 3-158,1 0 0,-8-3 8,0 0 0,0-1-20,-5 1 0,0-2-54,1-6 0,-1-1-155,5-2 1,0-2-689,-1-2 385,1-3-293,-1 4 0,6-10 274,2-2 1,4-5-239,4-3 631,2 2 0,11-8 0,1 3 0</inkml:trace>
  <inkml:trace contextRef="#ctx0" brushRef="#br0">20592 8166 8348,'7'10'-127,"1"-2"1,-4 2-161,3-3 0,-4 7 413,1 2 0,-3 5 304,-1 2 0,0 1 28,0 7 1,0-1-168,0 4 0,0 1-87,0-1 0,-1 4 8,-3 0 0,1 0-154,-4-4 0,1-1 28,-2-2 1,-2 1-115,2-6 0,-2 1 138,-1-4 1,-1-6-191,1-1 0,-1-4-105,1 0 0,3-6-28,1-2 79,-1 2 0,-2-6 80,2 0 0,-1-5-322,6-6 1,-3-6-96,3-2 0,1-4-85,-1-3 1,1 0 555,2-4 0,0-6 0,0-4 0</inkml:trace>
  <inkml:trace contextRef="#ctx0" brushRef="#br0">20558 8006 8348,'11'-18'0,"-3"2"278,-1 4 0,1 1 278,3 0-590,1-1 0,-1 6 108,1 2 1,-1 3-1176,0 1 1101,1 0 0,-1 0 0,1 0 0</inkml:trace>
  <inkml:trace contextRef="#ctx0" brushRef="#br0">21643 8040 8307,'0'-11'1730,"0"-1"-1217,0 1 0,-2 5-96,-2 2 1,-3 3-409,-8 1 0,-3 5 131,-5 2 1,-1 5-530,-3 3 1,-1 3 72,-2 5 1,2-4-118,5 0 1,7-4 247,4 4 0,2-5-71,6 1 1,0 2-65,4-2 1,7 0 19,4-4 0,2 1 399,6-1 0,0 1-90,4-1 1,-4 1 224,0-1 0,-5 0-102,1 1 0,-2-2 330,-2-2-224,1 2 1,-6-4-34,-2 5 1,-3-3 11,-1 0 0,-6-4-32,-6 3 0,0-1-335,-7 2 0,3-2 92,-3-2 0,5-2-493,-1 1 0,2-1-580,2-2-283,0 0 1414,4-5 0,7-2 0,7-4 0</inkml:trace>
  <inkml:trace contextRef="#ctx0" brushRef="#br0">21939 7983 8184,'0'13'1278,"0"2"1,0 7-852,0 4 0,-5 2-157,-2-1 1,0-3-53,0 3 1,0 1-202,0-2 1,-2 2-307,5-1 0,-3-3-168,3 3 1,0 0 456,4 0 0,0 5 0,0-3 0</inkml:trace>
  <inkml:trace contextRef="#ctx0" brushRef="#br0">21722 8223 8231,'2'-10'-320,"2"2"0,2-2 553,5 2 0,6 2 518,2-1 0,1 4-450,-1-1 0,7 3-388,-4 1 1,4 0-452,-3 0 1,-1 1 311,1 3 1,0-1-144,0 4 1,-4-3 368,0 4 0,-5-6 0,3 3 0</inkml:trace>
  <inkml:trace contextRef="#ctx0" brushRef="#br0">22191 8177 8231,'-7'0'-492,"-3"0"0,4 2 1165,-6 1 1,1 0-313,0 5 1,3 0-106,0 8 1,1-2-160,-5 5 1,1-2 13,0 2 0,4 2-346,3-6 210,3 5-100,1-7 1,0 3-103,0-4 0,1-2 12,3-2 1,3-3 89,4-5 1,0 0-27,1 0 0,3-5 76,0-3 0,4-6-212,-3-1 1,1 0 144,-5 3 0,2-3 66,-7 0 1,2 0 48,-1 3 0,-3-3-26,-5 0 20,0-1 0,0 5 94,0 0 1,0 3 180,0 0-197,0 6 1,4-5 207,-1 4 0,6 1-56,-1-1 1,2-2 21,2 1 1,3 0-162,0 4 0,4 0-31,-4 0 1,4 0 11,-3 0 0,-1 1-18,-4 3 0,-1 4 92,-2 7 0,-3 3-73,-5 4 0,0-3 123,0 1 0,-1-1-131,-3 3 1,1-4 2,-4-3 0,4-2-23,-1-2 1,2 0 23,-2-4 11,3-2-37,-4-5-165,5 0 0,5-5 34,2-2 1,4-4 89,0 0 1,0 0-171,1-1 1,-1 2-247,1 2 1,-1 0 294,1 4 1,-1-1 68,0 1-44,1 3 230,-1-4 258,1 10 1,-2 1-125,-3 5 0,4-3 69,-4 0 1,0-5-90,0 5 1,2-5-114,6 0 1,-1-1-44,5-2 1,0-4-100,4 0 0,-4-5 68,0 2 0,0-5-15,4-3 0,-4 2-110,0-2 1,-5 1 72,1-1 1,-3 2 97,-5-2 1,-2 2-62,-5 2 1,0-1 39,0 1 1,-5 1-39,-2 2 0,-9 3 7,-3 5 1,-2 0 45,-2 0 0,0 9 8,0 2 0,-2 8 174,2 0 0,-1 3-123,9 1 1,1 0 93,6 0 0,-1 3-125,6 1 1,0-1-267,7-3 0,7 0-13,8 0 0,3-4-74,1 0 1,3-1-177,1 1 1,5-3 430,-2-4 0,8-1 0,3 1 0</inkml:trace>
  <inkml:trace contextRef="#ctx0" brushRef="#br0">19507 9628 8375,'0'-8'-507,"0"1"426,0-1 1,0 0-85,0 1 0,0 3 119,0-4 590,0 6-249,0-3-2,0 5 1,0 10-47,0 5 0,0 8 148,0 7 1,0 3-131,0 13 1,0 2 29,0 9 1,-4 6-342,2-31 1,0 0-1,0 2 1,-1 1 183,1 1 0,0 0 0,1 1 0,0 1-106,-3 2 1,0 0 0,1 0 0,0 0 60,-1 0 1,0 0 0,1-3-1,1-1-302,2-1 1,0-1 0,5 28-241,3-9 0,7-4-5,4-11 0,1-1-99,-1-11 0,2-4 553,-6-7 0,5-5 0,-1 2 0,3 2 0</inkml:trace>
  <inkml:trace contextRef="#ctx0" brushRef="#br0">19473 9582 8409,'12'0'-381,"3"0"1,-1 0 508,5 0 0,-1 5 380,1 3 1,7-2-217,-3 2 0,3-2-117,1 2 1,6 2 68,5-3 0,5 0-71,-1 0 0,6-4-115,2 1 0,2-3 87,1-1 0,-2 0-262,10 0 0,-6 0 237,6 0 1,-1 0-172,1 0 0,-3 4-132,3 0 1,-2 3 94,-2-3 1,1 4-93,3-4 1,-3 4 109,3 0 1,-2-3 8,-2-1 0,0 1 62,0-1 1,4 0 121,0-4 0,3 0-69,-3 0 1,2 1 170,-3 3 1,-5-3-159,2 3 1,-4-2 6,1 2 1,-4 2-125,-4 6 0,-1-5 75,-4 1 0,0-2-35,-3 2 1,-6-2-17,2-2 1,-3-3-6,-1 3 1,3-2 206,-3-2 0,0 1-110,0 3 1,-1-3 372,2 3 1,0-2-349,-4 2 0,0-1 126,-4 4 0,-1-3-115,1 4 0,3-5 19,-3 5 1,2-4-30,-6 3 1,3-4 25,0 1 1,1 1-70,0-1 1,1-1-141,3-3 1,-3 4 26,3 0 0,-3 0 71,-1-4 1,-1 0 68,1 0 1,0 4 53,0 0 1,0-1 133,0-3 0,-1 0-88,1 0 1,0 0 136,0 0 1,0 0-177,0 0 0,-2 0-18,-2 0 1,2 0-82,-6 0 0,4 0 88,-4 0 0,4 4-296,-4 0 0,4 0-2,-3-4 1,3 0-172,-4 0 0,5-2-35,-1-1 1,-2 1-70,-2-1 1,1 0-74,0-1 1,-1 3-236,-4-3 1,1 3-20,-1 1 1,-3 0 773,-1 0 0,1 0 0,3 0 0</inkml:trace>
  <inkml:trace contextRef="#ctx0" brushRef="#br0">23493 9925 8162,'-7'0'1132,"1"0"-829,2 0 0,3 1 15,-3 3 1,3 2-33,1 6 1,0 4-16,0 3 1,-4 3 40,0 1 0,0 4-70,4 4 1,-3 2-46,-1 1 1,-1 5 23,1 3 1,-1 4-135,-3 4 1,-1 2-160,6 5 0,-5 0 272,4 0 0,-3-3-5,3 4 1,-4-5-1,4 4 1,-3-5-160,3-6 0,-4-6 74,4-2 1,-3-3-357,3-5 1,-1-6-232,1-5 1,3-5-1483,-3 1 218,3-7 1741,-4-3 0,3-10 0,-3-1 0</inkml:trace>
  <inkml:trace contextRef="#ctx0" brushRef="#br0">19438 10918 8256,'2'-10'0,"1"3"0,4-4-830,4 4 534,1 2 1,4-2 311,3 4 0,6 1 522,2-1 0,0 3-138,-4 3 1,5 4-140,2 4 1,4 1 12,4-1 0,-1 0-98,5 1 0,4-2-4,3-2 1,4 0-100,-3-4 1,3 1 72,-3-1 1,9-3-379,2 3 0,1-3 267,3-1 1,-5 0-99,1 0 1,1 0 101,-1 0 1,0 4-40,-4 0 0,-5 4-159,-3-5 1,-2 5 133,-1-4 1,-2 4 55,-2-5 1,1 5-71,-4-4 0,0 3 59,-1-3 0,-1 4 10,5-4 1,-2 1-46,2-2 1,1-1 48,-5 2 0,2-2-41,-2 2 1,-4-3 115,0 3 0,4-3-124,-3-1 0,5 0 10,-2 0 1,0 0-11,-3 0 1,3 0 3,0 0 0,1 0-15,-1 0 1,-6 4-2,2 0 17,-2 0 344,-3 1 1,4-3-228,-3 6 0,0-2 126,0 2 0,-3 1-23,3-5 1,-3 4-43,3 0 1,-4-2 131,0 2 1,2-2-165,-1 2 1,3 1 160,-3-5 0,3 3-45,-3-3 0,5 4-84,-2-5 1,3 5 97,2-4 0,-1 0-146,0-4 1,5 0-107,3 0 0,-1-4-9,1 0 0,0-5-251,3 2 0,-4-2-168,-3 1 1,-4-1-432,-3 5 0,-3-3-89,-5 3 0,-6 0 55,-1 4 879,-9 0 0,-2-5 0,-5-1 0</inkml:trace>
  <inkml:trace contextRef="#ctx0" brushRef="#br0">19838 9970 8381,'-1'13'0,"-3"2"0,1 4 22,-4 8 0,3 2 83,-4 5 1,6 5 146,-2-1 1,3-3 204,1-1 0,0-6-399,0 7-79,0-9 0,1 1 143,3-8 0,-2-3-107,6-4 1,0-2-109,3-2 1,2-3 26,2-5 1,-2 0-58,2 0 1,1-2 68,0-1 1,3-2-168,-4-3 0,4-2 48,-4 2 0,4-1-72,-4 2 0,4-2 41,-3 5 0,0 0-227,-1 4 1,-2 0 430,2 0 0,3 0 0,0 0 0</inkml:trace>
  <inkml:trace contextRef="#ctx0" brushRef="#br0">20272 10199 8381,'-11'0'-99,"-1"0"0,1 0-103,-1 0 0,1 5 322,0 3 0,3 3 83,0 4 0,6-1-132,-2 5 0,-1-1 81,1 1 0,2 3-220,5-3 1,0-3 46,4-1 0,1-2 62,4-2 1,-1 1-6,0-1 1,1-4-150,-1-4 1,1-1 83,-1-2 1,-1-2-10,-2-1 1,2-4 59,-2-4 0,-2-2-16,2-2 1,-6 1-9,2-5 0,-3 5-46,-1-1 1,0-2-140,0 2 1,-1-4 1,-3 4 0,3 0-698,-3 3 428,3 1 455,1-1 0,5 1 0,1-1 0</inkml:trace>
  <inkml:trace contextRef="#ctx0" brushRef="#br0">20603 10256 8381,'-11'0'-685,"3"-1"957,1-3-36,-1 3 1,-3-4-17,-1 5 0,1 0-13,-1 0 0,1 0-82,-1 0 0,1 5 75,0 2 0,-1 5-257,1 3 1,-1-1 41,1 5 0,3 0-77,1 4 0,0-4 32,0 0 1,2-1-172,5 1 0,0 1-36,0-5 1,5 0-18,2-3 0,4-5-42,0 1 1,2-5 38,2 0 1,3-1-37,4-2 1,0 0 322,-3 0 0,3 0 0,-5 0 0,6 0 0</inkml:trace>
  <inkml:trace contextRef="#ctx0" brushRef="#br0">20832 10427 8381,'0'-11'-1494,"0"-1"1600,0 1 0,0 3 652,0 1 0,0-1-308,0-3 1,-5 1-187,-3 2 1,-2-1-162,-2 5 1,1 0 109,0 4 0,-2 0-323,-2 0 0,2 4 20,-2 0 1,2 5 23,2-1 0,0 2 42,4 1 0,-2 1-190,5-1 1,0 0 71,4 1-31,0-1 1,5-1 8,3-2 1,2-3 119,2-5 0,0 0-166,4 0 1,-3 0 10,7 0 0,-3-5 31,2-3 0,-1 2 115,-3-2 0,-2 2-63,2-2 236,-2-2-186,-2 9 894,-4-4-583,-2 5 1,-5 1 134,0 3 1,0-1-180,0 4 1,0 1-288,0 3 0,-4 1 240,0-1 1,0-3 14,4-1 1,5-4-1186,3 1 1,3 1 86,5-1 929,-4-1 0,10-8 0,-4-1 0</inkml:trace>
  <inkml:trace contextRef="#ctx0" brushRef="#br0">21174 10165 8382,'7'2'1022,"-4"6"-659,-1-1 0,-4 16 35,-1 0 0,0 4-21,-5 3 0,6 2 1,-2-6 1,-1 6-115,1-1 1,2-3-491,6-2 0,-2-2 222,6-1 0,-1-1-877,5-3 0,0-3 301,4-4 0,-4-5-575,4 1 1155,-4-6 0,5 4 0,0-6 0</inkml:trace>
  <inkml:trace contextRef="#ctx0" brushRef="#br0">21985 10416 8204,'-4'-8'-286,"1"1"522,-1 4-217,4-7 0,0 7 28,0-4 1,-2 4 94,-1-1 1,0 3-98,-4 1 1,-1 0-37,-4 0 1,-3 0-125,0 0 1,0 4 113,3 0 1,1 3-148,0-3 1,3 0 134,0-4-101,6 5 1,-3-2 154,5 4 0,3-3-42,1 4 1,5-5 121,-1 5 0,2 0-106,1 3 1,1 1 156,-1-1 1,-4 2-39,-4 2 1,2-2-32,-1 2 1,0-1-1,-4 1 1,-5-2 9,-3 2 0,-2-6-238,-1-2 0,-1 0 125,1 0 0,0 0-182,-1-4 0,4-1 52,1 2 1,3-3-946,-4-1 1075,6 0 0,-3-10 0,5-3 0</inkml:trace>
  <inkml:trace contextRef="#ctx0" brushRef="#br0">22179 10519 8204,'17'0'0,"-1"-5"142,3-3 63,-2-2 580,-6-2-523,-4 1 0,-4 5 129,-6 2 0,-9 3-144,-7 1 0,-2 1-193,-2 3 0,0 2-27,0 5 1,0 2-161,0 2 0,2-2 142,2 2 1,2-1-191,6 1 1,3-2-194,1 2 240,4-2 0,-2-2 0,5 1-483,0-1 0,6-3 143,6-1 0,4-3-102,7 4 1,1-6 575,3 2 0,-3-2 0,4-2 0</inkml:trace>
  <inkml:trace contextRef="#ctx0" brushRef="#br0">22453 10256 8115,'0'11'295,"0"1"1,0 6-59,0 4 1,-5 8-170,-2 8 1,-3-3 134,-2 3 0,1-1-162,-1 1-115,6-7 100,-4 2 0,9-11-125,-3 1 0,2-5-11,2-3-391,0-7 353,0 2 1,6-14 100,1 0 0,3-4-154,2-4 1,4-3 16,3 0 0,-2-2 53,-2 2 0,1 2 85,0-2 0,-1 6 100,-4 1 0,1 6-70,-1-2 36,1 3 60,-6 1 1,3 5 190,-5 3 0,-1 2 2,-3 1 0,0 1-126,0-1 1,4-3-149,0-1 1,5-4 37,-1 1 0,-2 1-120,2-2 1,-1 0 103,5-7 0,-2 2-101,-3-6 1,3 2 12,-2-2 1,1-2-117,-1 2 1,0-2-212,-4-1 286,0-1 1,-4 1-274,0-1 287,0 6 1,-6 1 44,-6 5 1,1 0 9,-4 0 0,-2 0 4,2 0 0,0 5 51,3 3 0,2 2 170,3 1 1,-2 1-94,5-1 0,0 1-85,4-1 0,0 0-200,0 1 1,5-1 85,3 1 1,3-1-50,4 1 1,3-5-2,5 1 1,0-4 155,0 3 0,5 1 0,1 3 0</inkml:trace>
  <inkml:trace contextRef="#ctx0" brushRef="#br0">22945 10713 8184,'6'-12'-387,"3"5"-49,-5-1 1,-1-1 550,-3-6 0,2 2 592,1-2 1,-1 2-297,2 2 1,-3 0-165,-1-1 0,0 1-8,0-1 1,-1 5 20,-3-1 1,1 6-255,-4-2 0,3 2 94,-4 2 0,1 2-35,-5 2 0,1 2-61,-1 5 0,1 2-133,-1 2 1,1-1 82,0 5 0,0-5-170,4 1-219,2 3 302,5-5 1,5 2-52,2-7 1,4-3 70,0-5 1,4-5-153,0-3 1,10-7 26,-3-4 1,4-4-144,-3-4 1,-4 2 148,0-6 1,0 5 67,4-5 1,-6 6 180,-1-2 0,-4-1-40,0 2 1,-2-1 74,-3 4 0,-1 2 46,-6 2 0,0 2 344,0 6 1,-2 3-13,-2 1 0,2 4 282,-6-1 0,1 9-327,-5 7 1,1 4-129,-1 7 0,1 5 216,0 2 1,-1 3-154,1 2 1,4-5-186,4 1 0,1-5-222,2 5 1,2-6-441,1 2 0,0-2 42,5 2 0,-1-3-504,5 3 0,-1-3 989,0-2 0,1 6 0,-1 2 0</inkml:trace>
  <inkml:trace contextRef="#ctx0" brushRef="#br0">23321 10827 6575,'0'-6'0,"0"1"0</inkml:trace>
  <inkml:trace contextRef="#ctx0" brushRef="#br0">23950 10975 8583,'-12'18'-77,"1"4"-4,-1-3 1,6 2 229,2 2 0,3 5-22,1 3 0,4 2-241,-1 1 205,6 0 1,-2-3-34,4-1 0,-3-5-141,-1 2 1,-4-4 169,1-4 0,-3-3 61,-1-4 259,0-6-338,0-1 0,-1-5 156,-3 0 1,-2 0-175,-6 0 1,-1-5-34,-2-2 1,1-2 34,-5 1 0,0-2-137,-4 2 1,-1 3 160,-2 1 0,0-1-39,-4 2 1,6-1-407,1 4 0,1 0 94,7 0 0,4 0 274,3 0 0,5 5 0,-2 1 0</inkml:trace>
  <inkml:trace contextRef="#ctx0" brushRef="#br0">2318 14367 8349,'-5'12'-408,"4"3"-51,-3 0 0,3 9 671,1-1 1,0 12-43,0-1 0,0 11 20,0 1 0,1 7-416,3 1 0,-1 2 535,4 1 0,0 1-90,0 3 1,3-1-109,-6-28 1,0 0-1,1 1 1,0-1 0,1 2 0,0 1 0,-1-1 1,1 0 62,0 0 1,-1 1-1,1 1 1,-1 1-63,-1 1 0,-1 0 0,1 4 0,-2 0-179,1 2 1,-2 0 0,0 1 0,0 1 174,0 2 0,1-1 1,-1 0-1,0 0-273,-1 3 0,0-1 0,0-1 1,0 1 199,0-2 1,0 1-1,0-2 1,0-1 8,0-3 1,0 0 0,0-2 0,0 0-165,-1 0 0,2 0 0,0-5 1,1 0 176,2 25 1,5-6-164,-1-5 0,-2-3 33,2-4 1,-1-4 262,5-8 0,-1-3-1111,1-8 1,-1-4 1016,0-7 0,2-4-97,2-8 0,-7-2 0,2-6 0</inkml:trace>
  <inkml:trace contextRef="#ctx0" brushRef="#br1">2227 14128 9289,'-6'-5'-93,"-4"-2"185,8 1 1,-2 1-196,8 5 1,3-4 217,4 0 0,6 0-2,2 4 0,2-1-36,2-3 0,1 2 53,3-6 0,2 1-22,5-5 1,2 6 50,2 2 1,-1-1-29,5 1 0,-4 0-40,3 4 1,3 0 25,5 0 1,-2 2-16,3 1 0,0-1-225,0 1 0,4 2 128,0-1 1,3 0 95,4-4 1,-2 0-132,6 0 1,-4 0 118,4 0 0,-6 0-99,2 0 0,1 0-293,-1 0 1,1 0 323,-1 0 0,-2-4 13,2 0 0,2 1-16,2 3 1,-30 0 0,1 0 1,0 0 0,0 0 0,2 0 1,0 0-5,-1 0 1,-1 0 0,1 0 0,-1 1-4,0 1 0,1 0 0,-1-2 0,1 1-14,1 1 1,0 0 0,2-1 0,-1-1-8,-1 0 0,0 0 1,1 0-1,1 0 16,0 0 1,0 0 0,0 0 0,1 0 71,1 0 1,0 0 0,-2 0 0,1 0 22,1 0 1,0 0-1,0 0 1,1 0-214,-1 0 1,0 0-1,0 0 1,-1 0 148,0 0 0,-2 0 0,-1 0 0,-1 0 8,-1 0 0,0 0 0,1 0 1,0 1-233,-1 1 0,0 0 0,1-1 0,-1 1 224,-2 1 0,0 1 0,0-2 1,-1 0-135,0 2 0,-1 0 98,2-3 1,-1 0 0,30 9 0,-30-6-1,0-1-98,-1 0 0,0 0 1,29 3 66,-28-3 0,-1-2 1,28 1-33,1 1 1,1 0 256,-1 1 0,-2-3-128,-5 3 1,5-2 24,-2 2 1,2-1 4,-6 4 0,2-3-92,-6 4 1,1-6 3,-5 2 0,2 1-122,3-1 1,-3 0 92,2-4 1,2 0-170,-2 0 1,2 0 55,-1 0 1,-7 0-10,2 0 0,2 0 84,3 0 1,-2-4-11,-6 0 1,2 0 49,-2 4 1,1 0-11,-1 0 1,1 0 2,-5 0 0,-1 0 187,-6 0 1,0 4-405,-4 0 0,0 0 325,-4-4 1,-1 0-351,1 0 0,-4 0 333,0 0 0,-5 0-309,2 0 0,-4 0-628,0 0 44,4 0 825,-3 0 0,8-5 0,-3-2 0</inkml:trace>
  <inkml:trace contextRef="#ctx0" brushRef="#br0">8737 14116 8209,'1'12'-459,"3"-1"0,-3 2 517,3 2 1,1-1 258,-1 5 1,4 4-109,-5 3 0,1 1 81,-4-4 0,4 5 61,0 2 1,0 3-114,-4 2 1,3 3-11,1 0 1,0 9-99,-4-2 1,0 9-246,0-1 1,0 3 266,0 1 1,0 1-102,0 3 0,0-1-94,0 5 1,0-31 0,0 1 25,0 3 1,0 0-1,0-1 1,0 0-52,0-1 0,0 0 0,0-1 1,0-1 8,0 31 1,0-32-1,0 0-97,0 28 119,0-1 0,0-4 0,-1-2 89,-3-5 0,1 2 2,-4-2 1,4 2 5,-1-1 0,2-3-5,-2 2 1,3 6 14,-3-2 1,3 5-181,1-4 1,-1 1 150,-3 2 0,2 2-132,-1 2 1,-2-4 85,1 0 0,0-5-6,4-6 1,-4-6 3,0-2 0,1 2 129,3-2 1,-4 1 121,0-1 0,-4-2-125,5 2 1,-3 1-40,3-1 1,1 0-3,-1-3 1,1-3-782,2-1 350,0 2 43,0-9 1,-1 4-635,-3-5 944,3-5 0,-4 3 0,5-3 0</inkml:trace>
  <inkml:trace contextRef="#ctx0" brushRef="#br0">2387 17143 8236,'-5'-7'0,"4"-3"0,-3 3 0,4-2 0,4 1 0,6-1 378,5 5 1,5 1-301,-1 3 1,3 0-396,1 0 1,1 0 280,3 0 1,-2 0 126,5 0 0,1 0 96,3 0 1,4 0 130,0 0 1,4 0-173,-4 0 0,5 0-15,-1 0 1,3 1-28,0 3 0,5 1-89,-1 2 1,1 2-3,-5-5 0,1 4 37,0-5 0,3 1-81,1-4 1,1 0 105,-2 0 1,-2 0-16,2 0 1,2 0 13,-1 0 0,-1 0 6,-3 0 0,0 0-113,-1 0 0,1 4 106,0 0 0,-5 1-128,1-1 1,-5 1 29,1 2 0,2 2 10,-2-5 1,4 4 68,-4-4 1,5 3-7,-1-3 1,-2 1-56,2-1 0,0-3 32,4 3 1,-1 1-135,1-1 0,-2 0 80,-2-4 1,3 3-13,-3 1 1,-3 0 31,-1-4 1,-4 1-10,-3 3 0,2-3 65,-3 3 0,3-2 1,1-2 0,2 3 116,2 1 0,-1 0-89,5-4 1,-4 4 40,4 0 0,0 1-55,3-2 1,5-1 37,-1 1 0,5-1-94,-5-2 0,6 0-213,-2 0 1,-1-2 254,1-1 0,-1 1-21,2-1 0,0 0-8,-4-1 0,4 3 5,-1-3 1,-1 2 17,2-2 1,-3 3-46,-2-3 1,4 3 4,-7 1 0,3 0 17,1 0 0,1 0-4,2 0 0,2 1 37,-6 3 1,2-3-7,-2 3 1,2-2-26,2 2 1,3-3 0,-2 3 1,-2-1 113,1 0 1,0-1-98,4 1 0,-3-1-60,-1-2 1,-7 0 6,3 0 1,-1 0-9,6 0 1,-4 0-4,-4 0 0,-4 0-69,0 0 1,-2 0 18,2 0 1,-2 1 63,-6 3 0,0-2 77,0 6 0,1 0-38,-1 3 1,-4-1 106,1-2 0,-5 2-15,5-2 0,-4-2-96,3 2 1,-6-6 180,-1 2 0,0 1-384,-4-1 0,-3 0-265,0-4 0,-8 0-174,0 0 320,-5 0 299,7 0 0,-9-6 0,4 0 0</inkml:trace>
  <inkml:trace contextRef="#ctx0" brushRef="#br0">3495 15041 7787,'0'-6'270,"-4"-4"28,0 2 0,-3 2-33,3-2 1,-5 1-130,1-5 1,-6 2-9,-1 2 1,-5 2-64,1 2 0,-8 3-152,-3-3 0,-5 8 163,-3 4 0,1 9-187,-4 10 1,-1 5-339,-4 13 0,4 1 333,21-18 0,0 1 1,-12 26 85,16-25 0,0 1 0,-6 27 16,0-1 0,12 0 138,0 0 0,7-5-218,0-2 1,13-4 236,6-5 0,5-6-90,3-9 0,1-3-1,3-4 1,2-7 7,5-9 0,1-3 23,-1-3 1,-2-9-74,2-7 0,-6-2 37,6-2 0,-7-5-186,-1-3 1,-2 4 397,-1 0 1,0 3-468,0 1 1,-7 1 241,-4 3 1,-2 7-257,-6 4 113,0 5 1,-6 0-27,-1 6 1,-4 5 52,-4 7 0,-4 3-4,-1 5 0,1 0-134,4 0 0,3-6-22,1-1 0,4 0-540,-1-1 782,3 1 0,6-5 0,1 0 0</inkml:trace>
  <inkml:trace contextRef="#ctx0" brushRef="#br0">3141 15475 8203,'-12'0'701,"1"0"-507,5 0 0,2 0-158,8 0 1,3 2 200,8 1-37,3-1 1,5 4-62,0-2 0,0-3-216,0 3 0,3-3-21,1-1 0,-1 0 139,-3 0 1,-4 0 127,0 0 1,-5 0-170,2 0 0,-4-5 0,0-1 0</inkml:trace>
  <inkml:trace contextRef="#ctx0" brushRef="#br0">3757 15144 8296,'0'-11'-14,"0"3"295,0 0 259,0 6-349,0-3 0,-1 15 63,-3 5 0,-2 8-55,-5 7 0,-1 2-162,1 10 1,-1 1 156,1 7 0,3-2-75,1 5 0,0-3-25,0 3 0,2-2-229,5-2 1,0 1-502,0-8 1,1-7 364,3-1 0,1-11-599,2 0 0,4-8 870,-4 1 0,8-9 0,3-2 0</inkml:trace>
  <inkml:trace contextRef="#ctx0" brushRef="#br0">4009 15567 8233,'5'-18'-113,"-4"-2"-57,3 4 1,-3 5 315,-1 3 0,-5 2 271,-3-2 1,-6 3-191,-1 5 1,-5 2-66,1 1 0,-1 5 16,1 7 1,-2-1-7,6 5 1,-1 0-76,0 4 1,7-4-24,-2 0 1,7-4 7,0 4 1,4-3-21,4 3 1,3-5-161,4 1 0,4-2-66,0-2 0,6-5 74,-2-2 1,2-4-76,2-4 0,-1-2 97,-3-5 1,1-2-19,-5-2 0,-1 1 63,-6-5 1,1 3-7,-5-3 1,-1 5-2,-3-1 0,0-1 9,0 0 1,-5 2-358,-2 7-57,-3-3 1,-2 5-337,1-3 328,4 3 443,-3 5 0,9-5 0,-4-1 0</inkml:trace>
  <inkml:trace contextRef="#ctx0" brushRef="#br0">4329 15098 8172,'-2'-6'-129,"-2"2"221,3 3 1,-8 6-77,5 3 1,-3 8 196,3 7 0,-5 5 191,2 6 0,1 0-236,3 1 0,1-5-41,2 1 0,0 3-88,0 4 1,0 1-227,0-1 1,0-2 70,0 2 1,-1 1 143,-3-1 0,3-3-218,-3-5 0,3-6 22,1-1 1,4-5 58,0-7 1,1-1-464,-2-2 359,4-3 1,4-6 98,1-3 1,-5-4-9,1-7 1,-2 1 9,2-5 0,1-1-4,-5-7 1,3 3-18,-3-3 1,5 1 81,-2 3 1,0-1 13,0 9 0,-3-1 21,4 5 0,-4 1 322,3 2-155,-4 3 1,6 10 195,-6 3 1,3 3-104,-3 4 0,-1 3-38,1 5 0,-1-1-41,-2-3 1,0 2-27,0-2 0,0-2-23,0-2 0,-5 1-11,-3 0 0,2-1-122,-2-4 0,-1 0 56,-6-4 1,2 2-176,-2-5 1,2 3-278,2-3 0,0 0-41,-1-4-552,6 0 1006,-4-5 0,8-1 0,-3-6 0</inkml:trace>
  <inkml:trace contextRef="#ctx0" brushRef="#br0">4694 15715 7791,'11'-5'-859,"0"-1"926,-4-6 0,2 1 1229,-5-1-1172,0 1 1,-4 0 14,0-1 1,-5 5-37,-3-1-60,-2 5 1,-3-2 0,-1 5 24,-1 0 0,-4 0 30,4 0 0,-2 0 17,2 0 1,2 2 73,-2 1-107,2 4 0,2 4-124,0 1 0,4-1 72,3 0 1,3 1-136,1-1 1,0 1 98,0-1 0,5 1-111,3-1 1,2-5-62,1-2 1,2-3-171,2-1 0,2 0 64,2 0 1,1-5-137,-5-2 1,4-3-65,-3-2 102,-1 1 759,-4-1 216,-4 6 264,-2 1-616,-10 15 0,-2-2 231,-4 7-98,4-2-271,2-2-560,5 0 1,2 0 260,1-4 0,4-2-875,4-5 1071,1-5 0,4-1 0,2-6 0</inkml:trace>
  <inkml:trace contextRef="#ctx0" brushRef="#br0">5059 15144 8287,'0'-16'-5,"0"7"867,0-3-471,0 8 0,0 1-204,0 6 0,-1 9 33,-3 7 0,-2 8 174,-5 3 1,0 8-101,4 4 1,-3 2-734,2 2 924,3 0-382,0-1 0,5 1-186,0 0 1,1-1-64,3 1 1,2-5-479,6-3 1,-1-8 526,1-3 1,-1-8 120,0-4 0,5-2-24,-1-2 0,5-4 0,-2-2 0</inkml:trace>
  <inkml:trace contextRef="#ctx0" brushRef="#br0">6270 15395 8234,'0'-6'232,"0"-4"71,0 9 0,-1-6-21,-3 3 0,1 3 231,-4-3-232,-1 3 1,-3 5-319,-1 0 1,1 5-65,0-2 1,-1 7-85,1 1 1,1 1 124,2-5 0,-1 4-140,5 0 0,0 1 74,4-5 0,0 1 35,0-1 0,0-3 185,0-1 0,0 1-81,0 3 1,4 1 221,0-1 0,1 2-48,-1 2 0,-2-2 17,6 2 1,-4 1-102,3 0 0,-4 3-27,1-4 0,-3 4-23,-1-4 1,0 0 21,0-3-266,0-1 0,-1-1 53,-3-2 1,-2 1-276,-6-5 1,0-1-77,-4-3 1,4 4-241,-4 0 1,4 0 728,0-4 0,-4-10 0,-2-3 0</inkml:trace>
  <inkml:trace contextRef="#ctx0" brushRef="#br0">6510 15612 8123,'5'-11'0,"-2"3"169,4 1 211,-4 4-114,2-2-169,-5 5 1,-3 0-9,-4 0 1,-2 1 0,-10 3 1,1 4 3,-1 7 1,-3-1-14,3 5 1,-1 0-146,1 4 0,2-2 108,6-2 0,1 2-153,2-6 1,3 4 65,5-4 0,0 2-52,0-2 0,5-4-17,3 1 0,7-1-162,4-3 1,3-2 4,1 2 0,1-6-165,2 2 1,0-3 433,4-1 0,1 0 0,3 0 0</inkml:trace>
  <inkml:trace contextRef="#ctx0" brushRef="#br0">6807 15247 8104,'0'-12'-165,"0"6"-25,0 1 1,4 10 295,-1 3 1,1 7 227,-4 4 0,0 3 430,0 0-465,0 6 0,-4 3-8,1 7 0,-2-1-6,1 4 0,1 0-115,-4 1 0,4 1-94,-1-5 1,-1-1-220,1-7 0,1-2 104,3-5 1,0-5-143,0-3 19,0-2 0,1-7-177,3-2 0,-2-3 139,6-1 0,-1-9-78,5-2 1,1-8 29,2 0 1,-1-8-167,5-3 1,-4 1-48,4-2 1,-5 6 133,1-2 0,2 4 235,-2 4 0,0 4 184,-3 7 1,-5 3 65,1 5 1,-6 5 52,2 3 0,-3 7 407,-1 4 0,0 3-274,0 1 0,0 0 221,0-1 1,0 0-176,0-3 1,5 1-102,3-4 0,-2-1-338,2-4 0,0-4-44,3-4 0,1-1-75,-1-2 0,4-2 5,0-1 1,2-4-129,-2-4 1,-1-2 87,5-2 0,-7 2-19,3-2 0,-6 1 139,2-1 1,0 2 0,-5-3 51,1 4 0,-2 5 0,-5-1 0,0 4 136,0-3 0,-5 3-107,-2-4 0,-4 6 102,0-2 0,-2-1-65,-2 1 1,2 0-34,-2 4 1,-1 0 145,0 0 1,1 4-125,4 0 0,1 5 14,2-2 1,-1 3 95,5 2 0,1 0 161,3 4 1,0-4-239,0 4 1,5-2-45,2 1 1,3-4-51,2 1 0,4-1-195,3-3 0,2-2 17,-2 2 1,2-6 115,-2 2 0,3-3-359,1-1 0,0 1 20,-1 3 1,1-2-116,0 1 0,-1-1 553,-3-2 0,2 0 0,-3 0 0</inkml:trace>
  <inkml:trace contextRef="#ctx0" brushRef="#br0">7572 15761 8104,'6'-5'35,"-1"-2"160,-5-4 1,4 0 9,0-1 1,0-1 14,-4-2 1,0 3-135,0-4 1,-1 0 122,-3 1 1,-3-1-56,-4 5 1,-2 1-12,-2 2 1,1-1-163,-5 5 0,4 2 109,-4 6 0,0 2-169,-4 5 1,4 6 109,0 2 1,5-1 28,-1 1 0,3-1 127,5 1 0,2 1-122,5-5 1,0 2-36,0-2 1,2-2 8,6 2 1,-1-4-7,9-3 0,1-3 8,2-5 0,4 0-6,4 0 0,-2-10-377,6-5 0,-2-6 125,1-2 1,-2-5-113,-5-2 1,0-3 97,0-1 1,-2-1 20,-2 1 1,-2 0 126,-6 0 1,-1-1 78,-2 1 0,1 4-77,-5-1 0,0 6 173,-4-2 1,0 3 11,0 1 0,-4 6 532,0 1-50,-5 4 0,3 5-225,-6 3 0,1 10 34,0 5 0,3 7-84,0 8 0,2 5 41,-2 7 1,3 1-120,5 3 0,2 3-161,1-4 0,4 4-260,4 0 1,2-3-301,2 0 0,3-5-851,5 1 1,-1-7 1338,1-5 0,-4-2 0,0-1 0,2 0 0,0 0 0</inkml:trace>
  <inkml:trace contextRef="#ctx0" brushRef="#br0">3209 14048 8445,'-6'0'-365,"1"0"499,5-5 0,0 2-29,0-5 1,0 5-371,0-5 0,1 0 211,3-3 0,-3-6 202,3-2 0,1-2-14,-1-2 1,0 0-58,-4 0 1,0-1 11,0-2 0,0 4-99,0-5 0,0 10-61,0-6 0,0 8-4,0-1 0,0 4 76,0 0-68,5 6 93,-4 1 189,9 5-64,-3-5 1,4 3-22,0-1 0,1 1-17,-1 2 1,4 0 112,1 0 0,0 0 11,-1 0 1,-1 0-117,5 0 0,0 0-140,4 0 0,0 0 107,0 0 1,4 0-25,-1 0 0,6-1 32,-2-3 0,2 2-7,-1-6 1,5 1-45,-1-5 1,5 1 8,-2-1 0,4 1-56,-4-1 0,4 1 69,-4 0 0,4 0-274,-4 4-10,0-3 261,-3 8 0,3-4-66,0 2 1,4 3 89,-4-3 0,0 3-1,-4 1 1,4 0 40,0 0 0,5 0 26,-1 0 0,-1 0-63,1 0 1,-1-4 7,5 0 1,-1-3-259,-4 3-155,4 0 380,-10 4 0,9-4-77,-6 0 1,0 1 0,-4 3 1,4 0-18,0 0 1,0 0 143,-4 0 0,-3 0-137,-1 0 1,-1 0 49,2 0 0,1 0-26,-6 0 0,5 3 219,-5 1 0,5 0-211,-4-4 0,0 1 8,0 3 1,-2-3 16,6 3 1,-4-1 4,3 1 1,-1-3-45,2 3 0,0-2-6,-4 2 0,1-3 20,-1 3 1,-2 1 3,5-1 0,-3 1 217,4-1 0,-2-3-125,1 3 0,3 1-26,-2-1 0,2 1-51,1-1 0,0-3 14,0 3 1,1-3-12,-1-1 0,0 0 13,0 0 0,-2 0-59,2 0 1,-3-1-16,3-3 1,0 1-14,-3-4 1,2 3 33,1-4 1,-3 6-4,-1-2 1,-3 3 17,3 1 0,-4 0 0,0 0 1,-2 0 35,-1 0 0,0 0-4,0 0 1,0 1 5,0 3 1,-1-2-25,1 6 0,0-6 5,0 2 1,0 1 4,0-1 1,-1 0 3,1-4 0,4 0-77,0 0 1,0 0-16,0 0 1,-2 0 53,6 0 0,-6 0-13,2 0 1,1 0 79,-1 0 1,-1 4-70,-3 0 1,-1 3 90,-3-3 0,2 4-74,-2-5 1,3 5 140,1-4 0,0 5-98,-1-2 1,2 0 9,3 0 0,-3-3-49,3 4 0,1-4-8,-2 3 1,2-4-36,-1 1 1,-2-2 49,6 2 1,-6-3-120,2 3 1,1-3 110,-2-1 0,1 0-1,-4 0 1,0 0 22,0 0 1,1 0 3,2 0 1,-2 0-8,3 0 0,-3 0 6,-1 0 0,-3 0 11,3 0 0,-4 0-21,4 0 1,4 0-12,-4 0 0,-1 0 8,1 0 0,-2 4 118,5 0 1,-5 5-58,-2-2 0,0 3 107,3 2 1,0-5-137,-3 1 1,3-2 15,-3 2 1,-2 1-58,2-5 0,-1 1 64,1-1 0,3-3-213,-3 3 0,-1-3 46,1-1 1,-5 0-405,1 0 0,-1 1 10,1 3 1,-2-3-163,2 3 0,-2-1 133,-2 0 0,0 0-374,1 5 900,-6-1 0,4 10 0,-3 1 0</inkml:trace>
  <inkml:trace contextRef="#ctx0" brushRef="#br0">8840 13876 7592,'6'-11'-399,"3"3"951,-5 1 1,5 4-135,-2-1 0,3 3-222,2 1 1,-1 0-82,1 0 0,-1 0-183,1 0 1,3-1 178,0-3 0,1 3-150,0-3 0,-2 3-67,5 1 0,-5 0 146,1 0 0,0 1-166,-3 3 0,2-2 92,-7 6 0,-2 0-14,-1 3 0,-1 2 57,0 2 1,-1-1 3,1 5 0,-1 0 66,-2 4 1,-4 1 169,0 2 0,0 4 109,4 4 1,0 3-99,0 5 0,0 1-54,0 10 0,0 0-400,0 4 1,0 2 323,0 2 0,0 0-93,0-27 1,0 0 0,2-1 0,0-1-100,0 2 1,0 0-1,2 0 1,-1 0 102,1 27 1,0-29 0,0 0-26,0 29 1,-2-26-1,0 0 74,-2-1 1,0 1-796,0 0 0,0 1 725,0-2 1,0 0 0,0 0 0,0 1-10,0-1 0,0 0 1,-1 0-1,0-1-70,-1 0 1,0-1 0,0 30 204,-6-5 0,6-1-60,-2-2 0,1-4-9,0-4 1,1 0-32,-1-1 1,1 0-11,2-3 0,-4 2 77,1-2-217,-6 2 170,8-3 0,-5 3-13,6-2 0,0-2 667,0-2 1,0 1-658,0-1 1,2-4 126,2-3 1,-2-1-395,6 5 1,-6-6 201,2-3 1,1-2 3,-1-1 0,0-5 540,-4-3 0,1-2-534,3-2 1,-3 1 177,3-1 1,-3-3-105,-1-1 109,0 1 0,0 4 35,0-1-136,-5 0 0,2 1-69,-4-1 1,4 1-134,0-1 0,0 0-14,-1 1 1,3-5 82,-3 1-166,3 0-51,-4 3 209,4-5-59,-5 0 155,6-6 1,-1 0 351,-3 0-265,3 0 0,-9 0 148,2 0 0,2 0 33,-2 0 1,1 0-70,-5 0 0,1 0 120,-1 0 1,0 0-54,-3 0 0,2 3-113,-2 1 0,-2 1-222,2-1 1,0-3-306,3 3 1,1 1-167,-1-1 0,1 0-536,0-4 0,-1 0 64,1 0 1,-2 0 361,-2 0 1,-3 0-568,-5 0 1,0 0 1171,1 0 0,-11 0 0,-3 0 0</inkml:trace>
  <inkml:trace contextRef="#ctx0" brushRef="#br0">3952 13499 8245,'5'7'-537,"-4"-2"1,8-4 1134,-5 3-301,-1-3 183,-3 4-87,0-10 0,0-1-209,0-6 0,0 1-25,0 0 1,0-1-202,0 1 0,0-6-44,0-2 1,0 1-51,0-1 0,0 0 136,0-3 0,0-1-98,0 0 1,0 0 25,0 0 1,4 0-101,0 1 1,1 4 112,-1 3 0,-3 2 59,3 1 1,2 5 252,2-1-270,-3 6 1,5-5 128,-2 3 1,-2 3-76,2-3 0,-1 3 17,5 1 0,1 0 105,2 0 1,1 0 245,3 0 1,4-4-280,0 1 1,0-1-78,3 4 0,2 0-106,-1 0 1,5 0 85,-2 0 0,-1-2-61,2-1 1,-5 1-4,5-1 1,-1 1 1,5 2 1,-2 0 15,-3 0 1,3 0-7,-2 0 0,-2 0-41,1 0 0,1 0-5,3 0 0,0 0-83,0 0 0,1 0 130,-1 0 0,0 0-92,0 0 0,5 0 19,-1 0 0,0 2-122,-4 1 1,-1-1 127,-3 1 0,0 4-11,-4 0 1,-2 0 56,3 0 0,-3-3 88,-1 4 1,-4-4-29,0 3 1,0-3-74,4 4 0,-4-5 153,0 5 0,0-5-39,4 0 0,0 2 59,0-1 1,-1 0-74,1-4 0,1 4 8,3 0 0,-2 0-49,6-4 1,-1-4 18,5 0 1,-2-4-24,-3 4 1,7-1 21,-3 2 1,3 1-46,-3-1 0,2-3 70,2 3 1,-3-1-1,3 4 1,-2 0 17,-2 0 0,-3 0 108,-1 0 1,0 0-136,5 0 1,-5 0 16,1 0 1,-2 0-37,1 0 0,6 0 43,-6 0 1,6 0-84,-6 0 0,3 0 50,2 0 0,-1-1-12,0-3 1,-3 2 94,-1-1 1,-1 1-1,2 2 0,0 0 1,-4 0 0,1 0-49,-1 0 0,-3 4 44,2 0 1,2 0-28,-1-4 0,3 4-118,-3-1 1,1 1 60,-1-4 0,-2 0-110,5 0 0,1 0 75,3 0 1,-3-1-28,-1-3 1,-1 3 29,2-3 0,2 3-10,-3 1 1,-1 0 59,2 0 0,-5 0-44,5 0 1,-2 1 124,1 3 1,3-3-100,-2 3 0,-2-3 4,2-1 0,-5 0-20,5 0 0,-2 0-8,1 0 1,2 0 10,-5 0 1,4 0-4,0 0 1,-2-4-50,2 1 1,-5-1 48,5 4 0,-5 0-23,5 0 1,-6 0 49,2 0 0,1 0 2,-2 0 0,5 0-29,-5 0 0,5 4 2,-4-1 1,4 1-43,0-4 0,0 0-2,0 0 1,2 0-7,-3 0 0,0 0 39,0 0 0,-3 0 7,3 0 0,-5 4 25,2 0 0,1 0 1,-1-4 1,-2 1-19,-6 3 0,5-3 10,-5 3 1,5 1-14,-5-1 1,3 0-6,1-4 0,-2 0-101,-2 0 1,3 0 101,-3 0 0,-1 0-123,1 0 1,-4 0 74,4 0 1,-4 0-14,4 0 1,-5 0 12,2 0 1,-4 0 5,0 0 0,-1 0-137,0 0 0,1 0 125,-1 0 1,1 3-351,-1 1 1,-3 4 102,-1-4 1,-3 4 294,4 0 0,-6 7 0,3 3 0</inkml:trace>
  <inkml:trace contextRef="#ctx0" brushRef="#br0">9365 13420 8209,'0'11'0,"0"2"30,0 2 1,0 3 185,0 4 0,0 1-63,0 0 0,0 5 53,0 3 0,0 2-17,0 1 0,0 4 88,0 0 0,4 5-73,0-1 1,5 4-212,-2 3 1,0-1 214,0 6 1,-3 0-102,4 7 1,-2-3-173,2 3 1,2 2 137,-3-3 1,0-1-131,0-2 1,-4-2 61,1 5 1,1-2 81,-1-5 0,-1-2 5,-3-6 1,0-3-11,0 0 1,0-5 19,0 1 0,-1-1-96,-3 1 1,3-3 4,-3 3 1,3 2 99,1-2 1,0 0-38,0-4 0,0 4-63,0 0 0,0 5 57,0-1 1,0 1-145,0-1 1,1 1 10,3-4 1,-3-1 31,3-4 0,1-4 13,-1 1 0,1-6-9,-1 2 0,-3-7 37,3-1 0,-3-1-19,-1 1 1,0 1 194,0-5 1,0 6-183,0-2 1,0 4 26,0 3 0,0-2-17,0 3 0,0 1 2,0-1 1,0 3-56,0-3 1,0 3-5,0-3 0,0-4-17,0-4 1,0-4 40,0 4-91,0-5 0,1 2 79,3-4 1,-2-5 139,1 1 0,0-2-59,1 2-10,-3 2 0,5-5-225,-2 3-268,-3-3-166,4-5-3821,-5 0 4442,0 5 0,5-4 0,2 4 0</inkml:trace>
  <inkml:trace contextRef="#ctx0" brushRef="#br0">9594 16435 7947,'-12'0'295,"1"0"171,-1 0 1,1 0-233,-1 0 1,1 0-14,0 0 1,-6 0 280,-2 0 1,-3 0-108,0 0 1,-1 1 166,0 3 0,-5 2-169,-2 5 1,-2-3-298,1 0 0,2-1 10,3 5 0,5-5-212,-2 1-2064,8-6 2170,-1 4 0,9-1 0,2 1 0</inkml:trace>
  <inkml:trace contextRef="#ctx0" brushRef="#br0">15167 13762 8087,'0'12'-1096,"0"-1"1070,0 0 1,0 7 328,0 5 1,0 1-80,0 7 0,0 3 142,0 4 0,-4 5-9,0-1 0,0 7-116,4 5 0,0 2-288,0 1 1,0-25 0,0 2 165,0 0 1,0 0 0,0 2 0,0 1-9,0-1 1,0 0-1,0 1 1,0 1-56,0 2 0,0 0 0,2-1 0,0 0-65,0 0 1,0-2 0,2 1 0,0-2 19,-2-1 1,0-1-1,0-1 1,1 1-78,-1-2 0,-1 1 0,0 1 1,0 0 45,1 0 0,-1 1 0,0-2 1,0 0 23,-1 3 1,0 0 0,0-2 0,0 0 72,0 4 1,0 1-1,0-1 1,0 0-29,0 2 1,0 0 0,-2-2-1,0 0 4,0 0 0,0 0 1,0-4-1,-1-1-7,1 2 0,0-1 0,2-1 0,-1 0 37,-1 1 0,0 0 0,1 30 40,1-3 1,1-3 4,3-1 1,-1 0-81,4 0 0,-3-3-194,4-1 0,-5 0 30,5 4 1,-4-6 121,3-5 1,-3-2-382,4-6 0,-2-1-125,2-7 0,1-5-325,-6-6 1,6-7 187,-1 0 1,-2-2 636,2-6 0,0-6 0,3-4 0</inkml:trace>
  <inkml:trace contextRef="#ctx0" brushRef="#br0">15441 13648 8297,'0'-11'-420,"1"4"326,3 3 45,2-2 1,10 5 150,-1-3 0,4 3 205,-4 1 1,7-4-178,1 0 0,1 0-14,6 4 0,-3 0-32,3 0 1,1-4 10,3 1 1,4-1-43,0 4 1,4 0 67,-4 0 0,5 0-150,-1 0 1,2 4 71,2-1 0,-4 1-19,0-4 1,1 2-109,7 1 1,-2-1 93,5 1 1,-5-1-24,2-2 0,1 0 57,-2 0 0,1 0-97,-5 0 0,1 0 82,0 0 1,1 3-18,2 1 1,-1 0-4,6-4 0,-2 0-208,1 0 0,1 0 189,-4 0 0,1 0-10,-2 0 0,-1 0-54,6 0 1,-6-4-8,1 0 1,-2 1 12,-1 3 1,0 0 43,-1 0 0,-3 0 62,0 0 1,0 1-43,4 3 0,-1-2 5,1 6 1,-4 0 53,0 3 1,-4 0 20,4 1 0,-5-5-60,1 1 0,2-2 4,2 2 1,-1-2 81,1-2 1,3-3-81,5 3 0,1-3 165,-2-1 1,-1 0 30,6 0 1,-6 0-16,1 0 1,2 0 51,-1 0 0,-1-3 67,-3-1 1,3 0-362,1 4 1,-6 0 174,-6 0 1,-2 0-179,-2 0 1,0 4-5,0 0 0,-1-1 315,-2-3 0,2 0-234,-3 0 0,3 0-168,2 0 0,-2 0-14,-3 0 1,7-1 318,-3-3 1,3 3-114,-3-3 0,-3-1 166,-1 1 0,1 1 144,3 3 0,-4 0-86,1 0 1,-6 0 37,2 0 1,-3 0-92,-1 0 0,0 3-18,-1 1 0,1 4-115,0-4 0,0 5-190,0-2 0,1-1 79,3 2 0,-3-4-179,2 4 0,3-6 40,2 2 0,-2-3 150,2-1 1,-1 0-230,4 0 0,-1-4-22,-2 1 0,2-5-16,-3 4 1,-2-1-28,-1 1 1,-4 3-205,-4-3 0,1 3-451,-5 1 1,0 0 371,-3 0 0,-1 1 580,1 3 0,-6 2 0,-1 6 0</inkml:trace>
  <inkml:trace contextRef="#ctx0" brushRef="#br0">20866 13819 8038,'-6'5'-200,"-3"-2"-30,5 4 0,0 2 310,4 7 0,0-2 219,0 5 0,0 0 38,0 3 1,0 1-86,0 0 1,-1 4 23,-3-1 1,3 6-47,-3-1 0,-1 5 32,1 2 1,-4 4-66,5-4 0,-5 6 0,4-3 1,-5 5-133,2 4 1,0-2 138,0 5 1,0-5-40,0 2 1,-2-2 50,5 2 0,0-2-243,4 5 0,-1-1 48,-3 1 1,3 2-38,-3-6 1,3 6 76,1-2 0,1 2-190,3-2 1,-3 2 350,3-6 1,1 2-131,-1-1 1,0-2 60,-4 5 0,4-3-39,-1 3 0,1-4-11,-4 5 0,1-2-6,3 1 1,-3-1 4,3-3 1,-2 1 12,-2 7 0,0-6-14,0 6 1,0-4 66,0 0 1,-2 0 4,-2-4 0,2 2 26,-6 2 0,6-2-56,-2-5 1,1-6-182,0-2 0,1-2-45,-1-2 1,1-4-162,2 1 1,0-4 58,0 3 1,0-5-3,0 2 1,0-3-326,0-1 1,0 0-238,0 0 1,0-2-1671,0-2 2419,0 3 1,5-4 0,2 4 0</inkml:trace>
  <inkml:trace contextRef="#ctx0" brushRef="#br0">15395 16766 8277,'13'-1'-638,"2"-3"0,2 2 720,2-1 1,7 1-21,1 2 1,2 2 543,6 1-339,-4-1 0,10 7 16,-3-6 0,3 3 155,4-3 1,2 2-202,3 3 1,-2 2-403,5-2 0,2 2 269,6 1 1,-3 1-86,3-1 0,-28-5 0,0 1-90,-1 1 1,1-1-1,0-1 1,0 1 55,28 8 0,2-6-111,-29-5 0,1 0 1,28 2 24,-2 1 0,1-1-40,-1-6 0,0 3 172,-4 1 0,0 0-68,0-4 1,-1 0 156,-3 0 1,-1 0-109,-2 0 1,1 0-1,2 0 1,1 0-11,-4 0 1,1 0-5,-2 0 0,-1 4-26,6 0 0,-2 1-12,1-2 1,2 0-94,-6 5 1,4-5 103,-3 5 1,-4-5-40,-5 0 0,-2-1 25,2-2 1,0 0 148,1 0 0,1 0-32,-5 0 0,1-4 86,0 0 0,0-4-154,3 5 1,-4-2 26,-8 1 1,3 2 46,-2-1 1,-2 1-21,1 2 1,-4 2 69,0 1 0,2 0 258,-1 5 0,1-5-277,-1 5 1,-3-5 9,2 0 0,3 2 1,2-1 0,1 4-96,-2-4 1,2 0 33,-6-4 1,6 0-235,-1 0 116,-3 0 0,3 0 0,-3 0-30,1 0 1,-3 0 74,0 0 1,-1 3 31,-3 1 0,0 1 25,-3-1 0,3-3 153,-3 3 0,-2 1-168,2-1 0,-3 1 26,3-1 1,-4-2 9,4 6 1,-4-5 0,4 0 1,-4 2 200,4-1 0,-5 0-125,2-4 1,1 0 308,2 0 0,2 0-24,-2 0 0,2 0-63,-2 0 0,-1 0-95,1 0 0,-4 0-16,4 0 1,-3 0-329,3 0 1,-5 0 111,1 0 0,-2 0-368,-2 0 0,0 0 181,1 0 0,-1 0-537,1 0 0,3 0 215,0 0 1,2 0-17,-2 0 0,-1 1-83,5 3 0,-4-3-222,4 3 1,0-3-750,4-1 1542,0 0 0,0 0 0,0 0 0</inkml:trace>
  <inkml:trace contextRef="#ctx0" brushRef="#br0">16994 14550 7784,'-11'-16'-637,"-1"2"643,1-5 0,3 3 228,1-3 1,-1 5-361,-3-1 0,-2 6 93,-2 2 0,-3 4 59,-5-1 1,-3 3-7,-1 1 1,-9 6 17,2 6 1,-7 8-6,3 7 1,-5 8-293,1 0 1,3 10 288,1 1 0,19-20 0,0 1 1,-15 27 1,15-25 0,2 1 10,3 1 0,1-1 0,2 1 0,0-1 142,-8 27 0,10 4 43,1 0 0,7-5-249,5-7 1,7-3 147,8-4 0,8-8-15,3-7 0,3-8-61,1-4 0,6-4 25,2-3 1,-2-3-83,2-5 0,-5-6-56,1-6 1,-2 0-205,-2-7 0,-1 1-1087,-3-1 1354,-2-3 0,-5 8 0,0-2 0,0 3 0,0 4 0</inkml:trace>
  <inkml:trace contextRef="#ctx0" brushRef="#br0">16606 14984 8074,'0'-7'-101,"0"-1"1,9 5-175,2 0 0,7-2 448,-3 1 1,6 0-24,-2 4 0,2 0 129,2 0 0,0 0-76,0 0 0,3 1-70,1 3 0,0-1-80,-5 4 1,-3-4 13,1 0 0,-5 0-29,4 1 0,-9-3-168,1 3 33,-2-3 97,-2-1 0,-2 1 79,-5 3 1,0 6 2,0 6 0,-2 5 168,-1 2 0,-4 5-135,-4 6 1,3-1 140,1-2 1,4 2-183,-1-3 0,3-2-106,1-1 1,0-1-401,0-3 1,5 1 215,3-8 0,2-1-176,1-4 1,2-1-18,2-2 409,-2-3 0,8 0 0,-3 1 0</inkml:trace>
  <inkml:trace contextRef="#ctx0" brushRef="#br0">18034 14744 7987,'-12'-16'0,"1"3"0,-1-2 0,2 2 0,3 2 0,-4 1 298,4 2 1,-7-2-31,-1 2 1,-4 3-310,3 1 0,-4 3 40,1 1 1,-6 0 36,-2 0 0,0 9 51,4 2 1,-3 10-155,-1 2 0,-3 4 134,3 8 1,0 3-130,5 0 0,-1 5 228,0-1 1,5 1-252,3-1 0,3 6 294,5-2 0,2 2-152,5-2 0,1-6 2,3-2 0,6-7-5,5-4 1,9-5-101,-1-3 1,8-3-2,-1-9 0,3-2 67,1-5 1,4-1-467,0-3 0,6-2 202,-2-6 1,-3-4 243,-1-3 0,3 1 0,-2-1 0,0-1 0,-1-2 0,0-1 0</inkml:trace>
  <inkml:trace contextRef="#ctx0" brushRef="#br0">18822 14687 8069,'-7'-18'0,"-2"-2"-265,6 5 253,-6 0 1,6-1 201,-4 1 0,3 0 33,-4 4 0,-1-5-165,-6 1 0,2 1 117,-2 7 1,-3 1-177,-1 6 0,-2 0 113,-2 0 0,-1 3-126,-3 5 0,3 1 53,-3 10 1,3-4 4,1 4 0,7-1 125,4 1 1,2 2 115,7-2 0,0 3-96,7 1 1,2 3 148,6 1 0,4 5-130,3-2 0,6-1 56,2 2 0,0-2-189,-4 1 1,3 2-51,1-5 1,1 1-200,-2-2 0,-5-5 102,2 1 0,-4-1-116,0 2 0,-4-4 36,-7 0 1,-3-4 122,-5 4 1,-2-4 227,-1 4 1,-9-4-130,-7 5 1,-4-5 108,-3 4 1,0-5-91,-4 1 1,3-6-31,-3-2 1,4-3-115,0 4 0,1-6-245,3 2 0,3-4-405,0-4 0,5-2 330,-2-5 0,9-1-587,3 1 1,3-1 961,1 1 0,10-6 0,3 0 0</inkml:trace>
  <inkml:trace contextRef="#ctx0" brushRef="#br0">19198 15441 11480,'8'0'62,"0"0"0,-1 0 1,5 0-1</inkml:trace>
  <inkml:trace contextRef="#ctx0" brushRef="#br1">20238 17086 17307,'6'-5'953,"-1"3"-609,-5-3 0,0 5 0,0 0 0</inkml:trace>
  <inkml:trace contextRef="#ctx0" brushRef="#br1">20124 17108 17307,'-7'0'-51,"-3"0"1,10 0-170,0 0 393,5 0 0,7 0 23,-1 0 1,4 0 61,0 0-128,6 0 1,-3 0-20,4 0 1,2 4-108,3 0 1,-2 4-60,6-5 1,-4 5-196,3-4 1,1 0 110,3-4 0,-4 0 153,1 0 0,-6 0-287,2 0 1,-3-2 131,-1-1 1,-2 0-20,-2-5 317,-2 6 1,-10-3 564,1 5-88,-5-5 69,2 4-560,-10-5 0,-2 8 59,-4 2 0,3-3 508,1 3-125,4 2 0,-3-4-183,2 6-394,3-5 0,-4 3 648,5-2-1320,0-3 818,0 4-182,5-5-33,-4 0 1,5-5 182,-2-3 1,-3-6-256,3-1 1,-3-1-268,-1 1 1,4 1-186,0-5 1,0 3-657,-4-3 1241,0 5 0,0-7 0,0 3 0</inkml:trace>
  <inkml:trace contextRef="#ctx0" brushRef="#br2">1816 6636 14916,'-6'-6'-2744,"0"4"2383,6-6 135,0 6-179,0-3 1,-5 10 770,-2 2 1,-3 0 44,-2 0 1,1-3 133,-1 4 0,1-4-203,0 3 1,-5 1 238,1 3 1,-5 1-127,1-1 0,1 6-34,-1 2 0,0 2-57,-4 2 0,-1 1-313,-3 3 1,2-2-92,-6 6 0,5-2-25,-5 1 0,2 2-17,-1-5 0,2-1 49,5-3 1,1-1-60,3-3 0,-1 2 56,5-2 0,0-1-35,3 1 1,1 0-11,-1 4 1,1 0-20,0 0 1,-3 1 16,2 2 1,-4 4-43,8 4 1,-5 0-41,6 0 1,-3 1 13,-2-1 0,1 0 6,-1 0 0,5 2-9,-1 2 0,4-4 28,-3 1 0,3 3 3,-4-4 0,6 4-35,-2 0 0,-1-1 87,1 5 1,0-4 0,4 4 0,0-4 75,0 4 0,0-6-106,0 2 1,0-2 82,0-2 0,0 1-5,0-1 0,0 0 15,0 0 1,4 1 15,0-1 1,5 3-54,-2-3 1,3 3 4,2-7 1,-1 2-36,1-2 1,3 2-57,0-5 1,5 3-34,0-3 1,-3 1-74,2-2 0,-1 0 36,1 4 0,-1-4 38,-3 0 0,-1 0 101,5 0 1,-5-5 17,1 1 0,3-3 67,1 1 1,-1-4 244,1-5 1,0 1 14,4-1 0,0 1-56,-1-1 0,0 1-56,-3-1 1,3-3 29,-3-1 1,1-3 11,-1 4 1,1-2-50,-4 2 0,3-2-259,-4-2 146,0-3 0,-5 5-913,-2-2 313,2-3 416,-9 4-80,4-5 1,-5 2-431,0 2 1,4 2-417,0 5 1082,0 1 1,-9 4 0,-2 2-1</inkml:trace>
  <inkml:trace contextRef="#ctx0" brushRef="#br2">1645 9080 16404,'-12'-35'-1957,"6"6"1942,2 2 578,3 14-836,1 2 0,4 18-162,-1 4 1,5 6 357,-4 5 1,5 1 167,-2 0 1,3-1-13,2-3 0,3 1-103,0-5 0,4 4 63,-3-3 0,4-1-1,-1-4 0,-1 1-87,1-1 0,0 0-33,4 1 0,-6-2 19,-1-2 0,-4 2-165,0-3 1,-1-1 181,1-3 205,-6 4-82,-1-6 0,-11 8 242,-6-5 1,0 1-181,-8-1 0,-4 1 64,-6 2 0,1 3-38,-2-2 0,1-2-31,-4 2 0,1-4-281,2 3 1,-1-3 71,6 4 1,3-4-44,4 3 0,5 1 132,-1 3 1,2 6-1,2 0 1</inkml:trace>
  <inkml:trace contextRef="#ctx0" brushRef="#br3">1553 6441 8098,'-7'0'0,"-1"0"218,0 0 0,-3 2 376,0 1 1,-1 0-296,1 5 1,-2-5-90,-2 5 1,2-4-634,-2 3 231,2 1 178,-3-2 0,3 1-706,-2-3 1,2-3 276,2 3 0,3-2-242,0 2 685,1-3 0,-5 9 0,1-3 0</inkml:trace>
  <inkml:trace contextRef="#ctx0" brushRef="#br3">1005 6910 8119,'-16'11'182,"3"-1"365,-2-2-264,2-3-448,2 0-86,-1-4 0,2 6-231,2-4 0,2-1 482,2 1 0,3 4 0,-4-1 0</inkml:trace>
  <inkml:trace contextRef="#ctx0" brushRef="#br3">811 7195 8119,'-22'23'-114,"3"0"0,2 0 544,1 0 78,4-1-367,-5-4 1,9 2-295,1-4 0,-1 4-105,-3-1 1,3-3-979,1 0 1236,4 1 0,-7-4 0,4 4 0</inkml:trace>
  <inkml:trace contextRef="#ctx0" brushRef="#br3">617 7686 8119,'-5'18'-71,"-2"2"108,-4-4 1,3 3 118,1-4 1,3 5 129,-4-1 0,4-1-231,-3 1 1,4-1-150,-1 1 0,-1 1-161,2-5 0,-1 1 144,4-5 1,-4 0-832,0 1 942,0-1 0,-1 1 0,-1-1 0</inkml:trace>
  <inkml:trace contextRef="#ctx0" brushRef="#br3">560 8292 8119,'0'22'0,"0"-3"391,0 0-212,0 0 0,3 1 36,1-1 1,0-4 30,-4 4 0,4-4-261,0 4 1,1-5-204,-1 1 1,-3-2-274,3-2 0,1 5 155,-2-1 0,3 0-142,-3-4 0,-1 1 478,1-1 0,-1 1 0,-2-1 0</inkml:trace>
  <inkml:trace contextRef="#ctx0" brushRef="#br3">731 8851 8119,'11'18'3,"-4"-5"-3,-3-6 0,1 1 788,-2 3 0,5 2-245,-4 2 0,3-2-238,-3 2 1,1-2-145,-1-2 1,-1 2-123,4 2 1,-3-3-86,4-1 0,-5 0-455,5-3 0,-4 2-1264,4 2 1000,-6-1-577,8 0 1342,-3 1 0,4-1 0,0 1 0</inkml:trace>
  <inkml:trace contextRef="#ctx0" brushRef="#br3">1005 9182 8063,'6'18'-226,"5"-5"226,-4-6 0,3 1 0,2 3 0,-2 1 437,-3-1 1,4-1 662,-4-2 1,3 1-610,2-5 0,-1 5-205,1-2 1,-1 0-140,1 0 0,-2-3-150,-3 4 0,3-5-553,-2 5 1,1-4 213,-1 3 0,2-4-122,-3 1 0,3-3-119,2-1 0,-1 1 583,1 3 0,-1-3 0,1 5 0</inkml:trace>
  <inkml:trace contextRef="#ctx0" brushRef="#br3">1233 9285 8809,'17'7'976,"2"4"0,4 4-567,3 4 1,-1 5-130,1-5 1,6 7 9,-2-3-938,6-1 742,-12 6 0,3-9 18,-8 0 1,1-5 126,-5 2 0,1-4 50,-5 0 1,-5-1 386,-2 1-153,-3-1 0,-7 0-347,-5 1 0,-2-5 404,-6 1 1,-1 3-619,-7 5 77,-2-1-643,-6-4 1,-3 5-1962,0-1 2565,-5 0 0,-3 1 0,-6 2 0</inkml:trace>
  <inkml:trace contextRef="#ctx0" brushRef="#br2">2067 10838 15723,'-11'5'644,"3"6"-658,1 4 0,-1 4-277,-4-4 0,1 5 26,0-1 1,-1 4 22,1 4 0,-1-3 198,1 3 0,0-3 0,-1-1 0</inkml:trace>
  <inkml:trace contextRef="#ctx0" brushRef="#br3">1873 11375 8531,'-18'0'269,"2"0"93,4 0 0,1 10-274,-1 6 1,6 0-287,2 3 0,-1 0-644,1 4 1,-3 2 420,3-2 1,0 3 50,4-7 1,0 1 369,0-1 0,-5 3 0,-1-5 0</inkml:trace>
  <inkml:trace contextRef="#ctx0" brushRef="#br3">1782 11855 8531,'-5'6'0,"3"-1"-43,-8 0 0,5-2 135,-3 5 1,0-1-38,4 5 0,0-1-216,4 0 1,-4 5-213,0-1 0,1 5 137,3-1 1,0 3-396,0 1 631,0-1 0,5 1 0,1 0 0</inkml:trace>
  <inkml:trace contextRef="#ctx0" brushRef="#br3">1782 12323 8531,'-5'12'0,"3"-5"48,-1 1 1,-3-1 188,3 5 0,-1-1-572,4 1 0,-4 3 120,0 0 1,0 4-146,4-4 0,0 6 111,0-2 1,2-2 248,1 2 0,-1 1 0,3 2 0</inkml:trace>
  <inkml:trace contextRef="#ctx0" brushRef="#br3">1873 12860 8463,'1'11'-109,"3"1"0,-1 0-141,4 4 0,0-2-187,0 5 1,2-4 124,-5 4 0,4 0 312,-5 4 0,6 0 0,-2-1 0</inkml:trace>
  <inkml:trace contextRef="#ctx0" brushRef="#br3">2067 13282 8531,'4'8'-351,"0"0"0,3-4 273,-3 3 1,5 1-3,-1 3 0,-2-1-16,2-2 0,-2 2-1,2-2 1,2 2-286,-3 1 382,4-4 0,0 8 0,0-2 0</inkml:trace>
  <inkml:trace contextRef="#ctx0" brushRef="#br3">2398 13579 8333,'-6'0'0,"2"0"134,8 0 1,-1 2-111,4 1 1,-3 0-81,4 5 1,-6-5-28,2 5 0,-2-4-182,2 3 1,-1 0 21,4 0 1,-3 4-471,4-4 713,-1-2 0,5 5 0,-1-3 0</inkml:trace>
  <inkml:trace contextRef="#ctx0" brushRef="#br2">2547 13328 9128,'-4'-7'233,"0"-1"-21,-5 0 114,8 2-205,-4 1 0,5 6 12,0 3 1,1 2-63,3 6 1,2 4 163,6 3 0,1-1-70,2 1 0,3 4-120,4 4 1,1-1 139,0-3 0,0 4-300,0-1 0,0 4-5,-1-8 0,1 4 6,0-7 0,-5-3 125,-3 0 1,-2 0 20,-2-1 1,-1-3 29,-2-5 0,-3 1-16,-5 3 0,-1 1 197,-3-1 1,-4 1-104,-7-1 1,-3 2 14,-4 2 0,-8-2-99,-4 2 1,-4-2-126,-4-2 1,-2 0 28,2 1 1,-3-1-347,0 1 0,0-5-37,3 1 1,7-6 422,4 2 0,4-3 0,-5-1 0,3 0 0,8 0 0,9 0 0</inkml:trace>
  <inkml:trace contextRef="#ctx0" brushRef="#br4">4763 10907 9326,'-7'0'-294,"-3"0"1,9 5 385,-3 3 1,3 2-42,1 1 1,0 4-329,0 1 1,0 4-51,0-1 0,5 3 179,2 0 0,4 1-365,0 0 495,0 5 0,1-4 1,-1 4-1</inkml:trace>
  <inkml:trace contextRef="#ctx0" brushRef="#br4">4888 11387 8602,'-5'6'4,"3"0"-1083,-6-2 723,5 2 0,-2 6 316,5-1 0,0 1 41,0-1 1,0 1 3,0-1 0,5 4-4,3 0 1,2 1-1,2-5 1,-5 4-20,1 1 0,-1-1-2,5-4 1,-1 4-193,1 1 1,-5 3 49,1-4 161,-6 0 1,9 2 0,-5 0 0</inkml:trace>
  <inkml:trace contextRef="#ctx0" brushRef="#br4">5014 11878 8602,'0'11'-1346,"0"1"1381,5-1 1,-4-3 76,3-1-45,2 1 1,-1 3-62,3 1 0,2 0-109,-2 4 0,1-2 30,-2 5 1,3 0-185,-2 3 0,-2 1-24,2 0 0,0 0 142,3 0 0,-3-4 139,-1 0 0,1 0 0,3 4 0,1 0 0</inkml:trace>
  <inkml:trace contextRef="#ctx0" brushRef="#br4">5231 12392 8602,'0'11'-835,"0"0"0,1 1 817,3-1 1,-2-3 514,6 0 1,-4-6-203,3 2-181,-4 2 0,7 1-62,-2 4 0,-2-3-204,2-1 0,-5 1 131,5 3 1,-2 6-225,2 2 0,1-1-219,-5 1 464,5 5 0,-3 5 1,5 5-1</inkml:trace>
  <inkml:trace contextRef="#ctx0" brushRef="#br5">5413 12883 8990,'0'7'195,"0"1"-197,0 0 0,0 7-292,0 0 1,0 0 158,0-3 1,2 4-246,2 3 1,1 2-191,2-2 570,3 7 0,2-7 0,6 9 0</inkml:trace>
  <inkml:trace contextRef="#ctx0" brushRef="#br5">5585 13340 8554,'0'6'591,"0"4"1,1-7-646,3 4 1,-3-3 115,3 4 0,-2-5-356,2 5 254,3 0 0,0 3-136,1 1 1,-2 0-997,2 3 1172,2 3 0,-9 5 0,4 0 0</inkml:trace>
  <inkml:trace contextRef="#ctx0" brushRef="#br5">5265 13545 8416,'-18'-11'279,"7"-1"224,1 6 1,10 1-160,0 5-143,0 5 1,14 3 72,-3 7 0,8 3 33,0 4 1,7-3-70,0 0 0,6-1 30,-2 1 0,5 2-138,3-6 1,-5-4 80,5-3 1,-7-6-215,4 2 0,-6-4 31,-6-4 1,-2 2-3,-2-6 0,-3-3 68,-9-4 0,2-1-98,-5 5 0,0-4-610,-4-1 1,0 1 285,0 4 0,0-1-1623,0 1 1951,0 0 0,0-6 0,0-1 0</inkml:trace>
  <inkml:trace contextRef="#ctx0" brushRef="#br4">10736 10953 10649,'6'-17'-92,"-1"-1"3,-5 1-152,0 5 1,-5 7 187,-3 5 0,-6 5 192,-1 3 0,-4 6 36,4 1 1,-5 5-241,1-1 1,1 4-115,-1 4 1,4-2-524,-5 6 717,7-1 1,-14 9 0,3 2 0</inkml:trace>
  <inkml:trace contextRef="#ctx0" brushRef="#br4">10302 11558 13059,'-18'6'165,"5"-1"-258,6-5 0,-5 5 212,-3 3 0,0 7-220,3 4 1,-3-1 34,0 1 0,-4 0-382,4 4 0,-2 0-395,2 0 555,2-1 1,-3 1-87,4 0 356,1 0 0,-1 0 0,1 0 0</inkml:trace>
  <inkml:trace contextRef="#ctx0" brushRef="#br4">9948 12049 11380,'-17'18'740,"4"-2"-1305,-2-4 531,-3 4 0,2-2 68,-3 5 0,-3-4 171,3 4 0,1-3-337,-1 3 1,4 0 122,-4 4 0,5-4-316,-1 0 0,2 0 278,2 4 1,-1 4 0,1 3 0</inkml:trace>
  <inkml:trace contextRef="#ctx0" brushRef="#br4">9571 12643 10009,'-18'11'424,"1"1"-538,6-1 1,-4 2-296,0 2 1,-6-1 630,2 5 1,1-4-78,-1 4 1,2 0-265,-2 4 1,-2 1-100,6 3 1,0-3 231,3 3 1,-4 2 0,-2 0-1</inkml:trace>
  <inkml:trace contextRef="#ctx0" brushRef="#br4">9205 13282 9764,'-23'12'20,"1"-1"-192,-1 1 0,1 3-47,3 0 1,-2 5 335,1 0 0,-1 1-4,-2 2 0,0 4-288,0-1 1,4 2 90,0-1 0,4-3-347,-4 3 0,5 2-165,-1 1 586,-3 3 1,5 1 0,-3 1 0</inkml:trace>
  <inkml:trace contextRef="#ctx0" brushRef="#br4">8611 13557 11958,'-11'0'-577,"5"5"567,2 2 0,-3 8 400,0 5 0,-1 4-120,-3 6 0,1 2-97,-9 10 0,3-6 115,-3 3 0,7-5 185,0-4 0,1-2-109,3-5 1,3 0-5,1 0 0,3-6-418,1-1 0,0-4 63,0 0 1,5-5-210,3 1 0,3-5 204,4 0 0,4-3-248,8-3 1,2-4 172,5-4 1,7-4-331,5-1 0,5 1 47,6 4 0,-5-1 0,-2 1 0</inkml:trace>
  <inkml:trace contextRef="#ctx0" brushRef="#br4">19861 11295 10792,'-12'-11'-365,"1"-1"0,0 2 596,-1 3 0,5 2 142,-1 5-455,5 0 1,-7 0-83,3 0 1,-3 3-55,-2 1 1,-1 9 99,-2-2 0,-3 5-159,-4-1 0,-3 4 327,-1 7 1,-3 4 0,-6 4-1</inkml:trace>
  <inkml:trace contextRef="#ctx0" brushRef="#br5">18936 11786 8553,'-54'-10'0,"6"-1"36,18-8 1,2 7-147,5 8 1,5 4 39,3 4 0,1 3-194,-1 4 1,1 0-294,-5 1 0,0 3 211,-4 0 1,0 1 345,0-5 0,0 0 0,1 1 0,-1-1 0</inkml:trace>
  <inkml:trace contextRef="#ctx0" brushRef="#br5">18125 12015 8553,'-36'6'182,"-2"-1"1,10-5 95,-2 0 1,-2 4-37,6 0 1,-1 5-178,4-2 1,0 5-259,0 3 0,-1-1-722,-2 5 1,-4-4 193,-4 4 721,0 0 0,0 4 0,-1 0 0</inkml:trace>
  <inkml:trace contextRef="#ctx0" brushRef="#br5">16880 12426 8555,'-41'-5'0,"2"-7"0,10 0 149,2-4 0,3 9 404,1 3 0,-1 3-603,-2 1 0,0 1 132,-4 3 1,-2 3-867,-6 9 0,0-2 301,-8 5 1,4 0 192,-3 4 1,-6-6 0,4 0-1</inkml:trace>
  <inkml:trace contextRef="#ctx0" brushRef="#br4">15521 12757 14341,'-46'0'0,"6"0"152,2 0 1,3 0 106,5 0 1,3 1-650,8 3 0,-2 0 135,2 7 1,-3 0-353,-1 8 695,0-5 1,-5 7 0,-1-3 0</inkml:trace>
  <inkml:trace contextRef="#ctx0" brushRef="#br4">14059 13294 11392,'-52'-5'173,"3"-2"158,7-4 1,4 5-1561,7 2 670,3 3 1,9 1 176,0 0 0,4 6 404,-4 5 50,5 1 0,-8 9 0,5-3 0</inkml:trace>
  <inkml:trace contextRef="#ctx0" brushRef="#br4">13054 13614 13017,'-46'0'-659,"6"0"1,2 0 705,7 0 1,3 1 585,5 3 1,2 2-850,2 6 1,-3 0 157,3 3 0,-7 3-152,-5 5 0,-3 0 77,-4 0 1,1 0 465,-5-1-509,5-4 1,-7 4 0,3-4-1</inkml:trace>
  <inkml:trace contextRef="#ctx0" brushRef="#br4">11832 14059 12902,'-57'6'-443,"5"0"0,-3-5 669,6 3 0,-1-2 636,5 6 0,4-1-680,3 5 0,2 0 119,2 4 0,-1 1-969,-3 6 1,-2 0 205,-2 0 0,-2-4 21,2 0 0,1-1 219,0 1 1,0-3 399,-1-4-553,3-1 0,-1 1 0,0-1 0</inkml:trace>
  <inkml:trace contextRef="#ctx0" brushRef="#br4">10085 14687 12539,'-40'0'-12,"5"0"42,-3 0 0,3 0 231,5 0 0,3-4-684,8 1 269,-2-1 1,8 4 267,-2 0-698,2 0 366,2 0 0,-1 5 37,1 2 0,-2 5 312,-2 3 0,2-2-266,-2 2 0,-1 2 188,0-2 78,1 5 1,4-7 0,-1 3 0</inkml:trace>
  <inkml:trace contextRef="#ctx0" brushRef="#br4">9422 14961 12112,'-29'0'-61,"1"-1"24,5-3 1,-3-1 133,-1-2 19,0-4 0,8 10 104,0-3 1,9 3-116,-1 1 0,6 0 453,-3 0-1919,5 0 986,-2 0 1,7 0 388,1 0 0,4 0 0,4 0 0</inkml:trace>
  <inkml:trace contextRef="#ctx0" brushRef="#br4">9525 14516 16955,'-23'11'2619,"4"1"-2124,0-1 0,0 6-82,-4 2 0,2 6 477,2 2-655,-8 4 1,8-1-126,-8 4 0,3-1-313,1-3 1,2-3 554,2-8 1,-2 1-371,6-4 0,4-5-529,3-3 268,6-1 0,-3 1-478,5-1 0,5-4-286,2 1 0,8-3 454,4-1 0,7 0 117,1 0 1,6 0 47,1 0 0,3 0 40,8 0 1,0 1 32,8 3 1,-1-3-266,1 3 0,-2 1 384,-5-1 0,-2 5-61,-2-1 1,-3 3 292,-4 4 0,-2-5 0,-3 6 0,-3 1 0,-3 4 0</inkml:trace>
  <inkml:trace contextRef="#ctx0" brushRef="#br5">11147 14550 8214,'-12'0'0,"5"-4"573,-1 1-201,6-1-150,-3 4 0,1-2 239,0-1-295,0 1 0,10-4-163,6 2 1,1 2-66,6-6 0,0 4 108,3-3 0,3 3-431,1-4 1,-3 6 97,0-2 1,-2 3-495,-5 1-31,4 0-372,-7 5 1184,-2 1 0,-6 5 0,-5 1 0</inkml:trace>
  <inkml:trace contextRef="#ctx0" brushRef="#br5">11352 14562 8214,'-11'11'-914,"3"-3"685,1-1 1,0 1 815,0 3 1,-3 2-101,2 2 1,2-1-164,-2 5 0,2 0-101,-2 4 0,-2 0-16,2 0 0,-1 0-186,2-1 1,-2 0 75,5-3 1,0 1-89,4-4 0,0 3-9,0-4-194,0 0 0,5-5 29,3-2 0,6-3-113,1-5 0,5 0 63,0 0 1,5-6-69,2-6 0,-1 1-324,-3-5 1,2 4 606,-2 0 0,8-4 0,-7-2 0</inkml:trace>
  <inkml:trace contextRef="#ctx0" brushRef="#br5">11615 14699 8113,'-8'0'636,"1"0"-497,4 5 1,-6 5-187,6 5 1,-5 4 37,4-4 0,-3 4 143,3-3 1,-1 3-85,1-4 1,3 0-5,-3-3 1,2-1-148,2 0 0,2-4-22,2-3-112,2-3 1,5-1 3,1 0 0,-5-4-33,1 0 0,0-8 26,3 0 0,0-2 137,1 3 0,-5-2 93,1-2 1,0 2-115,3-2 1,2 2 215,2 2 0,-2 3 10,2 1 1,-6 4 167,-2-1-243,1 3 0,0 2 106,-1 3 1,-4 4-110,1 7 1,-3-1 11,-1 5 1,0-4-173,0 4 1,0-4-41,0 4 1,0-5-375,0 2 548,-5-4 0,4 5 0,-5 0 0</inkml:trace>
  <inkml:trace contextRef="#ctx0" brushRef="#br5">11935 14653 8134,'-4'13'-147,"0"2"1,-5 3 1019,2 4-515,2 1 1,-2 4 7,3 0 1,2 3-73,-6-3 0,6 1-103,-2-2 1,3 0-95,1 4 1,0-3-376,0 3 1,4-1 200,-1 2 1,5 1-607,-4-6 1,3-3 174,-3-4 0,0-5-697,-4 1 382,5-7 627,-4-3 0,4-11 196,-5-6 0,-3-2 0,-1-9 0,-5 3 0,3-8 0</inkml:trace>
  <inkml:trace contextRef="#ctx0" brushRef="#br5">11889 14744 8134,'6'-23'0,"6"1"222,-1-1 1,2 4 382,6 0 0,-1 9-318,1-2 1,1 8-240,-5 1 1,4 3-227,-3 3 148,-1 4 1,-8 5 110,1 4 0,-5-2-113,0 5 0,-1-4 63,-2 4 0,-2-4-229,-1 4 0,-4-1-210,-4 1 0,-4 1 185,-1-5 0,-3 1-84,4-5 1,-4-1 68,4-2 1,0-2-194,3-2 0,5-3-116,-1 3 547,5-3 0,-2-11 0,5-2 0</inkml:trace>
  <inkml:trace contextRef="#ctx0" brushRef="#br5">12186 14642 8134,'6'-6'576,"5"5"-259,-5-4 1,0 10-124,-2 3 0,-3 6 15,-1 1 0,0 0 147,0-3 0,0-1-116,0 0 0,0 1-252,0-1 0,2-4 38,1-4 0,0 3 37,5-3-58,-1 1 0,5-4-879,-1 0 605,0 0 1,1-5-588,-1-3 512,1-2 0,-2-1 64,-3-1 1,2 5 309,-5-1-198,5 6 164,-8-3 61,4 5-125,-5 5 1,0 5 36,0 5 0,0 2 401,0-2 1,0-1-153,0 5 0,0-5-675,0 1 0,5-6 34,3-1 423,7-6 0,-2 3 0,3-5 0</inkml:trace>
  <inkml:trace contextRef="#ctx0" brushRef="#br5">12666 14447 8171,'-12'-5'71,"6"4"0,-3 1 142,5 8 1,-3 3 100,3 4 0,0-1 530,4 5 0,-4 0-383,0 4 1,1 0-167,3 0 1,3 0-146,1 0 0,5-1-172,-1 1 0,1 1-359,-2 3 0,2-3-33,-5 3 1,1-3-480,-1-1 0,-3-2 893,3-2 0,-8 3 0,-2-4 0</inkml:trace>
  <inkml:trace contextRef="#ctx0" brushRef="#br5">12517 14699 8168,'0'-12'0,"7"2"0,4 2 0,2 0 451,6 4 1,0 0-252,4 4 1,1 0-185,2 0 0,-1 4-15,1 0-1,-2 4 0,4-1 0,1 4 0</inkml:trace>
  <inkml:trace contextRef="#ctx0" brushRef="#br5">10930 15315 7928,'-2'13'-399,"-1"2"0,0 4 1184,-4 8 0,4 3-229,-1 9 1,-1 5-24,1 5 0,-1 6-2060,1-2 1632,3 3 0,-4-3 63,5 1 0,0-10 36,0 2 0,5-12-337,3 0 1,-2-8-509,2-3 1,-1-6-387,5-5 1,3-6 1026,0-2 0,6-3 0,-4-1 0</inkml:trace>
  <inkml:trace contextRef="#ctx0" brushRef="#br5">11261 15681 7979,'-8'0'170,"1"0"0,-1 1-107,-3 3 1,-1 2 127,1 6 0,-1 0 40,1 4 1,0 0-28,-1 3 1,2 7 52,2-4 1,3 0-188,5-3 0,0-1 30,0 1 0,9-3-119,3-4 0,7-5-1,0 1 1,-2-6-206,3 2 0,-1-8 99,3-3 0,-4-5-62,-3-3 1,2 1 2,-2-5 0,-3 1 86,-5-1 1,-4-2-68,0 2 0,-1 2 49,-2 2 1,-2 0-135,-1 3 1,0-2 160,-4 7 90,-1 2 0,-4 0 0,1 5 0</inkml:trace>
  <inkml:trace contextRef="#ctx0" brushRef="#br5">11672 15749 8193,'12'-5'-151,"-1"3"85,0-6 0,1 1 155,-1-5 1,-4 1-62,-4-1 278,-1 1-150,-2-1 1,-5 5-19,-3-1 1,-2 6-138,-2-2 0,-4 4 152,-3 4 0,-3 2-21,-1 5 1,1 2-10,-1 2 0,0 3 12,0 5 1,4-4-82,0 0 1,6-1-55,2 1 0,5 1-210,6-5 1,0 1 197,0-5-1025,5 5 684,6-3 0,3 4 353,5-6 0,0 1 0,4-1 0</inkml:trace>
  <inkml:trace contextRef="#ctx0" brushRef="#br5">12015 15727 8339,'-5'-12'-8,"2"1"478,-4-1 0,3 5-186,-4-1 0,0 6-402,-3-2 0,-2 2 235,-2 2 0,1 0-39,-5 0 0,4 2 74,-4 2 1,4 2-179,-4 5 0,5 4-105,-2 1 338,4 4-83,5-7 1,-1 3-233,4-4 1,0-1-102,4 0 1,1 0-165,3-4 274,2 3 1,10-8-140,-1 1 0,1-1 115,0-2 0,0-5-183,3-3 1,3-3 11,-3-5 0,1 4 110,-1-4 1,1 8 87,-4 0 1,-5 4 85,-3-3 511,-6 4-274,3-2 1,-6 6 291,-3 3 1,-1 2-193,-3 6 0,0-5-134,4 1 1,-4 0-263,4 3 1,0-3 273,4-1-1528,0 1 740,0 3 1,6-1 582,1-2 0,3-3 0,2-5 0</inkml:trace>
  <inkml:trace contextRef="#ctx0" brushRef="#br5">12209 15407 8281,'-6'5'0,"-5"1"349,4 6 1,0 5-2,0 6 0,3 1-161,-4 7 0,2-1-104,-2 4 0,2-1-143,2-2 0,3 1 103,-3-6 1,3 2-61,1-1 0,4-4-515,0 0 1,3-2 272,-3-6 1,5-1-446,-2-6 0,0-2 31,0-2 673,1-3 0,3-1 0,1-6 0</inkml:trace>
  <inkml:trace contextRef="#ctx0" brushRef="#br5">12380 15669 8267,'7'-6'269,"-2"2"-50,-5 8 1,0 2-116,0 6 0,-4 1 151,0 2 0,-1-3 32,1 4 0,3-4-284,-3 0-212,3-1 0,1 1-255,0-1 1,0 0 10,0 1 0,1-2 453,3-2 0,-3 2 0,4-4 0</inkml:trace>
  <inkml:trace contextRef="#ctx0" brushRef="#br5">12403 15578 8267,'0'-18'0,"0"2"119,0 4 63,0 6-1159,0-4 765,0 9 0,1-4-105,3 5 0,2 3 317,6 1 0,4 5 0,2-3 0</inkml:trace>
  <inkml:trace contextRef="#ctx0" brushRef="#br5">12677 15510 8249,'-1'6'543,"-3"-2"-487,3 2 1,-8 0 180,5 6 1,-3-1-1,3 1 1,-4 4-187,4 3 0,-3-1 134,3 1 0,0-1-448,4 1 0,0 2 197,0-2 0,0 3-670,0 1 1,0-4 63,0 0 672,0-5 0,5 7 0,1-3 0</inkml:trace>
  <inkml:trace contextRef="#ctx0" brushRef="#br5">12563 15692 8239,'-6'-11'-309,"2"-1"196,3 6 1,6-3 81,2 5 0,3 1 41,2 3 1,0-4-496,4 0 0,0 0 5,3 4 480,3 0 0,-4 5 0,4 2 0</inkml:trace>
  <inkml:trace contextRef="#ctx0" brushRef="#br5">12917 15555 8239,'-8'0'165,"1"0"0,3 1-41,-4 3 1,2 3 157,-2 4 0,-2 6 93,3 2 1,2 1-126,1-1 1,2 1-92,2-5 0,0 4-121,0-3 1,6-1-283,1-4 1,5-4 73,3-3 1,-2-3-271,2-1 0,1-1-28,-1-3 0,2-4 164,-2-7 0,-2 1 1,2-5 0,-2 1 101,-2-1 1,1 3-81,-1 4 0,-5 1 232,-2-1 0,-3 5 409,-1-1-80,0 6 523,0-4-305,0 17 0,0-2-194,0 10 0,0-4-3,0 4 1,0 1-1,0 7 0,0-3 63,0 3 1,4 2-198,0 1 0,4-1-109,-4 2 1,1-1 76,-2 5 0,-1 0-194,1 3 0,-1-4 129,-2 1 1,-5-2 37,-3-7 1,-2 3-40,-2-6 0,0 1-12,-3-8 0,-3-1-85,-5-4 0,0-4 25,0-4 0,4-3-147,0-3 0,1-4 103,-1-4 0,3-7-106,4-5 0,6-1 116,2-6 0,4 1 0,4-2 1,6-2-253,6 3 1,8-3-182,-2-2 0,9 5-220,-1-1 0,3 7 112,2 2 1,0 0 578,3 7 0,-2-6 0,3 4 0</inkml:trace>
  <inkml:trace contextRef="#ctx0" brushRef="#br5">11478 16572 8113,'-5'-12'-317,"0"5"-397,-3-1 542,-2 5 0,4-2 111,-6 5 1,-3 0 154,0 0-104,-5 5 0,6 3 82,-5 7 1,-1-1 141,-2 5 1,-1-3 145,0 3 0,5-5-134,3 1 1,2 1 77,2-1 1,1 5-131,2-5 0,3 0-55,5-4 0,0 1-66,0-1 1,6-1-264,6-2 1,3-3 81,4-5 0,3-1-186,-3-3 1,6-6-43,2-5 1,-1-9 117,-3 1 1,4-3-52,-1 3 1,-3 1-2,-4-1 0,-1 0 112,1 0 0,-4 5 212,-7 3-34,-3 7 0,-6 5 97,-3 6 1,-7 9 103,-8 7 1,-3 8 369,-1 3 1,0 4-311,0 4 0,2 2 149,2 2 0,2 2 15,6-2 1,3-3 6,1-1 0,4-2-234,-1-2 0,3-1-203,1-2 1,1-4-166,3-4-258,2 0 1,6-6-50,-1-6 0,1-5 244,-1-6 1,2-2-37,2-6 1,2-4-126,2-11 1,2 0 393,-2 0 0,3-5 0,1-1 0</inkml:trace>
  <inkml:trace contextRef="#ctx0" brushRef="#br5">11741 16572 8113,'6'-30'212,"-1"3"542,-5 4-553,0 5-277,0 1 1,-5 16 70,-3 5 1,-6 10 169,-1 5 0,-1 3-56,0 0 1,5 5 58,0 0 1,0-1-2,8-3 0,-1-1 27,4-3 1,1 1-88,3-5 0,2-1-78,6-6 0,-1-3 247,1-5 1,-1 0-822,0 0 1,5-9 257,-1-2 1,4-5-396,-4 1 0,0 1 236,-3-5 1,-2 5 28,-2-1 0,0 2 293,-4 2 1,0 3 358,-4 1-433,0 4 32,0-2 1,0 6 1106,0 3 0,-4 3-427,0 4 1,1 0 100,3 1 0,0-1-105,0 1-573,0-1 1,5 0-43,2 1 0,0-5-401,0 1 1,1-2 247,3 2 1,1 1-174,-1-5 0,1 3-319,-1-3 0,0 4 381,1-4 0,-5-1 369,1-3 0,0 5 0,3 2 0</inkml:trace>
  <inkml:trace contextRef="#ctx0" brushRef="#br5">11992 16766 8113,'6'0'-1265,"4"0"1607,-2 0 0,2-5-18,2-3 1,-5 2-83,1-2 1,-1 4 66,5-3 0,-1-1-150,1-3 0,-5 3-29,1 0 0,0 1-164,3-5 0,-1 1-72,-2 0 1,1-1 119,-6 1 1,5-1-366,-4 1 1,0 0 177,-4-1 1,-2 4-57,-1 1 1,-5 3 109,-7-4 1,1 6 179,-5-2 1,1 3-67,-1 1 1,-1 5 168,4 3 0,-3-1 9,4 5 0,0-4 252,3 8 0,6-4-196,2 0 1,3 3 109,1 0 0,0 0-324,0-3 1,5-1-141,3 1 0,2-1-134,1 1 0,6-2 102,2-3 0,-1 2-99,1-5 1,-2 0-99,2-4 0,3 0-201,-3 0 1,-1-1 14,1-3 1,-5-3 539,1-4 0,-2-6 0,-2 0 0,1-6 0</inkml:trace>
  <inkml:trace contextRef="#ctx0" brushRef="#br5">12289 16583 8113,'0'-11'-355,"0"3"-446,0 0 1263,0 6 0,-1-3-25,-3 5 1,1 0-227,-4 0 1,4 9 22,-1 2 0,-1 3 17,1-2 1,1 0 1,3 3 0,0-2-7,0 2 1,1-2-171,3-2 1,1 1-220,2-1 1,4-4-380,-4-4 1,3-1 62,2-2 72,-1 0 0,1-5 141,-1-3 1,-3-2-8,-1-2 0,-3 1 63,4 0 0,-6 3 297,2 0 13,-3 6 256,-1-3 0,0 6 9,0 3 0,0 2-149,0 6 0,4 3 75,0 0 1,5 2-176,-2-2 1,3-3-53,2 4 0,1-7-64,2-2 1,-1-4-286,5 1 0,-4-3 69,4-1 0,-4-5-173,4-3 1,-5-2 54,2-1 1,-4-5 43,0 1 0,-5-1 218,1 0 1,-6 4 4,2-4 1,-3 0 215,-1 1 0,-1 0-56,-3 3 1,-2 6 159,-5 2 1,-2 3-102,-2 1 0,1 1 58,-5 3 0,1 7 48,-1 8 1,2-1-93,6 1 1,1-4 105,2 4 1,3-1-148,5 1 0,0-1-169,0-3 0,5-2-53,3 2 1,6-2-323,1-2 0,5-3-73,-1-1 1,7-4 471,0 1 0,6 2 0,-3 0 0</inkml:trace>
  <inkml:trace contextRef="#ctx0" brushRef="#br5">13328 16526 8287,'0'-11'371,"-1"0"-152,-3 4 160,-2-3 1,-6 8-194,1-1 0,-6 1 16,-2 2 1,2 5 229,-2 3-310,0 2 0,-3 3 6,3 2 1,-1-2 15,4 2 0,2 1-130,7 0 1,-2 3-240,5-4 0,0 1 117,4 0 1,0-4 62,0 4 0,5-5-112,3-3 1,2 2 43,2-3 0,0 0-95,3 0 0,-2-3 77,2 4 0,-3-4-2,-5 3 1,0 0 135,-3 0 1,-3 0-108,3-4 255,-3 4 1,-6 4-74,-3 1 0,-3-5 4,-4 1 0,2-2-338,-2 2-48,2 2 1,3-8-465,2 6-555,-2-5 1323,9 2 0,1-10 0,6-2 0</inkml:trace>
  <inkml:trace contextRef="#ctx0" brushRef="#br5">13431 16686 8163,'5'-6'0,"-4"0"0,4 6 0,-5 2 266,0 2 1,-1 2 438,-3 5 1,2 1-315,-6-1 0,2 4-155,-2 1 1,-1 0-58,5-1 0,1-2-113,3 2 0,0 2-450,0-2 1,0 0 383,0-3 0,5-6 0,1-1 0</inkml:trace>
  <inkml:trace contextRef="#ctx0" brushRef="#br5">13488 16469 8112,'-13'0'-333,"3"0"1,15 5-1,2 1 1</inkml:trace>
  <inkml:trace contextRef="#ctx0" brushRef="#br5">13625 16572 8021,'-5'-7'29,"4"2"1,-3 5-58,8 0 1,2 0 12,6 0 203,-1 0 0,0 4-100,1 0 1,-6 5 103,-2-2 0,1 1-88,-1 3 1,0-2-53,-4 7 0,-4 0 82,0-1 0,-9 4 16,2-4 1,-3 2 51,3-2 0,-1-6-47,1 3 1,3-5-123,0 1 182,1 2-364,0-9 12,2 4 0,7-5-218,1 0 1,9-5 56,7-2 0,1 0-93,-1 0 1,3-1 87,-3-3 1,2 3 78,2 0 0,-4 5 370,0-5 0,-5 5-112,2 0 1,0 1 111,-1 2 1,1 0 168,-5 0 0,-3 2 309,-1 1 0,1 4-237,3 4 0,-3-1 561,-1-2-874,1 2 0,3-9 273,1 3-468,-1-3 1,1-6 9,-1-2 1,-3-9-51,-1-3 1,-3-1-9,4 1 0,-6-5-163,2 5 1,-3-5 210,-1 5 0,-5 2 5,-2 2 1,-3 7 400,-2 5 0,-1 1-126,-2 2 1,-1 7-19,-3 4 0,-3 9-61,3 7 0,4 0 208,3-4 0,2 1-201,6 2 0,1-2-367,3 3 0,5-7-98,2-1 0,9-1 378,3 1 0,2 3 0,2-4 0</inkml:trace>
  <inkml:trace contextRef="#ctx0" brushRef="#br5">12723 17405 8344,'-17'0'293,"10"0"357,-8 0-641,13 0 0,-2 0-101,8 0 0,-1 0-265,4 0 0,1 0 85,3 0 0,2 0 272,2 0 0,-2-5 0,4-1 0</inkml:trace>
  <inkml:trace contextRef="#ctx0" brushRef="#br5">13065 17360 8788,'7'0'-520,"3"0"1,-4 1-658,6 3 1177,-1-3 0,6 9 0,0-3 0</inkml:trace>
  <inkml:trace contextRef="#ctx0" brushRef="#br5">13442 17383 8267,'-11'0'3524,"5"0"-3307,1 0 0,6-2-1144,3-2-1338,-3 3 2265,9-4 0,-4 5 0,6 0 0</inkml:trace>
  <inkml:trace contextRef="#ctx0" brushRef="#br5">10347 14916 8568,'12'0'-414,"-1"0"-164,1 0 1,-1 3 264,0 1 1,2 5 150,2-1 1,-2 2 161,2 1 0,-2-4 0,-2-2 0</inkml:trace>
  <inkml:trace contextRef="#ctx0" brushRef="#br5">10427 14973 8563,'-11'34'0,"-1"8"0,1 7 0,-4 11-204,7-23 1,1 2-1,-2 5 1,1 2 448,0 5 1,1 1 0,0 1 0,0-1-144,-3 0 0,1-1 1,3-2-1,2 0-122,-2-1 1,0-1 0,2-1-1,1-1 71,-1 0 1,0-2 0,1-3 0,1-1 80,1-5 0,2 0 1,5 30 41,6-7 0,0-7 2,7-4 0,2-1-2,5-7 1,0 1-50,4-1 1,1-7-28,3-1 1,0-1 266,0-2 0,-3-4-481,-1-4 1,-4-5 156,0 1 1,-1-8-153,-3-3 0,-4-2 1051,-3-2-1006,-2 0 0,-3-6 211,-2-1 1,-3-5-326,-5-3 1,0 1-114,0-5 1,0 4-334,0-4 0,0 5 626,0-1 0,-5 2 0,-2 2 0</inkml:trace>
  <inkml:trace contextRef="#ctx0" brushRef="#br5">13876 14653 8542,'4'-18'-132,"0"3"0,5 4 218,-2 3 0,4-2 113,0 2 1,6 2 11,2-2 1,3 1-121,5-5 1,2 2 87,6 2 1,-1 0-141,0 4 0,-4-4-115,1 4 0,-9 0 96,0 4 0,-3 0-111,0 0 187,-2 6 1,-7 0-175,-2 5 1,-3 6 139,-5 2 0,0 4 159,0 3 0,0 4-68,0 4 1,0 6 160,0 6 1,0 5-282,0 6 0,0 4 229,0 0 0,0-26 0,0 1-392,0 0 0,0 0 0,0 1 0,0 0 229,0 1 0,0 0 1,0-2-1,0-1-117,-1 1 1,2 0 0,1-1-1,1 0 21,0 0 1,1-1 0,1-2 0,1 0-49,-1 1 1,1-1 0,9 28 63,0 1 0,1-3-196,-5-1 1,1-9 146,-1-2 1,-1-8-111,-2 0 0,1-4 87,-6-3 0,1-4 50,-4-8 0,-5-2 326,-2-1 1,-5-4-276,-3 3 1,0-2 429,-8-1 0,3-5-414,-7 1 1,-1-1 28,1 5 1,-3-5-57,3 1 1,-3 0-6,3 3 1,0-3-560,5-1 1,0 0 75,3 0 451,3 3 0,4-3 0,1 4 0</inkml:trace>
  <inkml:trace contextRef="#ctx0" brushRef="#br5">11489 12152 8298,'-11'0'-328,"5"0"1,1 5 475,5 2 1,0 10 282,0 6 0,0 6-207,0 9 0,0 3 43,0 4 0,-4 6-50,0 2 0,0 5-408,4 2 0,1 0 207,1-28 0,0 1 0,1 26 56,4 2 1,-4-4-137,1-3 1,1-7 129,-1-5 1,3-7-148,-3-1 1,4-8 52,-5-7 0,1-9-107,-4 1 0,2-7 79,1 0 1,-1-4 43,1-4 1,-1-3 185,-2-9 0,5-7-360,2-7 1,0-3-113,0-1 0,0 0 146,0-1 1,3-3 37,-2 0 1,1-4 59,-1 4 1,5 0-3,-1 4 1,2 3 185,-3 1 1,2 6-98,2 1 0,-1 4 249,5 4 1,-1 6-28,1-3 0,1 9 77,-4-1 0,3 3-169,-4 1 0,0 5-48,-4 2 0,0 8 45,-4 4 0,-2 4 8,-5 4 1,0 1-170,0 2 0,0 3 117,0-2 0,-4-3-301,1-2 0,-1-2 5,4-1 0,0-1 5,0-3 0,0 1 18,0-5 0,0 1-250,0-5 1,5-1-230,3-2 1,2 1 249,1-5 1,1 3-599,-1-3 984,5 0 0,-3-9 0,4-2 0</inkml:trace>
  <inkml:trace contextRef="#ctx0" brushRef="#br5">12072 12814 8582,'0'-6'565,"5"-4"0,-1 8-465,7-1 0,-2 0 16,6-1 0,2-2-86,-2-5 0,5-1-11,-1 1 0,-2-2-13,-2-2 0,0 1-168,-3-5 0,0 5-82,-8-1 0,4 1 101,-4-2 1,-2 4-23,-6-4 0,-2 5 116,-5 3 1,-2 0-11,-2 4 1,-3 0 47,-5 4 1,0 5 29,0 3 0,4 7 48,0 4 1,4 2 212,-4 2 0,9 4-69,-2 0 1,9 1-98,-1-2 0,3-2-99,1 3 0,6-3-63,5-1 0,2-5-232,6-3 0,1-4 51,7-3 1,-2-3-203,6-5 0,-4 0 431,3 0 0,-5-10 0,3-3 0</inkml:trace>
  <inkml:trace contextRef="#ctx0" brushRef="#br5">12540 12609 8298,'-6'-18'-11,"-4"1"214,2 6 0,-2 1 155,-2 2-478,1 3 1,0 5 134,-1 0 1,-1 0 126,-2 0 1,3 5 50,-4 3 0,4 3 22,0 4 1,2 2-128,2 2 1,3 3-152,5-3 1,0 2-66,0 2 275,5 0-71,2-5 0,2-2-215,2-4 1,-2-2 39,6-3 1,-1-2-118,1-5 1,-1 0 0,5 0 0,-5-9-196,2-2 0,0-4 92,-1 0 0,1 1-70,-5-5 1,-3 5 185,-1-2 0,-3 4-88,4 0 513,-6 1 4,8 5 113,-8 0 1,3 8-60,-5 2 0,-4 2 142,0 5 0,0 2-277,4 2 0,0-1-17,0 5 0,0-5-245,0 1-23,5-2 227,2-1 0,0-1-936,1 0 849,-1 1 0,10-1 0,1 1 0</inkml:trace>
  <inkml:trace contextRef="#ctx0" brushRef="#br5">12757 12540 8274,'-6'-5'-743,"1"4"1,3-4 1234,-1 5-166,1 0-32,-3 5-195,5 1 59,0 6 0,4 3 26,0 0 0,5 5 2,-2-1 0,2-1 28,-1 1 1,1 0-64,-5 4 1,3-4 136,-3 0-205,5-5 0,-7 1 227,6-7-399,-5 2 91,2-9 0,-4 3 22,3-8 0,-3-3 111,3-9-549,2 4 273,-5-10 0,10 7-98,-4-8 1,0 7 176,0-7 0,1 2-575,3-1 1,-3 4 636,-1 3 0,1-3 0,3 0 0</inkml:trace>
  <inkml:trace contextRef="#ctx0" brushRef="#br5">13077 12312 8274,'0'-7'475,"0"12"-285,0 3 1,0 14-33,0-3 96,0 7-97,0-2 1,0 4 55,0-5 1,1 0-67,3 0 1,-3 1-238,3 3 1,1-3 129,-1 2 0,5-2-86,-2-1 0,0-4-568,0 0 0,-4-1 321,1 1 1,1-2-955,-1-6 1247,-1 1 0,-3-1 0,0 0 0</inkml:trace>
  <inkml:trace contextRef="#ctx0" brushRef="#br5">12940 12609 8094,'0'-12'23,"0"1"0,5 1 288,3 2 0,5-2-232,3 2 0,4 2-15,-1-2 1,6 4-355,2-3 1,5 1 114,-2-2 1,-2-1 174,-1 5 0,-3-5 0,-1 3 0</inkml:trace>
  <inkml:trace contextRef="#ctx0" brushRef="#br5">13397 12049 8303,'0'8'-647,"0"-1"1,0 2 608,0 6 106,0 3 1,0 9 107,0-1 0,0 10 337,0-2 1,0 4-184,0 0 1,0-1 40,0 5 1,0-4-310,0 4 0,1-5 106,3 1 0,-3-8-141,3-3 0,2-4 55,2-4 1,-3-3-50,-1-4-42,2-1-373,-5-4 290,9-2 1,-4-7-71,1-1 0,2-5-100,-5-7 1,1 1 44,-1-5 1,-2 0 22,6-4 0,-6 1 74,2 3 1,1-2-160,-1 2 0,1 2 220,-1 2 1,-2 2-14,6 2 0,-5-1-27,0 1 335,4 5-152,-1 0 1,2 8 185,-1 2 1,-4 2 99,1 5-212,-3 1 1,-1-1-1,0 2 223,0 2 0,0-2-173,0 2 0,-5 1 64,-3 0 0,-1 0-185,2-1 0,-2-2-21,5 2 0,-4-2-295,5-2 1,-2 0 16,1-4-224,3 3 259,-5-3 1,6 0 156,0 1 20,6-5 0,0-3 0,5-7 0</inkml:trace>
  <inkml:trace contextRef="#ctx0" brushRef="#br5">13682 12506 8213,'8'0'-55,"-1"0"0,-3 0-25,4 0 1,-4 0 361,3 0 1,0-5-71,0-3 0,3 2 138,-2-2 0,2 1-200,2-5 0,-1 1-327,0-1 1,-3 2 7,0 3-64,-6-4 1,3 9 134,-5-6 1,0 4-362,0-3-34,0 4 362,0-7 0,-5 9 119,-2-3 1,-4 3-101,0 1 1,0 0 320,-1 0 1,-1 1 57,-2 3 0,1 2 69,-5 6 1,5 4-197,-1 3 0,-1-1-29,0 1 1,5-1-65,3 1 0,6-1 76,-2-3 1,3-1-310,1 5 1,5-5-147,2 1 0,7-2-167,2-2 0,3-3 71,-4-1 428,5-4 0,-2 7 0,5-4 0</inkml:trace>
  <inkml:trace contextRef="#ctx0" brushRef="#br5">14025 12494 8254,'0'-16'-274,"0"-1"-70,0-2 1,-4 2 708,0 1 0,-5 5-15,2 0 0,-3 0-86,-2 8 1,-1-1 1,-2 4 0,3 5 16,-4 2 0,0 4-142,1 0 0,3 4-101,5 1 0,-1 0 100,-3-1 1,4-1-135,3 5 1,3-5-210,1 1 1,0-2 110,0-1 0,5-6-202,3-2 1,2-2 114,1 2 0,1-3-272,-1 3 0,2-6 118,2-2 1,-1-5-23,5 1 0,-5-2-75,1-1 196,-2-1 75,-2-4 1,0 7 375,-4-3-226,3 4 925,-8 1-452,3 2-27,-5 5 1,-4 5-172,0 3 1,-1 2-75,1 1 0,3 5-172,-3-1 1,3 0-353,1-3 0,1-5 333,3 1 0,2-1 0,6 5 0</inkml:trace>
  <inkml:trace contextRef="#ctx0" brushRef="#br5">14253 12152 8244,'0'-12'-209,"5"6"494,-3 1 0,3 11 466,-5 6 0,0 0-197,0 7 1,1 4-174,3 4 0,-2 0-271,6-5 0,-4 5 108,3 0 1,1 1-159,3-2 0,1-2-14,-1 3 0,-2-4-260,2-4 1,-5 1-92,5-5 1,-3 1-263,-1-5 0,2 1-280,-5-1 0,0-3 31,-4-1 816,0-4 0,0 7 0,0-4 0</inkml:trace>
  <inkml:trace contextRef="#ctx0" brushRef="#br5">14173 12300 8118,'0'-17'154,"0"5"0,2 3 347,1 5 0,8-3-279,4 3 1,1 0-178,-1 4 1,3-4-95,5 1 1,2-5 53,6 4 0,-1-1-91,8 1 1,-2 3 68,-2-3 0,4 3 17,0 1 0,0-5 0,-3-2 0</inkml:trace>
  <inkml:trace contextRef="#ctx0" brushRef="#br5">14938 12563 8237,'-11'-5'3156,"5"-1"-3175,1-1 1,6 5-1442,3 9 1460,-3 1 0,4 8 0,-5-4 0</inkml:trace>
  <inkml:trace contextRef="#ctx0" brushRef="#br2">8794 17268 10204,'0'-6'97,"5"1"90,1 10 0,2 5-78,0 5 0,-4 4 86,3-3 0,-1 4-223,2-1 0,2 1 135,-2-1 1,2 3-249,1-3 1,1-1 72,-1 1 0,1-4-149,-1 4 1,4-4-270,1 4 0,3-5-539,-4 1 999,5 3 1,-2 0-1,5 5 1</inkml:trace>
  <inkml:trace contextRef="#ctx0" brushRef="#br2">9331 17657 9578,'0'11'704,"0"0"1,4 1-481,-1-1 0,6 1-181,-1-1 0,6 1-16,1-1 0,4-1-156,-4-2 0,6 2-375,-2-2 0,2-2 127,2 2 0,4-5-643,-1 5 975,1 0 0,1 3 0,1 0 0</inkml:trace>
  <inkml:trace contextRef="#ctx0" brushRef="#br2">9970 17885 15742,'0'6'1046,"2"-1"-1791,1-5 904,4 0 1,4 0 1399,1 0-1077,-1 0-506,1 6 1,-1-4-170,0 6 0,1-4-264,-1 3 1,1-3 38,-1 4 0,6-5 10,2 5 1,-2-4-678,2 3 0,4-3 132,4 4 878,0-6 1,0 9-1,3-5 1</inkml:trace>
  <inkml:trace contextRef="#ctx0" brushRef="#br2">10781 17942 15742,'10'8'-3093,"-2"-1"2988,2-4 1,-3 6 559,4-5 0,0-1 422,1-3 1,-1 0-615,1 0 1,-1 0 42,1 0 1,3 0-676,0 0 1,5 0-219,-1 0 0,3 0 70,1 0 1,0 0 679,-1 0 0,6 0 0,2 0 1</inkml:trace>
  <inkml:trace contextRef="#ctx0" brushRef="#br2">11604 17908 15742,'0'8'882,"0"-1"-680,0-4 1,5 2-410,2-5 0,3 0 474,2 0 0,4 0-380,3 0 0,-1 0 211,1 0 1,0 0 9,4 0 1,-4-4-32,0 0 0,5-5 0,5 3 0</inkml:trace>
  <inkml:trace contextRef="#ctx0" brushRef="#br2">12300 17828 11072,'0'6'742,"0"-1"0,2-5-504,1 0 0,0 0-28,4 0 0,1 0-132,4 0 1,0 0-186,3 0 1,-1-1 132,5-3 0,0 3-850,4-3 1,4-1 237,0 1 591,-1 1 0,2-3 0,1 0 0</inkml:trace>
  <inkml:trace contextRef="#ctx0" brushRef="#br2">13054 17737 10525,'11'0'1319,"1"0"1,-1-4-979,1 0 1,0-4-28,4 5 1,1-5-418,6 4 1,0-3-317,0 3 0,0-4-486,0 4 1,-1-3 898,1 3 0,0-5 0,0 3 0</inkml:trace>
  <inkml:trace contextRef="#ctx0" brushRef="#br3">13751 17600 7740,'1'-8'-365,"3"0"1,-2 6 1545,6-2 1715,0-2-2372,3-1 0,0-3-385,1 3 1,3-4-127,0 4 0,6-3-325,-2-2 1,2 5-737,2-1 0,4 0 612,-1-3 1,1 3-132,-4 1 0,0 3 567,0-4 0,4 6 0,3-3 0</inkml:trace>
  <inkml:trace contextRef="#ctx0" brushRef="#br3">14367 17394 8469,'8'0'666,"0"0"0,-5-4-257,5 0 0,0-5 88,3 2 1,1 1-221,-1-2 0,4 0-1,0-3 1,2 3-220,-2 1 1,-1-1 160,5-3 0,-4 3-902,4 0 0,0 5 271,4-5 413,0 5 0,-5-7 0,-2 4 0</inkml:trace>
  <inkml:trace contextRef="#ctx0" brushRef="#br3">14916 17177 8469,'0'-11'3187,"1"3"-2576,3 0 0,-2 1-2,6-5 1,-1 5-228,5-1 0,-1 0-92,1-3 1,-1 3-553,1 1 0,0 0 259,4 0 0,-4 2-2151,3 5 1501,-7 0 1,2 0 652,-2 0 0,2 0 0,1 0 0</inkml:trace>
  <inkml:trace contextRef="#ctx0" brushRef="#br2">14710 16846 14131,'0'-14'95,"0"2"0,6 9 693,6-1 1,1 3 112,6 1 0,-2 0-2,2 0-567,3 5 0,-4 1-71,5 5 0,3 1 127,1-1 0,5-1-221,-2-2 1,3 2 90,1-2 1,-1-3-507,-2-1 1,-2 1 299,-2-2 0,-8 1-822,0-4 622,-5 5 0,-8-2-577,-2 5 0,-6-1 441,-5 5 0,-11 2 9,-12 5 1,-8 1-203,-4 10 1,-3 1-581,0 3 0,-4 4 107,4 0 1,2 0 949,8-3 0,2 0 0,3 1 0,3-2 0,3-2 0</inkml:trace>
  <inkml:trace contextRef="#ctx0" brushRef="#br2">8920 17303 13159,'-8'0'-641,"0"0"1,6 5 2491,-2 2-1385,3 3 1,2 3-329,3 2 1,4 4 71,7 8 0,-1-3-171,5 3 0,5-2-38,6 2 1,3-3 55,2 3 0,-1 1-54,0-2 1,4 1-223,0-4 0,0-1 34,-3 1 0,3 0 81,0 0 1,1-4 185,-1 0 0,-1-5-113,5 1 0,-4 2 227,4-2 0,-4-4-140,4-3 1,0-2-1,3 2 1,-3 1 127,0-5 0,-1-1 123,0-3 0,4 0-74,-3 0 0,1 0-34,-1 0 1,1 0 29,-5 0 0,4 0 20,-4 0 1,-4 0-69,-3 0 1,-1 0-16,4 0 1,1 6-119,-1 1 0,0 0-28,0 0 1,-1-1-212,-2 2 1,6 1 186,-3-5 1,0 1-202,0-1 160,-2-3-12,8 4 1,-6-5-81,0 0 0,0 0 169,1 0 1,3-1 19,0-3 0,-4 3 48,-4-3 1,-3 3-44,4 1 0,-6 0 134,2 0 1,-5 3-152,-3 1 0,2 4-43,-6-4 0,5 5-111,-1-2 0,-1-2 81,1-1 1,1-1-87,7 0 1,-2-1 4,6 1 0,-1-1-84,5-2 0,-4-2 156,4-1 1,-6-2-15,9-3 0,-9-1 141,5 5 0,-7-5 111,0 2 1,-2 2-42,2 1 0,-3 3-96,2 1 0,-5-4 34,-2 0 0,0 0 63,4 4 0,-1 0-21,1 0 1,0-4-122,0 1 0,1-3-132,3 3 0,-3 1 64,3-1 0,0-4-83,0 0 1,1 0 210,-1 0 1,-3 3-100,2-4 0,4 2 64,0-2 1,2-2 36,-2 3 0,3-2 95,-2 1 1,0-2-147,0 2 0,1 2 207,-6-2 1,5 5-140,-5-5 1,1 4 149,-4-4 0,0 5-142,0-5 1,-1 4 2,1-3 0,1 4-103,3-1 1,-3-1 42,3 1 0,-3 1-203,-1 3 0,3-4 188,1 0 0,1 0-120,-1 4 0,-2 0-52,5 0 0,1-4 16,3 1 0,0-6 66,1 1 0,-1-2 77,0-2 1,0 1-12,1 0 1,-1 1 13,0 2 0,-3-2-22,-1 2 1,-1-1 20,2 2 0,0-4 188,-4 4 0,4-3-92,-5-2 0,1 2-14,-4 3 1,3-4-91,1 4 0,1-2-8,-1 1 1,-3-2 31,2 2 0,2 2-41,-1-1 1,3 0-186,-3 0 200,5-4 0,-7 10 0,4-4-145,-1 0 0,-1 2 132,-4-4 0,0 3 23,-1-4 0,-3 5 35,0-5 1,1 2-1,2-2 1,1-2 51,0 2 1,0 2 12,0-2 1,0 5-268,-1-5 0,0 4 149,-3-4 0,1 5 180,-4-5 1,3 4-168,-4-3 1,4 3-23,-4-4 0,4 4-119,-4-3 0,4 0-201,-3 0 0,0-2-2,-1 5 0,-2-3-208,2 3 0,-6 0-137,-1 4-21,-1 0 662,5 0 1,-1-5-1,1-1 1</inkml:trace>
  <inkml:trace contextRef="#ctx0" brushRef="#br3">14504 16891 8554,'12'-6'32,"3"1"227,0 5 0,6 0 85,-2 0 1,2 0-27,2 0 1,1 0-37,3 0 0,-2 4 0,6 0 1,-5-1-71,5-3 1,-1 4-144,5 0 1,-1 0 99,0-4 0,-3 0-260,-1 0 1,-5 1 92,2 3 0,-3-2-183,-1 6 1,-1-4-183,-3 4 0,-7-5 148,-4 5 1,-6 0 109,2 3 0,-3-3 133,-1-1 0,0 1-30,0 3 0,-3 1 30,-1-1 1,-4 1 177,4-1 1,-1 4-118,2 0 1,0 6 221,-5-2 1,1 4-263,-5 3 1,1 0 41,0 4 1,-5 1 37,1 3 1,-4 0-93,4 0 0,-4 1-12,4-1 1,-1-5 122,5-2 0,-1-3 100,1-1 1,1-6-255,2-1 1,-1-4 99,6 0 1,-2-6-155,1-2 244,2-3-1690,-3-1 897,5 0 1,0 0 0</inkml:trace>
  <inkml:trace contextRef="#ctx0" brushRef="#br2">15053 17246 10803,'0'6'-2567,"0"-1"2320,0-5 0,0 0 0</inkml:trace>
  <inkml:trace contextRef="#ctx0" brushRef="#br2">14630 16869 15049,'-11'0'-346,"4"-5"-326,2 3 1,7-3 1038,1 5 0,8 0-328,4 0 1,5 0 226,-1 0 1,4 0-41,4 0 1,-2 4-71,5 0 1,1 3-104,3-3 1,0 1 27,1-1 0,-2-1-20,-3 4 0,2 0-266,-6 0 0,1 3-457,-4-2 0,-1-2 290,-3 2 0,-3-2 253,-5 2 0,1 7 1,-1-2-1</inkml:trace>
  <inkml:trace contextRef="#ctx0" brushRef="#br2">15441 17554 12447,'8'-1'-2055,"-1"-3"2747,-4 3-345,7-5-597,-4 1 754,1 4-441,3-9 399,-9 9 459,9-9-203,-9 8-320,5-8 3,-1 9 1,-4-6-67,3 4 463,-3 1-622,-6-8 1,2 5-198,-4-2-282,-1 2 1,-5 5 204,-2 0 0,3 0-41,-4 0 1,0 0-5,1 0 0,-6 6-4,2 5 1,1 2 52,-1 6 0,5 0 38,-1 4 1,8-4-19,3 0 0,3-4-46,1 4 1,5-1-225,2 1 1,10-3-85,6-4 0,4-4 246,8-1 0,-5-1-183,1 2 0,-2 2 142,1-2 1,-3-2-202,-8 2 0,-3-2 290,-4 2 1,-6 2 270,-2-2 1,-3-2 362,-1 2 0,-2-5 293,-6 5 0,-5-4-434,-9 3 0,1 0-66,-2 0 1,4 2-129,-3-5 1,-1 1-607,4-1 0,2-3 308,2 3 108,2-3 0,7-11 0,1-3 1</inkml:trace>
  <inkml:trace contextRef="#ctx0" brushRef="#br2">15818 17314 18179,'-6'6'2598,"2"6"1,1 4-2370,-1 7 0,3 0 408,-3 0 1,-1 3-70,1 1 1,1 5-745,3-2 1,0-1-127,0 2 1,0-1-94,0 5 1,3-1-15,1 0 0,0 4 135,-4 0 0,0 0 0,0-3 0</inkml:trace>
  <inkml:trace contextRef="#ctx0" brushRef="#br2">15567 17622 10401,'11'-11'1082,"6"5"-1236,2 2 1,2 3-154,2 1 0,4 0 89,-1 0 1,6 0 198,-2 0 1,7 0-311,1 0 0,2-4 131,-2 0 1,-7 0 199,4 4 1,-4 0-1,4 0 1</inkml:trace>
  <inkml:trace contextRef="#ctx0" brushRef="#br2">16126 17611 10401,'-11'0'0,"-2"0"-11,-2 0 0,2-1 197,-2-3 1,1 3 126,-1-3 0,2 4 186,-2 4 0,-2 2-211,2 5 1,0 2 88,4 2 1,0-1-142,4 5 1,-2-3 148,5 3 0,0-4-12,4 4 0,5-5-602,3 1 1,7-2-870,4-2 1,-1-5 516,1-2 0,4-2-208,4-2 1,-1-2 176,-3-2 1,-4-3 186,0-8 0,-1 2 299,1-2 0,-3 2 172,-4 2 0,-1-1 182,1 1 1,-5 1 662,1 2-220,-6-2 1,5 9 62,-3-3-243,-3 2 1,5 2-276,-2 0-430,-3 6 1,8 0-190,-5 5 1,5 2-198,-2 2 507,-2-2 1,6 3-1,-5-4 1</inkml:trace>
  <inkml:trace contextRef="#ctx0" brushRef="#br2">16549 17463 10301,'0'-12'377,"0"4"52,0 1 744,0 4-769,0 8 0,-1 8 155,-3 10 1,2 5 121,-1 2-270,-4 3-127,6-4 1,-4 4-253,5-2 1,0 2-307,0 1 0,0 0-387,0 1 1,0-1 14,0 0 0,0 0 634,0 1 1,0-1 0,0 0 0</inkml:trace>
  <inkml:trace contextRef="#ctx0" brushRef="#br2">16469 17634 10790,'0'-18'7,"0"2"-222,0 4 0,0 5 473,0-1 0,6 5 589,6 0 0,0-3-671,7 3-187,-5-1 0,8 5 8,-3 3 1,3-3-62,0 3 1,1 2-623,0 2 0,-1 1-7,-3-2 626,2 9 0,-8-9 0,3 10 0</inkml:trace>
  <inkml:trace contextRef="#ctx0" brushRef="#br2">16834 17759 10790,'0'7'-44,"5"-2"-659,2-5 945,4 0 0,1-4 73,-1 0 1,-3-5-29,-1 2 1,1-3-9,3-2 1,1-3-283,-1 0 1,-3-4 100,-1 3 1,-4 0 33,1 1 0,-3 2-63,-1-2 1,-1 3-49,-3 5 0,-4-2-101,-7 5 0,1 2 1,-5 5 1,-1 5 105,-7 7 1,6 3 107,-6 5 1,10 1-16,-2 3 1,5-3 60,3 2 1,5-5-176,2-2 0,5-2-238,7 2 1,1-2 109,10-6 1,5 0-178,6-4 0,4 0-93,5-4 328,6-1 1,2-2 0,4-7 0</inkml:trace>
  <inkml:trace contextRef="#ctx0" brushRef="#br2">17691 17919 8808,'0'-11'33,"0"-1"-249,0 1 30,0 5 366,5 1 1,-2 5 17,4 0 0,-4 5 148,0 2 0,3 7-118,-3 2 1,1 4-334,-4-1 1,0 2 151,0 2 1,4 1 86,0 3 0,1-4-499,-1 0 0,-3-2 360,3-5 0,-3-1 0,-1-4 0</inkml:trace>
  <inkml:trace contextRef="#ctx0" brushRef="#br2">17851 17611 8755,'0'-23'-19,"5"5"-112,3 3 0,2 8-313,1 3 0,0 2 178,1 2 1,-1 0 52,1 0 0,-1 2 205,1 2 1,-1 2 0,0 5-1</inkml:trace>
  <inkml:trace contextRef="#ctx0" brushRef="#br2">17999 17771 8808,'-17'16'115,"4"-2"74,5 5 0,2-3 359,-2 3 0,3-4-119,5 4 0,-4-5-125,1 1 0,-1-2-96,4-2 1,1 1-69,3-1 0,-2 0-183,6 1 0,0-6 2,3-2 0,0-3-297,1-1 0,3-1 117,0-3 1,2-2-202,-2-6 1,-2 2 183,2 3 1,-6-2 75,-2 5 0,-3-4-130,4 5 84,-6-1 377,9 4-512,-10 0 168,4 5 0,-5 1-349,0 6-4,5-1 0,0 0-164,3 1 679,2-1 1,-4-4 0,6-2 0</inkml:trace>
  <inkml:trace contextRef="#ctx0" brushRef="#br2">18616 17554 8808,'-11'-23'130,"3"3"660,0 4-530,1 1 1,-5 14-133,1-3 1,-1 8 16,1 4 0,-4 7 147,0 4 0,-1 8-59,5 3 1,3 4-47,1 4 0,0 4-69,0 8 0,-3-2-280,2 5 0,2 4 94,-2 4 1,5-27 0,0-1 15,-1 2 0,0-1 0,-1-2 0,1 1 88,2 1 0,0 0 0,-6 28 17,4-29 1,0-1 0,-2 27-22,-2-2 0,0-7-56,-3-8 0,-1-4-49,1-7 1,0-8-106,-1-8 1,-3-4-556,0-3 1,0-3-443,3-5 0,-2-6 478,3-6 697,-8-4 0,11-17 0,-8-3 0</inkml:trace>
  <inkml:trace contextRef="#ctx0" brushRef="#br3">18148 18056 8581,'11'-22'0,"2"0"793,2 3-390,3-3 1,6 6-310,3-3 1,2 2 73,5 6 1,2 3-398,2 1 0,-7 0-95,4 0 0,-5 2-338,1 5 1,0 0 661,-4 0 0,0 0 0,-5 0 0</inkml:trace>
  <inkml:trace contextRef="#ctx0" brushRef="#br3">18810 17874 8581,'-11'6'0,"1"0"-461,2-2 0,-2-1 239,2 4 0,-2 1 710,-1 3 1,3 1 26,0-1 0,2 4-214,-2 1 0,3 3-131,5-4 1,0 5 16,0-1 1,0-1-124,0 1 1,5-5-282,3 1 1,2-6-535,2-1 626,-1-6 0,0 2-136,1-8 1,-1-2 118,1-6 1,-2-3 18,-2 0 0,0-5 77,-4 1 0,0-3 299,-4-1 0,0 4-40,0 0 0,1 4 216,3-4 0,-3 5-66,3-1 1,-1 2-68,1 2 1,-3 3 232,3 0-307,2 6 0,-4-4 0,6 3 23,1-1 1,-3 0-125,2 4 1,0 2-179,3 1 0,-1 4 37,-2 4 0,2 2-171,-3 2 0,0 2 206,0 2 1,-4 2 4,1-2 0,1-1-236,-1 1 1,-1-1 161,-3 1 1,0-3 609,0-4-261,0-6 207,6 4-352,-5-8 0,8-4-4,-5-9 0,4-2-523,0-6 1,2 0 215,2-4 1,-1 0-222,0 1 1,5-5-36,-1 0 0,0 1-793,-3 3 1,3 1 1209,0 3 0,0-2 0,-3 3 0</inkml:trace>
  <inkml:trace contextRef="#ctx0" brushRef="#br3">19324 18159 8514,'-11'0'720,"4"0"-193,2 0-666,5 0 0,-5 5 0,-1 2 0</inkml:trace>
  <inkml:trace contextRef="#ctx0" brushRef="#br3">2455 3449 8004,'-11'5'0,"1"3"372,2 7-154,-2 3 16,9 10 0,-4 11 142,5 11 1,0 5-632,0 6 1,0-27 0,0 0 295,0 2 1,0 0 0,0 0 0,0 0-35,0-1 0,0-1 0,0-1 0,0 1-35,0 31 0,0-32 0,0 0-365,0 28 1,0-9-20,0-7 0,0-12-231,0-2 0,1-12 643,3-8 0,-3-1 0,3-6 0</inkml:trace>
  <inkml:trace contextRef="#ctx0" brushRef="#br3">2444 3552 7949,'5'16'294,"3"3"1,2 8-63,1 4 0,2 8-194,2 7 1,-1 0 43,5 8 1,-4-5-384,5 5 0,-5-9 320,4 5 0,-4-11-68,4 3 1,-1-5-1,1-3 0,-1-6 116,-3-5 0,-2-5 134,2-7 1,-6-1-22,-2-2 76,1-3 1,2-15-140,-2-6 0,0-6 41,-4-9 0,5-2-77,-1-13 0,-2-2-9,2-9 0,-1 1-430,5 3 1,-1 2 183,1 6 1,-5 8-1226,1 3 709,-1 7 690,5-1 0,-1 10 0,1 2 0</inkml:trace>
  <inkml:trace contextRef="#ctx0" brushRef="#br3">3084 4032 8185,'-5'11'381,"3"0"-159,-8 6 0,9-3 32,-3 5 0,3 4 0,1 3 1,0 1 29,0-4 0,0-4-193,0 0 0,5-5-232,2 1 1,4-3-351,0-5 307,6-2 120,-5-5 1,9 0-337,-6 0 200,5-10 89,-7-3 0,5-15-61,-3-2 0,-4-2 131,1 2 0,-2-2 268,-6 5 0,-1-3 50,-3 3 1,-1 5 370,-3 2 0,-2 7 291,-5-3-482,-6 9-168,4-3 1,-8 8 25,2-2 0,-2 3-191,2 1 1,2 4-434,1 0 0,4 1-255,-4-1 0,8-3 564,0 3 0,0-13 0,-3-4 0</inkml:trace>
  <inkml:trace contextRef="#ctx0" brushRef="#br3">560 12140 8537,'-11'-1'-782,"4"-3"169,2 3 537,5-9 0,1 5 284,3-3 1,3 2-61,9 2 1,3 3 171,7-3 0,4 1-98,4 0 0,5 0-147,3-5 0,1 2-123,-1-1 0,-1-2-35,-3 5 1,-7 0-254,4 4 1,-6 0 335,-2 0 0,-1-5 0,-8-1 0</inkml:trace>
  <inkml:trace contextRef="#ctx0" brushRef="#br3">959 12152 8338,'-17'11'0,"1"2"818,9 2-414,2 8 1,5 6-43,0 5 1,0 6-103,0 2 1,0-2-1,0 2 1,1-1 32,3 1 0,-2-3-33,6-5 1,-4-1-3,3-2 1,1 0-710,3-4 0,5 0 24,-1-4 0,0-2-473,-4-2 0,1 3 900,-1-3 0,1-3 0,-1 1 0</inkml:trace>
  <inkml:trace contextRef="#ctx0" brushRef="#br3">6795 14139 7797,'8'-6'-456,"0"2"0,-5-1 774,5 1 1,1-1-205,6 1 0,2-1-23,2-3 0,2-2 75,-2 3 0,3-7-61,1-2 0,1 0 36,2 1 0,0-2-30,4-2 0,-4-1 2,0 5 0,2-4-72,-1 3 1,1-3 1,-2 4 1,2-4-78,3 4 1,-3-2 66,-5 2 1,3 1-104,1-5 1,3 4 65,-3-4 0,7 4-35,-3-4 1,4 5 12,-4-2 0,2 4 1,1 0 1,-1 3 58,-3-2 0,3 3 11,-2-3 1,-2 0 24,2 3 1,-1-2-53,4-2 0,1 2-12,-1 3 0,1-4 1,3 4 0,-1-3-9,5-2 1,-4 1-18,4-1 0,-1 1-8,0 0 0,3-2 12,-6-2 1,1 2-16,-1-2 1,-2 2 23,2 2 1,1-2-3,-1-2 0,0 2 5,-4-2 0,1 2 19,-1 2 0,0-1 3,0 1 1,1-1-9,-1 1 0,2 0 6,2-1 0,-3 2-25,3 2 1,-2-2-1,-2 3 0,2-3-89,2-2 1,-3 1 91,3-1 0,-1 1-4,1-1 0,-5 1 5,5 0 1,-4-1-4,8 1 0,-5-1 48,1 1 0,1-1 8,0 1 1,2 3-42,-2 1 0,4 0 11,-1 0 0,2-3 141,2 2 1,3-2-318,1-1 0,4-1 222,-1 1 1,5-1-14,2 1 0,-1-1-100,2 1 0,2 0 47,-30 5 1,-1 0 0,0 0 0,1-1-9,1 0 0,0-1 0,-1 2 0,0 0-162,3-2 0,1 0 0,-4 2 0,1 0 171,0 0 1,0 0-1,28-5 14,-27 5 0,-1 0 0,-1 1 0,1-1-16,2 0 1,1 1 0,-4-1 0,0 0 34,1 0 1,0 1 0,28-3-43,-30 4 0,1 0 0,0 1 1,1 0-2,0 0 1,1-2 0,2 0 0,1 0 3,-4 2 0,0-1 0,0-1 0,1 0-5,-1-1 1,0 0 0,-1 0-1,0-1 8,3 0 1,1-1 0,-2 3 0,-1 0-4,1-3 0,-1 1 0,-2 3 0,1 2 5,-1-4 0,0 0 0,32-3-6,-32 4 1,0-1 0,2 0-1,-2 0 106,29-5 0,-28 5 1,-1 1-94,29-7 1,-29 6-1,1 1 49,28-7 1,1 1-37,-1-1 1,-3 1-2,3 0 1,-3-1 0,-1 1 1,2 3 1,2 1 1,-3-1-64,3-4 50,-3 1 1,5 0 0,0-1-23,0 1 1,-29 5-1,-2 0 17,29-5 1,-28 7-1,-1 0 1,29-3 1,-29 3-1,1 0-159,28-7 0,0 3 224,-4 0 1,4 2-48,-1-1 0,1-4 3,-3 4 1,0-3-54,3-2 0,-3 5 51,3-1 0,-4 0-60,-4-3 0,3-1 44,-2 1 1,1 0-58,3-1 1,-6 5 55,-3-1 1,7 0-2,1-3 0,-1 0-7,-3-1 1,-1 1 0,1-1 0,6 1 37,-6-1 1,6 2-32,-6 3 0,-2-3-39,-2 2 0,2-1-11,-2 1 1,1 0-8,-5 4 1,1-4-43,0 4 0,-4-3 84,0 3 0,-1-4-3,5 4 1,0-3 8,0 3 0,-1-5 15,1 2 0,0 0-25,-1 0 1,1 0-26,0 0 1,-4-2 43,-1 5 0,-3-4-1,4 5 1,-5-3 218,1 3 0,-2 0-205,-2-5 1,2 5 35,2-5 1,-3 4 353,3-3 1,-2 0-383,-2 0 0,0-3 236,1 2 1,1 2-267,-1-2 1,5 4 3,-6-3 1,3 0-5,-2 0 0,-1-2 129,0 5 0,0-4-109,1 4 0,-1-4 29,0 0 1,-1 2 9,-2-2 1,2 2 98,-3-2-132,3-2 2,-4 9 0,4-8 69,-2 5 0,-2-1-52,1 1 1,-4 3 10,0-3 0,2 1-57,-1 0 0,1 1-21,-2-1 1,-1 1 13,1 2 1,-6 0-7,0 0 0,-1-1 153,3-3 1,1 3-115,0-3 1,-4 3 102,0 1 0,4-4-76,4 0 1,1-1 16,-2 1 1,0 2-20,4-6 0,-5 4-5,2-3 1,0 3 72,-4-4 0,2 5 72,-6-5 0,1 5 27,-1 0 1,3-2-123,-3 1 1,2-4-88,2 4 1,-1-3 90,-3 3 1,3-1-97,-3 1 1,2-1 18,2-3 0,-4-1-148,0 6 1,-4-2 43,4 1 0,-5 2-94,1-1 0,2-2-191,-2 1 1,4-1 106,-4 1 1,2 3-393,-2-3 1,-2 3-417,2 1-114,-2 0 1186,-2 0 0,1 5 0,-1 1 0</inkml:trace>
  <inkml:trace contextRef="#ctx0" brushRef="#br3">18468 11284 8094,'-7'-29'311,"2"1"1,14 11 492,2 6 1,5 4-462,-1 7 0,1 4-387,3 0 1,3 5 161,-3-1 0,4-2 148,4 2 0,-1-1 92,8 5 1,-1-1-51,9 0 1,-1 1-42,1-1 1,3 2-176,1 2 0,-4-2-213,4 2 0,-6-2 130,-2-2 0,-1 1-182,-10-1 1,-1-1 87,-3-2 0,-6 2 89,-6-2-267,-4-3 189,-7 5 0,-11-5 130,-4 2 0,-10 4-128,-6-4 0,-2 3-134,-1 2 0,1-1-355,3 1 0,-2 3 223,5 0 0,-3 5-251,3-1 1,-3 3 588,3 1 0,-15 10 0,0 2 0</inkml:trace>
  <inkml:trace contextRef="#ctx0" brushRef="#br3">20146 3164 8536,'-11'5'-268,"5"1"213,-5 5 1,9 1 197,-6-1 0,2 4 175,-2 1 0,-2 8-230,3-1 0,0 3 83,0 1 1,0 2-218,0 5 1,-3 2 114,2 2 0,-1-1-85,1 5 1,-2 0-19,3 3 0,-3 1-365,-2 0 1,1-2 219,-1-2 1,-2 1-153,3-5 1,-3-1 3,6-7 1,3-3-175,1-8 132,-2-2 204,5-11 1,-3-2 26,8-8 1,2-8 137,6-7 0,-1-7 0,0-3 0</inkml:trace>
  <inkml:trace contextRef="#ctx0" brushRef="#br3">20089 3289 8024,'0'-11'-968,"0"-4"1034,0-1 1,4 1 603,0 4 0,1-1-525,-1 1-13,-3-1-81,9 6 70,-9 1 1,6 6 83,-3 3 1,-2 7 0,6 9 0,-4 5 12,3 2 1,1 4-42,3 0 0,2 6-15,2 1 1,-2 3-79,2-2 0,-2 4 16,-2-1 0,4-2 57,1 2 1,-1-5 4,-4 1 1,-3-4-176,0-3 0,-1-3 46,5-6 0,-5-4 231,1-3-42,-6-2 189,3-1-225,0-6 1,-3-6 170,2-8 0,1-8-289,-2-7 1,6-1-158,-1-7 0,1-4 47,-2-7 0,4 1-304,-4-1 1,3 2-62,2-2 1,3-1 166,0 5 1,2 3-1418,-2 5 737,-2 5 512,8-3 0,-8 10 408,2 3 0,-2 2 0,-2 2 0</inkml:trace>
  <inkml:trace contextRef="#ctx0" brushRef="#br3">20717 3792 8523,'0'-12'-27,"0"5"-253,0-1 222,0 6 293,0-4 375,0 6-520,0 6 0,0 0 120,0 5 0,0 6-42,0 2 0,0-1-31,0 1 1,0 0-43,0 4 0,0-4-22,0 0 0,0-2 17,0 2 0,0-2-100,0-6 1,0 1 157,0-1-234,0 1-45,0-1 142,0-5-86,0-1 141,0-5-186,6-5 1,-4-2 122,6-9 1,-1 0-16,5-3 1,-5-3-99,1 3 0,-2 2 81,2-2 1,2 1 66,-2-1 1,2 1-56,1 3 0,1 2 208,-1-2 0,0 2-89,1 2 1,-1 3-49,1 0 1,3 6-48,0-2 1,0 3 7,-3 1 1,-5 1 38,1 3 0,-2 2-7,2 6 0,-2 3 124,-2 0 0,-3 4-141,3-4 0,-2 6 242,-2-2 1,0-3 5,0 0 1,1 0-114,3-1 0,-3 0-89,3-3 31,-3-6-72,-1 4 1,1-8-273,3 1 36,-3-1 220,9-7 0,-3-6-181,4-4 1,1-1 28,-1 1 1,0 1-122,1-5 1,1 1 165,2-1 0,-2-2-15,2 6 0,1 0 62,-1 4 0,5 0-9,-5 4 0,1-2 142,-1 5 0,-2 0-152,2 4 1,-2 0 421,-2 0-137,1 5 1,-2 2 56,-2 4 0,1 4-110,-6 1 1,1 3 111,-4-4 0,0 1-159,0 0 0,-4-2 35,1 5 0,-5-5-154,4 1 0,-1-6 262,1-2-902,3 1 184,-4-2 0,5 1-345,0-4 0,1-1 46,3 1 1,-1-1 748,4-2 0,6 0 0,5 0 0</inkml:trace>
  <inkml:trace contextRef="#ctx0" brushRef="#br3">21711 4112 8398,'-11'0'230,"3"0"666,0 0-1052,6 0 138,-3 0 104,5 0 0,0 0 0</inkml:trace>
  <inkml:trace contextRef="#ctx0" brushRef="#br3">15784 11078 8506,'0'-11'-1684,"0"3"1643,0 1 0,0 3 971,0-4-487,0 6-269,0-3 1,5 5-1,2 0 0,5 0-9,3 0 1,0 0 8,8 0 0,1 0-2,7 0 1,2 0 151,-3 0 1,7-4-181,1 0 0,0-4-206,-4 5 0,3-5-30,-3 4 1,2-4 144,-9 5 1,-1-5-599,-3 4 1,-5 0-31,-3 4 575,-2 0 0,-2 0 0,1 0 0</inkml:trace>
  <inkml:trace contextRef="#ctx0" brushRef="#br3">16138 11067 8419,'0'16'121,"0"-2"-74,0 5 0,0 2 335,0 5 1,-2 3 529,-1 6 0,1-1-474,-1 0 1,0 0-229,-1 1 1,3-5-20,-3 1 0,7-5-167,0 5 1,5-7-458,-4-1 1,3-2 299,-3-5 1,5-1-657,-1-4 1,-2-1 113,2-2 0,-4 1-997,3-5 1672,1-1 0,3-3 0,1 0 0</inkml:trace>
  <inkml:trace contextRef="#ctx0" brushRef="#br3">6624 7869 8509,'0'-11'-361,"5"-1"319,-4 1 16,10-1 0,-9 2-121,6 3 336,-6-4-364,8 5 321,-8 0-37,3 1 1,-6 6 189,-3 3 0,-3 2-139,-4 5 0,-6 2-51,-2 2 1,-6 4 16,-2 8 1,-6 2 4,-1 6 1,1-3-22,-1-1 1,1 2-116,6-3 0,2-2-46,6-1 1,4-4 85,7-4 1,2-3-129,2-4 1,4-2 73,0-2 0,5 0 122,6-4-61,6 0 1,1-4-1,4 0 46,1 0 0,5 0-91,3 0 0,2 0 5,1 0 0,-4 0-228,1 0 1,-2 0 90,1 0 1,-3 0-363,-8 0 1,3 5-11,-3 3 1,-3 2-664,-1 1 1170,-7 6 0,2-5 0,-3 5 0</inkml:trace>
  <inkml:trace contextRef="#ctx0" brushRef="#br2">6476 8154 9720,'0'-11'-531,"-4"0"-113,0-1 71,0 6 1,4 0 516,0 2-54,0 2 251,5-3 1,2 5 309,4 0 0,2 0-145,2 0 1,-1 0 211,5 0 1,0 0-359,4 0 0,5 2 18,2 1 1,2-1-181,-2 2 1,7 1 87,-3-2 1,3 3-45,-2-3 1,3-1 20,0 1 1,1-1-130,-1-2 0,3 0 80,4 0 1,1 0-29,0 0 1,3 0-183,1 0 1,3-2 187,-4-1 0,5 0-8,-5-5 1,5 5 20,-5-5 1,1 5-11,-5 0 0,2-2 61,3 1 1,-5 0-5,1 4 1,4-4 4,-5 0 0,3 1 15,-2 3 1,0-4-33,-1 0 1,1 0 4,0 4 1,-4 0-79,0 0 0,-4 0 57,4 0 0,-6-4 2,2 1 0,2-5 4,-2 4 1,4-4-6,-4 5 1,0-1-48,-4 4 0,-3-4-11,-1 0 0,-5 0-5,2 4 1,-2 0-122,2 0 1,-3-1-31,3-3 0,-4 3 285,-4-3 1,2 3-663,-2 1 1,-1-4 152,1 0 0,-4 1-135,4 3 1,-5 0 71,2 0 1,-4 0 475,0 0 0,-1 0 0,1 0 0</inkml:trace>
  <inkml:trace contextRef="#ctx0" brushRef="#br3">8748 7835 8463,'-12'-5'0,"3"0"52,13-3 0,3 3 205,8 5 0,3 0-54,5 0 1,4 1-198,-1 3 0,6 1 103,-1 3 0,2 1 140,1-6 0,4 5 191,0-4 1,4 5-210,-4-2 1,4 3-195,-4 2 1,-1-1 42,-7 1 1,-2-1-221,-5 1 1,-5-1 219,-3 0 1,-4 1-78,-3-1 1,-4 1-86,-8-1 1,-8 0 116,-7 1 1,-12 4-397,-7 3 0,-2 3 125,-2 1 0,1 0-625,-5-1 1,0 1 535,0 0 0,-4 0 0,-2 0 1</inkml:trace>
  <inkml:trace contextRef="#ctx0" brushRef="#br3">14573 7675 8575,'-5'6'-184,"-1"-1"234,-6-5 15,-4 5 1,-2-1 17,-5 8 1,0-2 77,0 9 0,-5-2-176,-2 3 1,-3 1 177,-1-2 0,5 3 52,2 1 1,4-6-78,4-1 0,3 0 233,4-1-300,6 1 0,1-5 23,5 0 1,1-3-4,3 0 1,6-5 25,5 5 0,9-2-11,-1 2 0,4 2-79,-1-2 1,2 1-178,3-2 0,1 3-44,-6-2 1,2 1 165,-1-2 0,-4 4-479,-1-4 1,0 0-10,-7 0 0,4 1-210,-4 3 1,-1-3 725,-6-1 0,2-4 0,-3 2 0</inkml:trace>
  <inkml:trace contextRef="#ctx0" brushRef="#br3">14539 7880 8371,'4'-7'0,"-1"-1"0,6 6 35,-1-2 0,-1 3 198,5 1 0,-3 0-41,6 0 1,3 0-135,1 0 0,2 0 137,2 0 1,0 0 24,0 0 1,4 3-143,-1 1 0,6 1 29,-2-1 1,3-3-114,2 3 1,0-3 98,3-1 1,2 0-104,1 0 1,4 0 91,-3 0 0,2 0-13,2 0 0,-4 0-85,0 0 1,-4 0 84,4 0 0,-6 0-86,2 0 0,2 0 46,-2 0 1,1 2-12,-1 1 1,-2-1 2,2 2 0,-1 1-15,1-2 0,-1 5 5,4-4 0,-3 1-5,4-1 0,-4-3-68,4 3 0,0 1 76,4-1 0,0 0-50,-1-4 0,-2 3 30,3 1 0,-7 1-5,7-1 1,-3-3 31,3 3 1,-2 1 1,-2-1 0,1 4-8,-5-5 1,2 2 4,-2-1 1,-3-1-21,3 4 1,-2-4 9,-2 1 1,4 1-20,0-1 1,0 3 4,-3-3 0,3 4-3,0-5 0,0 1 0,-4-4 1,2 4-3,2 0 0,-1 0-1,4-4 0,-3 0 3,4 0 1,-4 4 8,4-1 1,-1 1-6,1-4 0,-3 1 118,-5 3 1,2-3-57,2 3 1,-2 1 114,2-1 0,1 1-137,-1-1 1,5-3 11,-1 3 0,2 1 15,2-1 1,-5 1 31,-3-1 1,-3-3 7,0 3 0,-1-3-13,0-1 1,0 4-302,1 0 1,-1 0 25,0-4 1,0 0 46,1 0 1,-2 0 52,-3 0 0,2 0-6,-5 0 1,3 0 69,-3 0 0,-1 0 12,-3 0 1,-4 0 42,0 0 0,0 0-69,4 0 1,0-4-227,0 0 1,3-1 74,1 1 0,1 3-100,-1-3 1,-2 3-47,5 1 1,-4 0-810,0 0 1140,-1 0 0,-3 0 0,1 0 0</inkml:trace>
  <inkml:trace contextRef="#ctx0" brushRef="#br3">18730 7972 8081,'12'-12'-570,"3"2"583,0 3 0,7 2 216,1 5 0,-1 1 495,5 3-379,2 2 0,4 9-112,5 0 1,2 6-78,-2-2 1,-3 1-26,3-1 0,-2 3-158,-2-3 0,-1 1-28,-2-1-582,1-3 749,-12 1 0,4-8 61,-13 2 0,3-2-108,-13 3 1,3-5-72,-8 1 1,-5-4-8,-10 3 1,-1 2-205,-10 6 0,-6-1-828,-6 5 1045,-2 5 0,-6-1 0,1 8 0,-1 2 0</inkml:trace>
  <inkml:trace contextRef="#ctx0" brushRef="#br3">16023 11055 8482,'12'-5'0,"3"3"-337,0-6 1,2 6 174,-2-2 0,-1-1 287,5 1 1,-1 0 12,1 4 0,2 0 122,-2 0 1,3 0-109,1 0 1,0 0-7,0 0 0,3-1-224,1-3 0,3 3 126,-3-3 1,1 1-333,-1 0 0,-8 1 118,0-1 1,-5 0-310,-3-1 475,0 3 0,-4-4 0,-2 5 0</inkml:trace>
  <inkml:trace contextRef="#ctx0" brushRef="#br2">16229 11021 10673,'-11'5'-866,"4"3"971,3 7 0,-1-1-38,2 5 0,-1 5 81,4 7 1,4 2 188,-1 1 0,6 1-214,-1 3 0,-2 3-7,2 5 0,-2-4-140,2 0 0,2-3-106,-2-1 1,0-1 49,0-11 0,2 1 174,-2-4 1,-2-4-485,2 0 0,-1-5-143,5 1 1,-5-6 532,1-1 0,0-1 0,3 5 0</inkml:trace>
  <inkml:trace contextRef="#ctx0" brushRef="#br3">21951 9434 8539,'-12'0'0,"5"0"0,-1 0-595,6 0 560,2-5 0,7 3 390,9-2 0,-2 3-131,5 1 1,0 0 198,3 0 1,3 5-233,1 3 0,3-2 6,6 2 1,4-1-133,3 5 1,-3-4 85,-1-1 1,-3 1-263,-5 3 1,0-3-152,-7-1 1,1-3-229,-8 4 1,-1-6 192,-4 2 0,-3 1-471,-1-1 297,-4 0 471,2-4 0,-5 0 0,0 0 0</inkml:trace>
  <inkml:trace contextRef="#ctx0" brushRef="#br3">22373 9468 8539,'-11'0'-270,"0"0"-68,-1 0 1,1 5 935,-1 3 0,5 3-126,-1 4 0,2 4-4,-2 8 1,-2 2-67,2 5 1,2 6 69,-2 2 0,1 3-295,-5 5 1,1 1 123,0 2 1,-1 1-144,1-4 0,3-2-167,1-6 0,3-4-192,-4-8 0,6-2 166,-2-5 1,2-5-847,2-3 177,0-2-153,0-7 350,6-1 1,-1-6-673,2-3 1179,3-2 0,-3-11 0,4 0 0</inkml:trace>
  <inkml:trace contextRef="#ctx0" brushRef="#br3">19278 8566 7060,'-10'1'-308,"3"3"0,-3-2 444,2 6 0,2-4 111,-2 3 0,0 0-136,-3 0 0,-1 2 10,1-5 1,0 5-16,-1-2 0,1 0 22,-1 0 1,-3 0-62,0 0 1,-4 4 39,4-4 0,-6 2 27,2-1 0,-7 2-38,-5-3 0,-2 4-39,-1 0 1,-5 0 7,-3 1 1,-3-1-15,0 1 0,3 0-47,0 4 1,4-8-3,-4 4 1,8-3-33,-4 2 1,5-1 75,-5-2 1,2 1 13,2-5 1,-1 5-20,1-2 1,-4-2 7,0-1 0,-4 1-16,4-1 0,-4 4-2,4-5 1,-4 5-33,4-4 0,-4 1-5,4-1 0,0-3-52,4 3 0,0-2 78,-1 2 0,1-3-159,0 3 0,0-1 119,-1 0 0,1-1-6,0 2 0,3-3 14,1-1 0,0 0 5,-5 0 1,1 0 44,0 0 0,3 0 8,1 0 0,3-4 106,-3 0 1,4-5-138,0 2 1,0 0 148,0 0 1,5-1-65,-2-3 0,3 1-37,-3 2 1,4-2 2,0 2 0,4 2-13,-4-2 0,0 4-20,-4-3 1,0 3-10,0-4 0,-3 6-176,-1-2 1,-3 3 109,3 1 0,-5 1-106,2 3 0,-3-2 80,-1 6 0,-1-4-44,1 3 1,-4-3 62,0 4 0,-1-6 0,1 2 0,2 1 48,-2-1 0,-1 0 15,1-4 1,-1 0 116,5 0 1,0 0-91,0 0 1,-1 0 95,1 0 1,4 0-43,-1 0 0,2-4 112,-1 0 0,0-5-107,4 2 0,2 0 0,-3 0 0,-1 0-92,1 0 1,-3 2-20,3 5 1,-6 0-158,-1 0 1,-1 0 122,-7 0 0,4 0-3,-4 0 1,1 0 24,-1 0 0,-1 0-5,5 0 0,-5 0-85,1 0 0,1 0 83,0 0 1,4 0 61,-1 0 0,3 0 8,5 0 0,-2-5 180,6-3 1,-1 2-134,4-2 0,1 0 35,3-3 0,-2 3-47,2 1 1,1 0 29,-1 0 1,5-3-11,-1 2 1,-2 2-34,2-2 1,-1 4 16,0-3 1,4 0-9,-3 0 1,2 0-162,1 4 0,1 1 144,0-1 1,-1-3-39,1 3 1,-5-1-2,1 4 1,0 0-5,4 0 0,-1 0 36,1 0 0,-1 0-8,1 0 1,-1-1 7,1-3 1,-2 1 5,-2-4 1,1-1-12,-5-3 1,5 3 4,-1 0 1,-2 1 112,2-5 1,-4 2-148,4 3 0,-2-4 4,2 4 0,1 0-15,-5 0 1,5-1-15,-1-3 1,4 3-39,3 1-282,-2-1-10,4-3 34,-1-1 0,2 5-276,5-1 1,5 5 18,3 0 0,3-3-246,4 3 1,-2-1 201,2 4 1,3-1 193,1-3 0,3 3 415,1-3 0,-4 2 0,0 2 0,-2 0 0,2 0 0,3-5 0,-4 4 0,5-4 0</inkml:trace>
  <inkml:trace contextRef="#ctx0" brushRef="#br3">14550 8429 8510,'12'0'-767,"-6"-5"621,4 3 1,-7-8 277,4 2 1,-4 2 497,1-1 123,-3-1-139,-1-4-523,0 6 0,-5 1-10,-3 5 0,-6 0-107,-1 0 0,-7 6 70,0 6 0,-5 1-147,-4 6 1,0-2 32,4 2 1,-3-1 134,3-3 1,0-2-202,5 2 0,0 1 165,3-5 0,-1 3-79,4-7 0,5-1 76,3-3 1,2 0 35,-2 1-53,-2-3 1,9 5-2,-3-2 1,3-1 13,1 4 0,0-3-5,0 4 0,4-4 86,-1 3 0,6 1-73,-1 3 0,3 1 188,5-1 0,-2 2-42,5 2 0,0-2-30,4 2 1,-4 3-66,0 1 0,0-2 1,3 2 1,1-5-63,0 2 0,-4-1 73,0-4 1,-5 3-98,1-6 1,-2-3 143,-2-1-242,1 2-171,-1-5-554,-4 4 343,-2-5 328,-5 0 0,5 6 1,1 0-1</inkml:trace>
  <inkml:trace contextRef="#ctx0" brushRef="#br3">23379 10450 8443,'-7'0'-828,"2"0"940,5 0 20,5 0 0,-2-1-19,4-3 1,1 3-26,3-3 1,1 1-14,-1 0 1,1 0 7,-1-5 0,2 5-10,2-5 1,-2 2-15,2-2 1,1-2-95,0 2 1,4-2 119,-1-1 0,-1-5-42,1 1 0,4-4 28,3 4 1,5-4 91,-5 4 0,5-4-70,-5 3 1,5-3 4,-4 4 1,0-4-56,0 4 0,-3-2 6,3 2 1,-4 3-60,-4-4 0,1 4 84,-5 0 1,4-3-37,-3 0 0,-1 0 18,-4 3 0,4 1-24,1-1 0,-1-3-59,-4 0 0,1 0 1,-1 3 1,4-4 20,1-3 1,-1 1-3,-4-1 0,4 4-3,1-4 0,-1 1 23,-4-1 0,1-3-132,-1 3 0,1 1 57,-1-1 1,4 0-13,0-4 1,1 1 16,-5-1 0,-3 0-12,-1 0 0,1 0 65,3 0 0,0 1-2,-4-1 0,2-4 9,-5 0 0,5 0-35,-2 0 1,-2-1 66,-1-2-46,3-3-35,-6 3 1,5-4-3,-2 0 0,-3 0 50,3-1 1,-1 2-4,0 3 0,-1-3 35,1 2 0,-1 3 4,-2 2 0,4-2-1,-1 1 0,2-1-39,-1 2 0,-2 2 133,1-3 1,-1-1-148,-2 1 0,0-4 0,0 0 1,0 2-7,0-1 1,-2-1-103,-1-3 1,1 3 76,-2 1 1,-1 1-117,2-2 1,-1 3 103,4 5 1,0-3-3,0-1 0,0 1 26,0 3 0,0 0-26,0 0 1,-2 0 119,-1 0 1,1-1-79,-1-2 0,0 1 16,-1-1 0,2-2-9,-6 1 1,4-3 3,-3 3 0,0-1 26,0 2 0,-3 1-30,2-1 1,-2 2 33,-2 1 0,1 4 24,0 0 1,-1 0 7,1-4 0,1 4 19,2 0 0,-2 4 13,2-4 1,-2 3-53,-1-3 0,3 4 14,0-4 0,2 4-58,-2-4 0,-2 1 45,3-1 1,0-3-77,0 3 1,-1 3 42,-3 1 1,-1-2 3,1 2 0,-1-2 27,1 2 1,1 3 0,2-4 0,-4 4 7,4 0 1,-5 5 5,6-1 1,-4 0-7,0-3 1,3 3-9,1 1 1,-1-1-9,-3-3-14,4-1 1,1 1-13,2-1 0,-1 1-11,-2 0 1,1-1-3,6 1 0,-3-1 14,-1 1 1,-1 1-9,1 2 0,3-2 126,-3 2 0,1 2-117,0-2 1,0 5 156,-5-5-159,6 5 1,-4-3-13,2 2 45,2 3-11,-8-9 0,8 7 59,-6-4-9,6 4 274,-9-7-318,5 4 1,-4-2 146,2 0 0,2 6-132,2-2 0,3 2 10,-3-2 1,2 2-11,-2-1 0,3 0 39,-3-1-97,2 3 1,1-4-19,-3 5-147,3-5 195,-4 4 0,4-4-213,-3 5 111,3-6 17,-4 5-222,5-4-304,-5 5-10,3 0-394,-3 0-348,5 0 882,0-5 1,0 3 481,0-6 1,4 4-8,0-4 1,10-4-1,-2-6 1</inkml:trace>
  <inkml:trace contextRef="#ctx0" brushRef="#br2">23915 6864 8247,'-6'-5'-773,"1"4"989,5-4 0,-1 5-89,-3 0 1,1 1 21,-4 3 0,3 7 3,-4 8 1,-1 3-18,-6 0 0,2 6 21,-2 3 0,1 6 3,-1 1 0,-1 1-68,-4-1 0,0-2 69,5 2 0,-4-4-92,4-4 0,-1 2 51,5-5 1,3-4-7,1-4 0,0-5-169,0 1 1,2-6-531,5-2 183,0-4-438,0 2 68,5-10 410,1-7 136,6 0 0,-1-6-105,0 3 0,5 1 332,-1-5 0,0 0 0,-3-4 1</inkml:trace>
  <inkml:trace contextRef="#ctx0" brushRef="#br2">23824 6910 8860,'5'-12'-160,"-4"1"-429,3-1 578,2 6 369,-4-4 61,3 9 54,0-4-186,-4 5 1,8 1-122,-5 3 1,5-2-31,-2 6 0,3-1 27,2 5 0,1-1 9,2 1 0,-3-1-57,4 0 0,0 1 77,-1-1 1,6-3-38,-2 0 0,-1-5-59,1 5 1,3-6-77,5 2 0,-4-2 3,-4-2 0,-1 3-267,1 1 1,-3 0-174,-4-4-112,-1 0 1,0 0-39,1 0 0,-4 0 34,-1 0 533,1 0 0,3 5 1,1 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6316 4032 7971,'-7'-12'0,"-3"5"125,3-1 0,-7 5 276,-2 0 1,0 1-206,1 2 0,-3 2 6,-5 1 0,-5 8-42,-2 4-17,-3 10 1,2-6 72,1 8 0,6 1 26,1-2 1,5 1-262,7-4 1,4 0 84,4 0 0,3-4-446,3 0 0,9-4 100,7 4 1,7-4-57,5 4 0,6-5 118,1 1 1,0-3 86,-4-5 0,-3 4 153,-1-4 0,-6-1-135,-1 2 1,-5-4 269,-7 4 0,-4-1-39,-4 5 1,-3-1 98,-3 0 1,-5 6-42,-7 2 0,-4-1-248,-8 1 1,2-4 18,-6 4 1,4-5-190,-3 1 0,5-3-11,-2-5 1,8 2 85,4-5 1,3-2-867,5-5 1033,2-4 0,5-9 0,0-2 0</inkml:trace>
  <inkml:trace contextRef="#ctx0" brushRef="#br0">6544 4077 7971,'12'-5'0,"-5"5"267,1 0 1,-2 7 436,2 8 1,-2 4-219,-2 7 1,-3 5-133,3 7 1,-3-1-103,-1 5 0,0-4-29,0 4 1,2-6 0,1 2 0,0-3 27,4-5 1,-3 2 84,4-5-336,0-1 0,3-3 0,0 0 0</inkml:trace>
  <inkml:trace contextRef="#ctx0" brushRef="#br0">6396 4317 8077,'11'-5'0,"2"2"2,2-4 0,4 3-46,8-4 1,3 1-82,8-5 1,-1 1-7,5 0 0,-4-1-19,4 1 0,-5 3-407,1 0 557,-8 6 0,3-3 0,-4 5 0</inkml:trace>
  <inkml:trace contextRef="#ctx0" brushRef="#br0">7035 4237 8077,'-11'0'220,"-1"0"140,1 0 0,-4 0-109,0 0 0,-1 4 14,5 0 1,-1 5-95,1-2 1,0 7-139,-1 1 1,1 1 19,-1-5 27,6 6 1,1-5-12,5 4 1,0-4-203,0 0 1,0-1-149,0 0 1,5 0 132,3-4 0,-2 3-278,2-2 1,-1-3 144,5-1 0,3-3-64,0-1 0,5-2 46,-1-6 1,-1 0-47,1-7 0,-4 2 148,4 2 0,-5-3 227,2 3 0,-5-3 184,-3 6 0,1 2-155,-6-2 1,2 6 590,-1-2-480,-2 3 0,3 2 52,-5 3 1,0 2-153,0 5 1,0 1-106,0-1 1,3-3-70,1-1 0,1 0-275,-1 0 1,-1 2-64,4-5 1,-3 0 441,4-4 0,4 0 0,6 0 0</inkml:trace>
  <inkml:trace contextRef="#ctx0" brushRef="#br0">7309 4089 8077,'0'-18'0,"0"5"1012,0 6-135,0 4-256,0 8 1,2 8-64,1 10 1,-1 1 38,2 2 1,1 4-324,-2 4 1,2-1-216,-1-3 1,1 2-705,3-5 0,1 3 494,-5-3 0,3-1-538,-3-3 0,4-1 689,-5-3 0,1 2 0,-4-3 0</inkml:trace>
  <inkml:trace contextRef="#ctx0" brushRef="#br0">7241 4294 7974,'-7'-11'273,"2"3"165,5 1 0,0 3-178,0-4 1,5 2 13,3-2 0,4-1-179,3 6 1,1-5 80,3 4 1,3-1-139,-3 1 0,-1 3 133,1-3 1,0 3-1196,4 1 525,-1 0 317,1 0 182,0 0 0,0 5 0,0 1 0</inkml:trace>
  <inkml:trace contextRef="#ctx0" brushRef="#br0">7618 4340 7974,'1'6'39,"3"-2"1,-2-3 552,6-1 0,0-5-276,3-2 1,2-1-66,2-3 1,-2 2-123,2-6 0,-2 1 81,-2-2 0,-3 4-99,-1-4 1,-1 4 114,2 0 1,1 1-278,-5-1 1,0 5-108,-4-1 0,-5 6-138,-3-2 1,-4 3 42,-3 1 1,-1 5 132,-3 2 0,-3 7-44,3 1 0,3 5 31,0-5 1,4 5 222,0-1 0,6-1-98,2 1 0,3-5 68,1 1 0,5-2-86,3-2 1,6 1 26,1-1 0,5-3-322,-1-1 1,6-4 124,2 1 0,4-3 100,-5-1 96,1-5 0,1-2 0,1-4 0</inkml:trace>
  <inkml:trace contextRef="#ctx0" brushRef="#br0">8017 3906 7974,'0'-18'1764,"0"2"-1106,0 9-347,0 7 0,-3 12 247,-1 7 0,-1 7-133,1 5 0,1 3 242,-4 4 0,4-1-236,-1 5 1,2-4-580,-2 4 0,3-5-233,-3 1 1,4-3-447,4 0 1,2-2 381,6-3 0,-1 2-910,0-6 1355,1 1 0,4-4 0,2 0 0</inkml:trace>
  <inkml:trace contextRef="#ctx0" brushRef="#br0">8200 4386 8790,'8'-7'828,"-1"3"1,-3-1-625,4 2-43,-1-6 0,5 6-28,-1-4 0,1-1-154,-1-3 0,1-1-126,-1 1 1,-3-1 135,-1 1 0,0-1-60,0 1 1,-2 0 21,-5-1 0,0 1 131,0-1 0,-5 2-81,-2 3 0,-9 1 1,-3 6 1,2 0 2,-3 0 1,3 9 18,-2 3 1,1 7-2,3 0 1,6 2 15,-3 2 1,5 0-190,-1 0 0,3 0 103,5 0 0,1-2-277,3-2 0,2-2 85,6-6 1,1-1-92,2-2 1,3-3-1103,4-5 1432,6 0 0,-4-5 0,4-1 0</inkml:trace>
  <inkml:trace contextRef="#ctx0" brushRef="#br0">8703 4157 7974,'0'-6'740,"-5"1"1,2 5-25,-5 0-478,1 0 0,-5 1-18,1 3 0,-4 2 94,0 6 1,-1-1 96,5 0 0,-1 1-368,1-1 1,1 1 148,2-1 0,-1 1-479,6-1 0,-1 4 220,4 0 0,0 4-169,0-3 0,0 3-79,0-4 1,5 1-220,2 0 0,0-4 77,0 4 1,-3-5-49,4-3 1,-4 1 60,3-6-85,-4 6 423,2-2 0,-5 4-108,0 0 0,-5-3-194,-3 0 243,-2-1 1,-1 3 58,-1-2 106,1 2 0,-1-9 0,1 10 0,0-5 0</inkml:trace>
  <inkml:trace contextRef="#ctx0" brushRef="#br0">8965 4112 7974,'7'-8'885,"-3"0"1,-4 6-210,-4-2 0,-4 8-56,-7 3 0,2 4-172,-2 0 1,2 5-161,2 3 1,3-1-398,1 1 0,4-1 161,-1 1 0,3 1-131,1-4 1,0 3 120,0-4 1,5 4-579,3-4 0,3 0 63,4-3 0,-2-1-58,2 1 0,-2-1 234,-2 0 0,1 0 10,-1-4 0,-4 3-161,-4-2 216,-1 2 1,-4 2 73,-1-1 0,-4 0 55,-4 1 0,-1-5 487,1 1-545,0 0 1,-1 2-1036,1-3 1196,4-1 0,-3-1 0,4 1 0</inkml:trace>
  <inkml:trace contextRef="#ctx0" brushRef="#br0">9239 4466 7974,'12'0'1510,"-6"0"-1049,4 0 0,-8-2 1027,1-2-750,-1 3-738,-2-4 0,-5-5 0,-2-3 0</inkml:trace>
  <inkml:trace contextRef="#ctx0" brushRef="#br0">5082 5608 8355,'-5'16'0,"4"2"268,-3 5 0,2 10-7,-2 5 0,1 10-44,-4 5 1,3 3-237,-4 1 1,4-2 142,-3 2 0,0-4-132,0 4 1,-2-6 179,5-9 1,0-4-156,4-7 0,0-4 23,0-4 1,4-5-51,0-3 1,5-3 88,-2-5 1,5-2 156,3-5 0,-1 0-66,5 0 1,5 0 200,7 0 0,-1-3-200,4-1 0,3-4-11,9 4 1,1-3-173,2 3 0,2 0-78,2 4 0,3 0 50,-3 0 0,3 0 77,1 0 0,-2-1-131,-6-3 0,1 3 94,-8-3 1,-3-1 26,-1 1 0,-3-5-339,-5 2 0,-3 0 103,-8 0 0,1 3-408,-5-4 1,-1 4 225,-6-3 0,1 3-477,-6-4 1,1 5 986,-4-5 0,0 0 0,0-3 0</inkml:trace>
  <inkml:trace contextRef="#ctx0" brushRef="#br0">5927 6167 8174,'-6'8'295,"2"-1"1,4 1 461,4 4 0,4-1-245,7 0 1,-1 0-58,5-4 0,0 6-144,4-6 0,3 6-37,1-5 1,1 2-78,-1 1-14,-3-4 0,2 3-259,-7-3 0,2 0 123,-6 0 0,-1-3-166,-6 4 0,-3-1 69,-5 5 1,-2-1-45,-1 1 0,-9 4 9,-7 3 1,-4 7-83,-3 0 0,-4 5-212,-4-5 0,4 2-149,-1-1 1,6-3-694,-2 3 0,3-8 1221,1-4 0,0-2 0,1-2 0</inkml:trace>
  <inkml:trace contextRef="#ctx0" brushRef="#br0">7104 5893 8128,'-1'-10'-2095,"-3"2"2724,2 3 0,-3 7-60,5 1 0,-3 10-471,-1 10 0,-4 10 14,4 9 0,-5 9-53,2 6 1,-2 1-173,5-26 1,0 1 0,-5 26 280,6 2 0,-1-7-54,4-5 1,1-7 50,3-4 0,4-7-245,7-5 0,1-8 76,3-7 0,3-1-170,-3-6 1,2-1 61,2-7 0,1-4-206,3-7 0,-2-3 240,6-4 1,-6-5-427,2 0 0,-3-3 504,-1 3 0,-5-5 0,-2 3 0</inkml:trace>
  <inkml:trace contextRef="#ctx0" brushRef="#br0">7492 6213 8128,'0'8'58,"0"-1"1,0 1 209,0 3 1,1 4-25,3 1 1,-3 0-1,3-1 1,-2-2-91,-2 2 0,3 2-207,1-2 0,1 0-167,-1-3 216,-3-1 0,6-5-602,-4-2 0,0 1 187,5-1 419,-6 0 0,13-9 0,-2-1 0</inkml:trace>
  <inkml:trace contextRef="#ctx0" brushRef="#br0">7526 6122 8128,'0'-25'0,"0"4"193,0 9 0,0 1 41,0 0 1,5 0-415,3 4 1,-2-2 94,2 5 1,0 0-306,3 4 1,-1 2 96,-2 1 1,2 3 292,-2 1 0,2 8 0,1-2 0</inkml:trace>
  <inkml:trace contextRef="#ctx0" brushRef="#br0">7698 6236 8128,'-5'16'0,"3"-2"72,-1 5 0,1-5 151,2 1 0,0-2 468,0-1-452,0-1-60,0-5 1,4 4 106,0-2 128,0-3-264,-4 5 6,5-8-271,-4 3 0,5-5-29,-2 0 1,-1-2 95,4-1 1,-3-4-71,4-4 59,-1-1 0,5-3 1,-1 0-121,1 1 1,-1-1 87,0 3 1,1-2 65,-1 7 0,1-2 52,-1 1 0,-3 3 37,-1 5 65,1 0 0,0 1-84,-1 3 0,-4 4 90,1 7 0,-3-2-58,-1 2 0,0 2-31,0-2 0,0 4-34,0-4 0,0 0-192,0-3 1,4-5-2,-1 1 0,3-2-329,-3 2 0,0-3-358,4-5 868,1 0 0,4 0 0,-1 0 0</inkml:trace>
  <inkml:trace contextRef="#ctx0" brushRef="#br0">8075 6270 8128,'11'11'1337,"2"-4"-1085,2-3 0,-2-3-82,2-1 0,-1 0-198,1 0 0,1-5 47,4-3 0,-4-2 159,-5-1 1,3-1-238,-2 1 0,1-1 84,-10 1 0,5 3-77,-4 1 72,0-1 1,-10 2-181,-1 2 0,-7 3-10,-1 1 0,-6 6-54,2 5 0,-1 2 187,1 6 0,-1-4-14,4 4 0,1-1 48,4 1 1,3 2-40,1-6 1,4 0-137,-1-4 1,4 1 90,4-1 0,6-1-463,5-2 218,1 2 85,0-9 1,2 8-445,5-5 691,0 0 0,-1-4 0,1 0 0</inkml:trace>
  <inkml:trace contextRef="#ctx0" brushRef="#br0">8566 6247 8128,'6'-11'0,"3"-1"242,-5 1 0,-1 0 389,-3-1 0,0 1-131,0-1 1,-1 6-174,-3 2 0,-2 3-82,-5 1 0,-2 1-6,-2 3 1,-2 4-135,-2 7 0,-1-1-14,5 5 1,1-1-134,6 1 0,-1-2-5,5-1 1,1-4-664,3 3 402,0-2 1,5-3 85,2-2 1,3-3-176,2-5 0,3 0 130,0 0 0,6-1-71,-2-3 1,1-2 192,-1-6 1,-1 1 298,-3-1 110,-2 1 0,2 3-41,-7 1 98,-3 4-196,-5-2 1,-2 10 99,-1 3 0,0 2-10,-5 1 1,6-3-550,-2 0-8,3-1 0,1 5-474,0-1 0,5-5 419,2-2 397,9-3 0,1-1 0,6 0 0</inkml:trace>
  <inkml:trace contextRef="#ctx0" brushRef="#br0">8977 6179 8128,'0'-12'628,"0"1"1,0-1-222,0 1 0,-5 1 102,-3 2 0,2-1-241,-2 6 0,-3-1-54,-4 4 0,-1 5-240,5 2 61,-6 4 1,5 5 128,-4 3 0,4-1-95,0 1 0,2-4-312,3 4 0,1-5 129,6 1 0,2-2-480,2-2 0,2-3 265,5 0 1,2-6-163,2 2 1,-1-4 150,5-4 1,-1-3-49,1-9 1,1 4 148,-4-4 1,-1 4-92,-4 0 658,1 1-336,-1 0 959,-5 4-712,-1 2 0,-5 11 158,0 6 1,-1 4-143,-3 7 0,3 0-15,-3 0 1,3 1-144,1 3 0,0-2 59,0 5 1,0 5-217,0 3 0,0 4 114,0-4 1,4 5-279,0-1 1,-1-3 65,-3-1 0,0-2 131,0-2 0,0-5 80,0-2 0,-5-3-2,-2-1 1,0-4 11,0 0 1,-1-9 170,-3 1 0,3-6-196,1 3 1,-1-5 31,-3 0 1,3-6-334,0-5 0,6-7 124,-2-4 1,3-8-427,1-3 1,0-5 156,0-3 0,1-2-18,3-6 0,0 2 193,7 2 1,2 2 275,6 6 1,2 5 690,-2 2 0,3 4-464,1 4 1,3-1 532,1 5 0,5 0-324,-2 3 0,-1-3-76,2 0 1,-4 0-15,3 3 0,-5-1-176,2-2 0,-3 3-183,-1-4 1,-5 2 73,-3-1 1,-2 2-156,-2-2 0,-3 1 52,-1-1 1,-4 2-79,1-2 0,-4 2 89,-4 2 0,-4 5-209,-7 2 1,1 3 12,-5 1 0,-4 1 30,-4 3 0,2 7 30,6 8 0,-1-1 78,5 1 0,-1 0 211,5 4 1,5 0-95,2-1 0,4 1 33,4 0 1,3-5-66,8-3 1,3-2-17,5-2 0,1-4-160,3-4 0,-2 2-348,6-1 0,-5 0-564,5-4 0,-6-1 55,2-3 994,-3 3 0,-1-9 0,0 3 0</inkml:trace>
  <inkml:trace contextRef="#ctx0" brushRef="#br0">10656 5973 8082,'-12'-11'-533,"1"-1"1,-1 2 491,1 3 0,0-2 165,-1 5 0,-3 0-7,0 4 1,-6 1-56,2 3 1,-2 4-97,-2 7 0,0 6 87,0 6 1,5 0 149,3-4 0,4 3-124,3 1 1,3-2-46,5-6 0,5-1-109,3-3 0,6-6 93,1 3 0,5-9-174,-1 1 1,7-4 47,0-4 0,1-6-46,-4-5 1,-2-5 104,-2 1 0,2 1-65,-6-1 0,0 4 102,-3-4 1,-6 5 12,-2-2 0,-3 8-33,-1 0 40,0 5 0,-1 0 96,-3 6 1,-1 5-113,-3 7 1,-1 3 217,6 5 1,-5 4-123,4-1 0,0 10 74,4-2 1,2 3-109,1-3 1,5 0-1,7 1 0,-2 0-19,2 3 0,2-1 0,-2 5 1,0-5-157,-3 1 0,-1-7 94,0 0 1,-4-6-66,-3 2 0,-3-7 84,-1-1 0,-5-5-17,-3 1 0,-7-2 111,-4-1 1,1-6 235,-1-2 0,1-2-204,-1 2 0,-2-3-53,2 3 0,1-8-99,-1-3 1,6-1 107,2-3 0,1 1-292,6-9 1,0-6 79,4-5 0,5-3-699,3-1 390,2-6 325,1 5 1,6-10 0,1 5 0</inkml:trace>
  <inkml:trace contextRef="#ctx0" brushRef="#br0">10861 5950 8082,'12'2'-347,"-1"1"0,1 4 445,-1 4 0,0 2 241,1 2 0,-1 4-369,1 8 132,-6-3 1,3 8-42,-5-6 1,1 6-2,-1-2 0,-3-2-51,3-1 0,-3-4 93,-1-4 1,-4 1-18,0-5 1,0-3 67,4-5-87,-5-4 0,4 1-33,-3-8 0,3-4 7,1-7 0,0 1-247,0-5 0,4-4 90,0-3 0,5-2-223,-2 1 0,3 2 124,2-6 1,-1 7-111,1 1 1,3 2 68,0 5 1,0 5 13,-3 3 1,3 6 242,0-2 0,5 3 0,-2 1 0</inkml:trace>
  <inkml:trace contextRef="#ctx0" brushRef="#br0">11307 6053 8082,'0'-8'-755,"0"1"1054,-5 4 1,-2-2-56,-4 5 0,1 1-151,2 3 0,-6 6 66,3 6 0,-3 4 33,2-1 1,5 1-69,-1-1 1,6 3-107,-2-3 1,-1-3-196,1 0 0,1-4 98,7 0 1,1-5-105,3 1 1,2-5 54,-2 0 0,2-3-22,1-3 0,1-4 60,-1-4 0,3-1-276,-3 1 230,3-6 0,-7 5 1,4-3 66,0 2 1,-3 5 288,0 1-214,-1 4 0,1-2 161,0 5 1,-6 5-116,2 3 1,-2 6-11,2 1 1,-1 0-4,4-3 1,0-1-437,0 0 397,4-4 0,0 3 0,7-4 0</inkml:trace>
  <inkml:trace contextRef="#ctx0" brushRef="#br0">11581 5939 8014,'-7'18'-608,"2"3"425,5-2 1,-3 8 850,-1 3 1,-1 8-191,1 4 1,3 3-68,-3 0 1,-1-3-251,1 0 1,0-5-134,4 1 1,0-1-643,0 1 0,1-4 379,3 0 0,-3-1-442,3-6 538,3 0 1,-5-11-377,6-4 1,-4-6 143,3-6 0,-3-6 371,4-6 0,-5-4 0,5-7 0,-5-1 0,0-3 0,-1-2 0,-2-5 0,0-1 0,0 1 0,-4 0-172,0 0 0,-4-1 172,5 1 0,-1 5 353,4 2 1,0 3-146,0 1 1,1 6-32,3 1 1,3 7 401,9 2 1,-4 4-85,4-1 0,0 3-152,-1 1 0,1 5-94,-5 3 0,-1 2-212,-2 1 1,1 1 73,-6-1 1,1 1-151,-4-1 0,0 2 30,0 2 0,-5-2-171,-2 2 0,-4-2-138,0-2 1,1 0-135,2 1 0,-2-6-564,2-2 555,3-3 461,0-1 0,0 0 0,-1 0 0</inkml:trace>
  <inkml:trace contextRef="#ctx0" brushRef="#br0">11821 5756 8014,'11'0'-49,"-5"0"0,5 0 148,-4 0 1,-1 6 476,2 6 0,-5 4-137,0 7 0,-1 5-304,-2 3 0,0 2 107,0 1 1,0 4-265,0 0 0,0-4-26,0-3 0,0-6-56,0 2 0,0-8 137,0-4 0,1-2-183,3-2-197,-3-5 227,9 5 1,-7-11-47,4 0 0,-4-5 128,1-7 0,1-4-208,-1-3 1,4 0 112,0-4 0,2 2-129,2-5 1,-1 5 141,0 2 1,2 5 53,2-1 0,-2 8 223,2 3 0,2 3-94,-2 1 0,0 1 245,-3 3 0,-5 3-135,1 8 0,-6-1 102,2 5 0,-1-3-198,1 3 1,-3-5-234,3 1 1,-3-2 87,-1-2 1,1-1-344,3-2 411,-3 2 0,9-4 0,-3 6 0</inkml:trace>
  <inkml:trace contextRef="#ctx0" brushRef="#br0">13431 5402 8211,'-18'0'0,"-3"0"-57,2 0 1,-3 6 4,-1 6 0,-6 16 350,-5 14 1,14-17-1,0 2-127,-2 4 1,-1 2-1,0 2 1,0 0-233,0 5 1,0 0-1,1 0 1,1 0 175,1 0 1,2 0 0,1 0-1,4 0-94,4 0 0,2 0 0,1-3 0,2 0-86,3-3 1,2 0 0,12 24-450,10-8 1,7-8-472,16-4 0,6-9 985,-22-17 0,1-1 0,0 1 0,0 0 0,30 3 0,2-2 0</inkml:trace>
  <inkml:trace contextRef="#ctx0" brushRef="#br0">14071 5768 8087,'-18'-17'0,"1"4"0,6-2 0,-1 2 424,1 2 1,-2 1-41,-2 2 1,-4 4-261,-8 8 1,-3 8 27,-8 7 0,-1 7-90,-3 5 0,-2 7-174,6 4 1,5-2 248,7 2 1,7-4-160,4 4 1,8-5 64,7 1 1,7-2-490,8-2 0,4-4 268,7 1 0,4-11-304,4-1 0,1-5 42,3-3 1,3-4-134,5-3 1,-2-4 572,-2-4 0,-1 3 0,-3-6 0,4-2 0,2-3 0</inkml:trace>
  <inkml:trace contextRef="#ctx0" brushRef="#br0">13945 6122 8003,'-6'0'473,"2"-4"-334,8 0 31,2-5 1,9 7 43,0-6 0,4 4 0,-3-3 0,4 4 42,-1-1 1,-1-1-16,1 1 1,-5 0-141,1 4 125,-2 0-326,-7 6 0,-1 1-42,-5 8 1,-1-1-89,-3 5 0,-2-1 158,-6 1 1,5 3-43,-1-3 1,2 2-339,-2 2 1,-1-1 164,5-3 1,1 1-259,3-5 0,1 1-5,3-5 550,2 0 0,5-4 0,1-2 0</inkml:trace>
  <inkml:trace contextRef="#ctx0" brushRef="#br0">14767 5870 8113,'0'-23'0,"-1"4"490,-3 0 1,3 5-22,-3-1 1,-2 4-171,-2 3 1,-6-1-74,-1 6 0,-9 4-112,1 6 0,-8 9-11,1 3 0,-2 3 100,2 5 1,2 0-124,5 7 0,3-6 76,5 6 0,1-3-448,10-1 1,1 2 72,7-5 0,2-1-36,6-3 0,1-4-55,2 0 1,2-6-167,6-2 0,0-1-142,0-6 1,0 0 158,0-4 1,3-1-440,1-3 898,0-2 0,-5-6 0,1 1 0</inkml:trace>
  <inkml:trace contextRef="#ctx0" brushRef="#br0">15213 5825 7998,'5'-17'-342,"-4"4"678,3-2 1,-3-1 554,-1 1 1,0-1-345,0 5 1,-1 1-55,-3 2 0,-4-1-137,-7 5 0,-3 1-81,-5 3 0,1 5-267,-1 2 55,0 3 0,0 3-8,0 2 0,6-1-163,1 5 0,4-1-441,0 1 1,6 3 271,2-3 0,4 2-130,4 2 1,2 0 152,6 0 0,4 0-13,3 0 0,-1-1 82,1 1 1,-1 0-44,1 0 1,-3 0 253,-4 0 0,-1-4 110,0 0 1,-4-5 127,-3 1 1,-3-2-124,-1-2 1,-1-1 59,-3-2 0,-6 2-49,-6-3 0,-4 0-110,1 0 1,-1-4-64,1 1 0,-2 1-118,6-1 1,-4-1-189,4-3 1,1-1-1020,6-3 1346,-2-2 0,9-10 0,-4-2 0</inkml:trace>
  <inkml:trace contextRef="#ctx0" brushRef="#br0">15555 5356 8159,'12'5'-256,"-1"2"1,6 5 735,2 4 1,-2 3-93,2 7 1,0 4-250,4 4 1,-4 9 80,0 3 1,-7 3-151,3 1 0,-10 2 161,3 5 0,-6 0-27,-2 0 1,-1 5-208,0-30 1,-2 1 0,-2 0 0,-1 0 48,-3 0 0,-1-1 0,-12 29-111,-1-8 1,-5-6 44,-2-5 0,-3-7-68,-1-1 0,-6-1 93,-2-6 1,1 0-855,-5-4 0,5-4 849,-8 0 0,4-4 0,-4 4 0,2 1 0,1 2 0</inkml:trace>
  <inkml:trace contextRef="#ctx0" brushRef="#br0">13442 7001 7999,'-24'-5'397,"6"2"-278,11-4 1,6-1-492,1-3 1,6-1 54,9 1 0,8-1 881,7 1 1,10-4-62,5 0 0,11 1-376,-24 9 1,1 2 0,2-2-1,1 1 134,4 2 1,0 0-1,3 0 1,2 1-420,5 0 0,2 2 0,0-1 0,0 0 320,2 0 1,-1 0 0,-2 0 0,1 0-50,3 0 0,0 0 1,-3 0-1,-1 0-122,4 0 0,0 0 0,-2 0 0,-2 0 51,-1 0 1,-1 0 0,-2 0 0,-1 0-391,-2 0 0,0 0 0,-4-2 0,0 0 175,-2 0 1,0 0 0,-3-2-1,-2 0-490,24 0 1,-5-4 334,-2 0 0,-8 2-151,-4-2 0,-4 5-1296,-3 0 1775,-4-4 0,0 6 0,0-3 0,-1 3 0</inkml:trace>
  <inkml:trace contextRef="#ctx0" brushRef="#br0">16001 6967 8012,'-7'0'0,"2"0"1343,5-5-1343,0 3 0,0-3 0,0 5 0</inkml:trace>
  <inkml:trace contextRef="#ctx0" brushRef="#br1">5037 9628 15757,'0'11'-1556,"0"2"1803,0 2 37,0 3 1,3 5-217,1 0 1,0 4 126,-4 4 0,0 3 31,0 4 0,-1 3 27,-3 5 1,3 3-539,-3 1 0,-1-1 324,1-3 1,0-1-161,4 1 1,0-5 172,0-3 1,1-4-135,3-4 1,-2-7 140,1-7 1,2-4-251,-1 0 1,5-6 252,-1-2 0,6-3 113,1-1 1,6-5 223,2-3 1,5 2 132,6-2 1,1 1-284,-1-5 1,5 5-83,3-1 0,1 4-192,-1-3 0,3 4 324,-3-1 0,-2 3-159,2 1 0,-4-4-380,4 1 0,-5-3-82,1 3 0,-4 0-189,-3-5 1,0 6 113,-4-2 0,-4-1-476,-4 1 1,-5 0-405,1 4 63,-2 0 1181,-2 0 0,-5 0 0,0 0 0</inkml:trace>
  <inkml:trace contextRef="#ctx0" brushRef="#br1">5790 10142 11725,'-17'-10'-404,"5"1"759,8-10 1,4 10 20,4 1 0,6 6-274,6 2 1,5 0-89,2 0 0,0 5-112,3 2 1,-1 7-153,-3 2 154,6-1 1,-4-4 377,3 1 0,-3-5-26,-1 1 1,0-1-189,0 5 1,-2-1-196,-2 1 0,-2-1-55,-6 1 0,-4-1 188,-4 0 0,-3 2 103,-3 2 1,-10 3 130,-10 5 0,-5 0-23,-6 0 1,-2 4-521,-2 4 0,1-2 63,-4 2 1,4-2-1026,-1 1 1265,7-2 0,0-1 0,6-1 0,5 0 0,4-2 0,0-1 0</inkml:trace>
  <inkml:trace contextRef="#ctx0" brushRef="#br0">7172 9970 8161,'-1'-11'-950,"-3"0"689,3-1 0,-4 5-325,5-1 439,0 0 0,0-3 133,0-1 1,0 1 11,0 0 0,-1-1 165,-3 1 1,3-4-46,-3-1 1,1 1 244,-1 4-92,3-1 46,-4 1 1,5 6-26,0 5 1,0 11-142,0 12 1,-4 14 119,0 9 1,-4 16-181,4-30 1,0 0 0,-1 5 0,1 0-217,0-1 0,0 0 0,1 4 0,0 0 171,1-1 0,0-2 0,2 1 0,-1-1-66,-1-4 0,0-1 1,6 29-39,4-8 1,2-7 134,1-8 1,1-8-33,-1-3 1,0-8 45,1-4 0,-1-7 142,1-4 0,-1-4-83,1-4 0,-1-9 393,0-10 0,5-6-490,-1-9 1,0-4-90,-3-7 1,-1 1-94,0-6 0,1 1-131,-1-4 1,1 1-60,-1 3 1,0 3 140,1 8 0,-5 3-436,1 5 1,-4 6 170,4 5 1,-6 5 442,2 7 0,2-1 0,1 1 0</inkml:trace>
  <inkml:trace contextRef="#ctx0" brushRef="#br0">7641 10153 8226,'11'0'574,"0"-5"0,-3 0-621,0-3-85,-6 3 266,3 0-203,-5 4 0,-6 1 64,-6 8 0,1 2 95,-4 1 1,-2 6-72,2 2 1,0 2-30,3 2 1,1 0-59,0 0 0,4-2 110,3-2 0,3 3-50,1-3 0,3-1 44,4 1 1,1-5-100,7 1 1,3-2 146,1-2 1,-1 1 2,1-1 1,-1 0-15,1 1 1,-3-2 143,-4-2 0,-2 2-52,-3-3 1,-2 3-83,-5 2 1,-1-5 136,-3 1 1,-3 0-96,-9 3 0,4-5-263,-3-2 1,-2 1-148,2-1 0,0 0-186,3-4 1,5-1-17,-1-3 0,5-2-284,0-6 0,10 1-120,5-1 891,7 1 0,-2-6 0,6 0 0</inkml:trace>
  <inkml:trace contextRef="#ctx0" brushRef="#br0">7892 10416 8226,'23'-5'0,"0"-2"226,-1-4 0,-3 1 407,0 2 1,-3-1-183,3 6 0,-2-5-154,2 4 1,2-5-289,-6 2 0,0-4 102,-3 0 0,-2 0-205,-3-1 75,4 1 1,-10 3 0,3-1-52,-3-3 0,-1 0-28,0-3 0,-1 2-379,-3 2 0,-3-1 153,-4 1 1,-5 3 92,-3 1 1,-3 4 25,-1-1 0,-4 12 63,1 3 1,-1 10 339,4 2 1,2 1 16,2 6 0,4-1 53,7 2 0,3 2-164,5-3 1,1-1 77,3 2 0,2-7-172,6-1 0,4-2 75,3-5 0,8-2-451,3-7 188,3-2 72,-4-5 0,8 0-427,-2 0 0,1-9-46,-1-2 1,-2-7 578,-3 3 0,-2-5 0,-5 2 0</inkml:trace>
  <inkml:trace contextRef="#ctx0" brushRef="#br0">8349 10142 8565,'-7'0'802,"12"5"0,2 6-595,4 8 0,1 4 57,-5 4 1,3 1-67,2 2-115,-6 8 0,0-6 137,-2 10 1,-1-7 27,4 0 0,-3-2-269,4-7 1,-4 0 8,3-7-133,-4 2 183,2-8 173,-5-2 0,0-7-142,0-8 0,0-3-141,0-9 1,0-1 9,0-6 1,0-5-166,0-2 0,0-3-57,0-2 1,5 1 128,3 0 1,2-1-144,1 1 0,4 5 41,1 2 0,4 5-405,-1 2 0,2 4-98,2 5 760,0-1 0,5 1 0,1-1 0</inkml:trace>
  <inkml:trace contextRef="#ctx0" brushRef="#br0">8908 10324 8273,'-6'-11'522,"2"0"1,8 3-54,4 0 1,3 6-520,4-2 1,3 2 111,5-2 1,0 2-220,-1-1 0,1-2-88,0 1 1,0-4-122,0 4 1,3-3 365,1 3 0,5-5 0,-3 3 0</inkml:trace>
  <inkml:trace contextRef="#ctx0" brushRef="#br0">9673 10187 8141,'-6'-16'-178,"0"3"-45,2-2 0,3-1 513,-3 0-76,3 1 0,-3 7-178,0 1 1,-5 0-13,2 0 1,-4 2-115,0 5 0,-6 1 88,-2 3 0,2 3 119,-2 9 1,1 3-75,-1 7 0,0 0 362,7 4 0,0 1-47,8 3 0,-4 0-30,4 0 1,2-1-236,6-2 1,2-3-82,5-5 0,6-7 31,2-4 0,3-6 132,0-6 0,1-10-244,0-5 0,4-11-153,-1-4 1,5-5-145,-4-3 1,3-2-174,-3-6 0,-1-3 151,-3-1 0,0-3 131,0 3 0,-5 1 94,-3 3 0,-3 6 89,0 1 1,-2 9-129,-2 3 1,1 8 437,-6 4 15,1 7 0,-5 8 140,-3 8 1,-2 12-70,-6 7 0,1 5 83,-1 2 0,2 5-223,3 3 1,0 1-31,4-1 0,1 3-289,-2-3 0,4-3 133,4-1 0,3-4-392,4-3 0,0-5 55,1-7 0,3-3-461,0-9 0,2-2 802,-2-5 0,3-5 0,5-1 0</inkml:trace>
  <inkml:trace contextRef="#ctx0" brushRef="#br0">10096 10130 8141,'-11'12'0,"-1"0"0,1 4 0,4-4 449,4 4 0,3-4-36,3 0 0,4-1-335,4 1 1,2-5 121,2 1 0,-1-6 25,5 2 1,-5-3-128,1-1 1,2-5-171,-2-2 0,0-3 147,-3-2 0,-1-3-92,1 0 0,-2-6-147,-3 2 1,-2 2 53,-5-2 0,0 3 20,0-3 1,-9 5 27,-2-1 1,-8 7 14,0 5 1,-3 1 85,0 2 0,-3 7 100,-1 4 1,6 3 58,-3 9 0,7-3-110,1 7 0,4-3-223,3-1 1,3 2 138,5-2 0,9 2-463,2-6 1,12-2 194,0-2 1,8-3-514,-1-5 1,8-2 36,4-5 557,-3-5 1,1-6 0,-6-7-1</inkml:trace>
  <inkml:trace contextRef="#ctx0" brushRef="#br0">10633 9685 8141,'-12'-28'0,"-4"4"0,3 1-48,-2 8 0,2 7 158,2 4 0,1 4-6,2 4 1,-2 8 141,2 7 1,2 7 124,-2 5 0,6 7-40,-2 4 0,3 7-88,1 4 1,0 3 128,0 1 1,5 2-209,2 2 1,4 2-119,-5-29 0,-1 1 1,-1 0-1,0 1 45,0-2 0,-1 0 0,0 2 0,1-1-314,-1-2 0,1-1 1,5 30-155,-5-1 1,4-8 7,-5-3 1,1-9 203,-4-7 0,0-2-133,0-10 0,-1 1 131,-3-11 1,2 0-288,-6-8 0,0 0 246,-3-4 0,-2-5-207,-2-3 0,1-8-512,-5-7 927,5-5 0,-8-6 0,5-1 0</inkml:trace>
  <inkml:trace contextRef="#ctx0" brushRef="#br0">10302 10199 8141,'0'-12'-287,"1"1"287,3 0 0,2 0 622,5 4 1,6-3-415,2 2 0,4-1-509,3 2 0,4-4 30,4 4 0,0 0-210,0 0 1,-3 4 61,-1-1 1,-4 3-61,0 1 479,-1 0 0,-8-5 0,0-1 0</inkml:trace>
  <inkml:trace contextRef="#ctx0" brushRef="#br0">10816 10016 8022,'3'12'-38,"1"-1"0,0 0 459,-4 1 0,0 3-268,0 0 1,1 6-55,3-2 1,-3 1-248,3-1 0,-3 1 78,-1-5 0,4 4-133,0-3 1,0-1-30,-4-4 232,0 1 0,-5-1 0,-2 1 0</inkml:trace>
  <inkml:trace contextRef="#ctx0" brushRef="#br0">10850 9845 8141,'0'-12'-94,"0"1"1,1 0-41,3-1 0,-2 6-253,6 2 1,0 3-274,3 1 660,-5 0 0,5 0 0,-5 0 0</inkml:trace>
  <inkml:trace contextRef="#ctx0" brushRef="#br0">10975 9982 8164,'-6'11'621,"2"1"-531,3 4 0,1 2 429,0 5 0,1 1-95,3 3 1,-3 0-295,3 4 1,-3-3 122,-1-5 1,0-6-16,0-1 0,0-4-44,0 0-501,6-6 63,-5-1 1,5-6 24,-2-3 1,1-6-70,3-5 1,2-6 60,-3 2 0,0 2-124,0-2 0,1 3 78,3-3 0,1 5 262,-1-1 0,1 4-102,-1 3 329,1-2-75,-1 9 1,-5-3-48,-2 8 0,-3 3 146,-1 9 1,0-2-28,0 5 0,0-6-416,0 3 0,4 0 93,0-1 0,4 1-668,-5-5 1,6 1-395,-1-1 1172,2 0 0,7 1 0,0-1 0</inkml:trace>
  <inkml:trace contextRef="#ctx0" brushRef="#br0">11307 10199 8164,'0'-12'-49,"5"1"1,-4 0 323,3-1 0,-2 5 183,2-1 0,-3 0-267,3-3 0,-1 3 326,1 1-619,-3-1 218,4-3-374,-5-1 0,0 5 208,0-1 1,-1 5-697,-3 0 481,-3 1 1,-4 2 44,0 0 1,-5 5 281,1 3 1,0 3-164,4 5 0,-1-2 243,1 5 1,4-4-52,4 4 1,0-4-37,-1 4 1,3-1-136,-3 1 1,8-2-205,4-6 1,2 0 134,1 1 0,2-5-135,2 1 1,3-5-481,5 0 764,-1-1 0,1-7 0,0-2 0</inkml:trace>
  <inkml:trace contextRef="#ctx0" brushRef="#br0">11626 10176 8164,'12'-11'-15,"-6"-1"0,-1 1-75,-5-1 301,0 1 1,0 3-224,0 1 0,-5 0 78,-2 0 0,-4 2-27,0 5 0,0 0 67,-1 0 0,1 1 41,-1 3 0,2 2-9,3 5 1,1 1-21,6-1 0,-3 2-75,-1 2 0,0-2 91,4 2 0,4-2 13,0-2 1,5 1-13,-2-1 0,3-3-218,2-1 1,-1-4 47,1 1 1,-1-3 50,0-1 1,2-9-22,2-2 0,-2-8-162,2 0 1,2-8 68,-2-4 1,0 2-187,-3-1 1,-1-6-126,0-6 1,0 2 127,-4-2 0,2 0-87,-5-4 1,4 1 52,-5-1 0,1 7 199,-4 4 1,0 6 151,0 6 0,0 6 946,0 1-38,0 9 1,-5 8-465,-3 10 1,2 8 294,-1 12 1,-1 2-235,-4 13 0,2-2-365,3 9 0,2-2-413,5 6 0,0-6 60,0 6 0,5-4-401,2 1 1,7 0 577,2-4 0,0 3 0,-3-4 0,1 0 0,0-2 0,1-2 0</inkml:trace>
  <inkml:trace contextRef="#ctx0" brushRef="#br0">12997 10050 8381,'0'-11'-94,"0"0"0,0-1-204,0 1 446,0-1 0,0 1 186,0-1 1,-5 5-335,-3-1 10,-2 6 0,-6-3 83,-3 5 1,-3 1-124,-1 3 1,-3 7 98,-1 8 0,0-1 41,4 1 1,2 4-86,2 3 1,4 2 51,7-1 0,3-3-146,5 3 1,1 1 59,3-2 0,6 0 2,5-7 1,9 1-60,-1-5 0,8-1-203,-1-6 1,4-3 140,4-5 1,-2-1-121,2-3 1,-1-4-653,1-7 721,-8-3 1,8-5 0,-8 1 0</inkml:trace>
  <inkml:trace contextRef="#ctx0" brushRef="#br0">13374 9616 8481,'-12'0'566,"1"0"-184,0 5 0,4 6-474,3 4 1,2 6 130,-2 2 0,3 5-172,-3 6 1,3 1 114,1-1 0,0 4 190,0 0 0,0 4-63,0-4 0,1 4-18,3-4 1,2-4-181,6-3 1,-1-6 16,0 2 0,0-8-123,-4-4 0,3-4 157,-2-3-216,-3-3 234,5-5 0,-5-1-103,3-3 1,-2-6-15,-2-5 1,2-6-144,6 2 1,-2-2 236,-2-2 0,2 4 0,-3 0 0,2 4 95,-1-4 0,2 5-197,-2-2 278,-3 4-164,5 0 272,-4 6-187,0 1 1,1 9 151,-3-1 1,-2 6-128,6-1 0,-4 3-4,3 5 1,0-8-150,0 4 1,3-3 119,-2 2 1,6-3-108,1-1 1,2-3 93,-2 4 1,-1-6 78,5 2 0,-4-3-69,4-1 1,-4 0-7,4 0 0,-3-1-35,3-3 1,-4 2 13,4-6 1,-5 1-73,1-5 1,-3 1 89,-5-1 1,2 1-218,-5 0 1,0-5 112,-4 1 0,-2 0-26,-1 3 0,-4 2 85,-4 3 0,-4-2 2,-1 5 1,-4 1-42,1 7 0,1 4-13,-1 7 1,1 2 6,-1 2 0,4 1 36,8-5 1,1 4 95,6-4 0,0 4 37,0-3 0,7-1 106,4-4 0,2-1 15,6-2 1,4-2-175,3-2 1,5-3-552,-4 3 1,4-2 490,0-2 0,2 0 0,1 0 0</inkml:trace>
  <inkml:trace contextRef="#ctx0" brushRef="#br0">14390 10028 8278,'0'-18'0,"0"-3"0,0 6 0,-5 1 19,-2 7 94,-9 2 1,2 5 25,-5 0 0,0 1 7,-3 3 0,-1 3-1,0 8 0,0 2-6,0 2 0,5 3-99,3-3 0,4-2 91,3 2 1,3-5-307,5 2 0,5-4 81,3 0 1,3-1 166,4 1 0,3-6-211,5-2 1,4-3-349,-1-1 1,5 0 485,-5 0 0,6-10 0,-3-3 0</inkml:trace>
  <inkml:trace contextRef="#ctx0" brushRef="#br0">14619 9399 8209,'-5'-11'-553,"3"0"1,-3 3 515,5 0 10,-5 6 1,4 2 206,-3 7 0,2 5-106,-2 3 0,1 4 415,-4 8 0,4 2-140,-1 5 1,3 2 4,1 2 1,0-1-266,0 4 0,4 1-96,0 4 0,-1 2-89,-3-2 1,0 2 219,0-6 1,4-3-228,0-1 1,0-3 7,-4-5 1,0-2-75,0-5 0,0-5-22,0-3 1,0-2-317,0-2 417,0-5 0,1-2 21,3-8 0,-2-3-137,6-9 0,-4 3 56,4-6 1,-5-4-227,5-4 1,-6-3 67,2 3 0,1-4 250,-1 5 0,1-1 95,-1 4 1,1 0 59,3 1 1,2 4-27,-3 3 0,4-2 168,0 2 1,4 1-34,1 6 1,-1-2-20,-4 3 1,-3 1 361,-1 3-302,1 1 0,0 2-165,-1 0 0,-4 5-6,1 3 0,-8 6-109,-4 1 1,-2 6 71,-1-2 1,-5-2-27,1 2 0,-4-1-118,4 1 0,0-2 80,3-6 1,5 1 13,-1-1 1,5-3 15,0-1-4,1-4 1,4 6 47,1-6 1,4 3 9,4-3 0,1 0 16,-1 4 0,4 0 9,1 0 1,4 4-224,-1-4 0,1 0 114,-1 0 0,3-3-585,-3 4 1,2-6 52,2 2 557,-5-3 0,4-1 0,-5 0 0</inkml:trace>
  <inkml:trace contextRef="#ctx0" brushRef="#br0">15007 9879 8189,'-4'-5'-531,"0"5"1,1 5 827,3 6 1,0 7 4,0 5 1,0 2 211,0 10 0,0-4-93,0 8 1,-2 1 52,-1 2 1,1 4-170,-2 3 0,3 3-387,1 5 0,0 0 114,0 1 1,0-4-344,0 3 0,1-7-1067,3 3 1070,-2-5 1,3-12 0,-5-6-1275,0-4 622,0-9 543,0-5 1,0-14 416,0-9 0,0-5 0,0-12 0,0-2 0</inkml:trace>
  <inkml:trace contextRef="#ctx0" brushRef="#br0">14950 10005 8137,'0'-23'0,"5"5"594,3 3-281,2 7 1,1-1-374,1 6 1,4-1 38,3 4 1,-2 0-101,-2 0 0,1 4 74,0-1 1,-5 10 4,-3-2 0,-6 3 41,2-2 1,-3 4-12,-1 3 0,0-1-21,0 1 1,-6 0-51,-6 4 0,1-4 60,-4 0 0,2-5 12,2 1 1,-1-3-199,1-5 199,-1 3 1,5-8-333,-1 2 103,6-3 1,-2-2-443,8-3 681,-3-3 0,14-9 0,-2-2 0</inkml:trace>
  <inkml:trace contextRef="#ctx0" brushRef="#br0">15293 9902 8137,'0'-6'1414,"0"2"-1244,0 8 1,-6 2-251,-1 5 0,-2 6 126,1 2 0,-1-1 34,6 1 1,-1-4 96,4 4-100,0-5 1,0 4-22,0-3 1,1-6-92,3 2 1,6-3 13,5-1 1,1 2-205,-5-5 1,4 0 8,0-4 1,4-1 149,-3-3 0,3-3-20,-4-4 1,-1-4 18,-6 0 1,0-2 46,-4 2 0,0-3-50,-4-5 0,-1 4 6,-3 0 1,-1 1-32,-3-1 0,-2 3 9,2 4 1,0 5-276,0-1 0,2 6-179,2-2 540,3 3 0,-5 1 0,6 0 0</inkml:trace>
  <inkml:trace contextRef="#ctx0" brushRef="#br0">15669 9913 8137,'8'0'-627,"0"0"1100,-6 0-189,8 5 1,-8 2-8,1 4 0,-1 1-25,-2-1 0,-4 2-138,0 2 0,-1-2 59,1 2 1,3-2-286,-3-2 1,3 0-40,1 1 0,0-1-958,0 1 1109,5-1 0,-4 0 0,4 1 0</inkml:trace>
  <inkml:trace contextRef="#ctx0" brushRef="#br0">15692 9662 8137,'0'-11'0,"0"-1"-401,0 1 1,5 4 220,3 4 0,-2 1 180,2 2 0,0 0 0,3 0 0</inkml:trace>
  <inkml:trace contextRef="#ctx0" brushRef="#br0">15875 9913 8076,'0'16'87,"0"-1"1,0 1 247,0-1 1,0 2-299,0 2 36,0 3 1,0-8-29,0 5 1,0-5 33,0 1-206,0-3 158,0 0-227,5-6 189,-4-1 1,8-6 13,-5-3 1,1-2-52,-1-6 1,-2 0 6,6-3 1,-4 2 215,3-2 1,-3-2-99,4 2 1,0-5-61,3 1 1,0-2 20,1 2 1,-1-1 89,1 5 1,-1-1 14,0 5 0,1 1 166,-1 2 0,-3 3 33,0 5-135,-1 0 0,3 1-103,-2 3 1,1 4 67,-5 7 0,-1-2-307,-3 2 0,4 2 88,0-2 1,0 4-377,-4-4 230,0 5-94,0-7 0,0 5-261,0-3 0,0-2-152,0 2 242,0-2 1,0-2 453,0 0 0,5-4 0,1-2 0</inkml:trace>
  <inkml:trace contextRef="#ctx0" brushRef="#br0">16320 9628 8108,'-6'5'832,"2"2"1,3 9-528,1 3 1,0 2-126,0 2 1,0 1-16,0 3 1,0-2-99,0 6 0,1-5-339,3 5 1,-1-4 188,4 3 1,-4-1-1313,1 2 711,-3 2 37,-1-9 647,0 9 0,0-9 0,0 4 0</inkml:trace>
  <inkml:trace contextRef="#ctx0" brushRef="#br0">16149 9902 8162,'0'-17'0,"5"6"-55,3 0 1,3-1 54,4 5 0,-1 1 114,5 3 0,0 1-86,4 2 1,0 0-239,0 0 1,4 0 47,-1 0 1,5 4-101,-5 0 0,1 0 48,-4-4 1,0 4 213,0-1 0,-1 1 0,1-4 0</inkml:trace>
  <inkml:trace contextRef="#ctx0" brushRef="#br0">16617 9833 8137,'0'12'474,"0"-1"1,0 2-78,0 2 0,0-1-284,0 5 0,0 0 112,0 4 1,0-4-231,0 0 1,0-1 92,0 1 1,0 1-160,0-5 1,0 6-303,0-2 0,0-3-957,0-1 1330,0 3 0,-5-5 0,-1 3 0</inkml:trace>
  <inkml:trace contextRef="#ctx0" brushRef="#br0">16652 9651 8078,'0'-18'-262,"1"5"106,3 6-101,2 4 1,5-2 28,1 5 1,-5 0 227,1 0 0,0 5 0,3 1 0</inkml:trace>
  <inkml:trace contextRef="#ctx0" brushRef="#br0">16823 9845 8136,'-6'7'0,"2"1"0,3 1 568,1 6 0,0-1-134,0 5 0,1-1-381,3 1 0,-2 1-12,6-5 0,-4 1-12,3-5 1,-3 1 110,4-1 0,-6-3 201,2-1-396,2-4 1,-3 2 112,4-5-511,-4 0 345,7 0 1,-5-1 154,3-3 0,2 1-46,-2-4 0,2-1-63,1-3 0,1-5-409,-1 1 1,0 0 168,1 3 1,-1 1-1,1 0 0,-1-1 183,1 1 0,-1 1 686,0 2-278,-4 3 0,-1 5 597,-2 0-798,-3 0 1,4 6-227,-5 6 0,-1 3-43,-3 4 0,3 2 129,-3-1 1,3 5-551,1 2 1,1-1 224,3-3 1,1-4 376,3 0 0,7 0 0,-3 4 0</inkml:trace>
  <inkml:trace contextRef="#ctx0" brushRef="#br0">17383 9822 8101,'-23'-11'0,"4"0"153,0 4 1,8 2 296,0 5 0,0 1-286,-1 3 0,-2 2-195,7 6 1,-3 4 117,-2 3 1,6 3-143,2 0 0,3 1-308,1 0 288,0 0 1,1-5 29,3-3 0,3 0-109,9-3 1,-4 0-360,3-8 0,-2 0 213,-1-4 1,3-5-24,0-3 0,4-3 102,-4-4 1,2 1 220,-2-5 0,-6 3-38,2-3 1,-3 5 37,0-1-10,-3 2-108,-5 2 529,0 5 0,0 6-162,0 7 0,0 6 378,0 6 0,0 1-206,0 11 1,0 1 235,0 6 1,0 2-182,0 6 0,1 3-156,3 1 0,-3 1-144,3-2 0,-3-2-108,-1 3 0,0-6-44,0-6 0,-1-1 63,-3-11 1,-4 0-121,-7-7 0,-3-4 25,-4-7 1,-1-2-228,0-2 0,1-4 105,3 0 1,-1-5-2,5-7 1,-3 0 170,7-4 1,-3-1-226,6-6 0,3-4 253,1 1 0,4-2-108,4 1 1,7-2-133,8-5 1,4-1 82,4 1 0,6 4-702,5-1 501,0 6 1,0-3-1,1 6-832,2 3 1122,-4-2 0,2 8 0,-5-4 0</inkml:trace>
  <inkml:trace contextRef="#ctx0" brushRef="#br0">13328 10770 8250,'10'-6'-324,"3"-5"0,16 10 555,5-3 0,5 3-61,2 1 0,10 1-354,2 3 1,8 1 276,-27-1 1,1 0 0,2-1 0,1-1-213,1-2 0,2 0 0,0 0 0,0 0 282,5 0 1,0 0 0,-1-1 0,1-1 100,5-1 1,1-1 0,0 0 0,1 0-376,4-3 1,0-1-1,3 0 1,0-1 266,0 2 0,1-1 1,1 0-1,1 1-203,0 1 1,-1 1 0,-1-1 0,-1 0 67,-1 0 0,0 1 1,-1-1-1,-1 2-55,1 0 1,-1 0 0,-4-1 0,0 0-220,1 1 1,-1 0-1,-4 1 1,1 0-39,-1-1 0,1 0 1,-2 2-1,0 0 139,-4-2 1,0 1 0,-3 1 0,-1 1-33,0-1 0,0 0 0,-4 2 0,0-1-355,1 1 0,-1 0-19,-4-2 0,0-1 79,30 2 1,-10-4 478,-2 5 0,-3 0 0,-1 0 0,-1 0 0,1 0 0</inkml:trace>
  <inkml:trace contextRef="#ctx0" brushRef="#br0">17177 10736 8045,'-11'-5'0,"-1"-2"0</inkml:trace>
  <inkml:trace contextRef="#ctx0" brushRef="#br1">2535 13454 13230,'8'-1'-599,"0"-3"1,-1 2 462,5-1 1,4 1 256,3 2 0,10 5-207,9 3-9,3 2 0,12 2-223,1-1 1,0-1 322,-22-6 1,1 0 0,1 1 0,0-1-142,2-2 1,1-1-1,2 3 1,1 0 110,-1-2 1,1 0-1,3 0 1,-1-2 75,4-1 1,0-1-1,2-1 1,0-1-17,2-1 0,-1-1 0,0 0 0,0 0 42,1 1 1,-1-1 0,-3 0-1,-1 1-29,3-1 1,-1 0-1,0-1 1,-1-1-265,2 0 0,-1 1 1,-1-1-1,-2-1 256,-3 1 1,-2 1 0,1 1 0,-1-1-4,-1 0 1,0-1 0,-3 3 0,-1 1-363,27-3 1,-8 4 204,-4-1 0,-4 3-104,-7 1 1,-1 0 6,-11 0 0,-4 0 11,-7 0 0,-2 0-199,-2 0 1,-3 0 514,-1 0 1,-4 5-111,1 3 0,-3 2 0,-1 1 0</inkml:trace>
  <inkml:trace contextRef="#ctx0" brushRef="#br1">811 13488 11360,'-12'0'0,"6"-1"-309,2-3 0,3-2 345,1-6 1,5 6 279,3 2-210,7-2 1,4 3 47,8-4 1,3-1 26,8-3 0,7-1 254,4 1 0,6-5-478,-2 1 0,4-4 447,4 4 1,-3-4-108,3 4 1,0-4-415,-4 3 0,3 1-78,-7 4 0,0-1-91,-3 1 0,-2 1-24,-10 2 1,0-1-354,-3 5 0,-6 1-385,-3 3 1048,-7 0 0,-1 0 0,-3 0 0,3 0 0</inkml:trace>
  <inkml:trace contextRef="#ctx0" brushRef="#br1">1679 12837 12072,'-13'-11'-2575,"3"3"2100,10 0 0,3 7 648,4 1 1,2 5-548,10 7 0,0 4 642,4 3 0,5-1-84,2 1 0,2-1 57,-1 1 0,5-3-244,-1-4 1,1 2 348,-1-3 1,-5 3-247,1-6 1,-2 2-209,1 1 1,-3 1 111,-8-1 0,-3 0 67,-4 1 1,-6 3-126,-2 0 1,-4 4 124,-4-3 1,-7 8 81,-8-1 1,-8 7-10,-3 0 1,-5 5-192,-3 3 1,1-3 111,-4 3 1,4-3-98,-1-5 0,7 2-387,5-6 419,1 1 0,5-4 0,2 0 0,3 0 0,0 0 0</inkml:trace>
  <inkml:trace contextRef="#ctx0" brushRef="#br0">5368 13682 8402,'-7'-11'-859,"2"-2"808,5-2 0,0 2 243,0-2 1,0-2 45,0 2 0,0-4 30,0 4 1,0-4-697,0 4 1,0-2 245,0 2 0,2 2 615,1-2-105,-1 2 601,8 7-551,-4 1 1,4 16-41,-2 8 0,-3 9-148,-5 10 0,0 4 36,0 8 0,-1 7-357,-1-25 1,0 1 0,1 0 0,-1 1 112,-1 0 0,-1 0 1,2-1-1,1-1-83,0 1 1,-2-1 0,-2 22-90,2 0 1,0-7 49,7-6 1,-2-2 114,6-9 0,0-6-25,3-5 1,2-5 27,2 1 1,-2-3 88,2-5 1,3 2 387,1-5 0,4 0-222,3-4 0,3 0 207,6 0 1,-1 0-291,0 0 1,6-4-60,1 0 1,4-3 28,0 3 0,1 0-133,0 4 1,0 0-17,-1 0 1,0 0-222,-3 0 1,-3 0-10,-5 0 0,0 1-298,1 3 1,-6-3-248,-3 3 1,-5 1-119,-2-1-180,-5 0 1102,2-4 0,-9 5 0,-2 1 0</inkml:trace>
  <inkml:trace contextRef="#ctx0" brushRef="#br0">6247 14253 8217,'-6'-5'354,"1"-1"-131,5-6 0,2 6-48,6 2 0,0 3 112,7 1 1,3 0-84,1 0 0,2 0-29,2 0 0,4 4-111,-1 0 1,1 3 109,-4-3 0,-4 1-247,0-1 0,-5 1-1,1 3 1,-7 2-61,-5-3 0,-3 5 155,-3 3 1,-9 3-142,-7 5 1,-6 1-74,-2 2 0,-5-2 57,2 3 0,-3-1-68,-1 0 1,1-6 89,2 3 1,5-7-872,7-1 985,2 3 0,6-6 0,-1 5 0</inkml:trace>
  <inkml:trace contextRef="#ctx0" brushRef="#br0">7424 14196 8279,'0'-11'-969,"0"3"727,0 0 0,-2 2 640,-2-1 1,2 1-7,-6 6 1,-3 0-210,-4 0 1,-9 6 20,1 1 1,-8 8 27,1 4 0,2-1 117,1 1 0,7-5-95,1 1 1,6-2-248,2-1 1,4-5 115,7 1 1,2-2 80,2 2 1,7 2-162,8-3 1,4-1-304,3-3 0,0 2 136,4-1 1,-3 1 6,3-1 0,-4 1-83,0 3 1,-7 2 40,-3-2 0,-5-2 65,-3 2 0,-3-1 71,-5 5 1,-1-1 75,-3 0 0,-6 2-108,-6 2 0,-4-2-4,1 2 0,-3-2-93,0-2 0,0-1-183,3-2 1,-1-3-233,4-5 0,1-1 36,4-3 531,4-2 0,2-11 0,5-1 0</inkml:trace>
  <inkml:trace contextRef="#ctx0" brushRef="#br0">7686 13728 8031,'0'16'-258,"0"3"0,0 8 856,0 4 0,0 10-378,0 5 1,-5 6-276,-2-2 0,0 3 88,0-4 0,4 1 125,-1-4 1,2-6-80,-2-2 1,3-5 104,-3-6 1,3-2-196,1-10 0,0 1 115,0-5-227,0-5 0,1 0-78,3-6 0,-2-2 152,6-2 0,-4-3-106,3-8 0,1-3-56,3-5 1,1-4 28,-1 1 1,2-5-42,2 5 1,-1 0 45,5 7 0,-5 0 66,1 8 177,3-3 120,0 13 0,-2-3-94,-4 8 0,-2 6 59,-6 5 0,-1 5-82,-3-1 0,0-1 144,0 1 0,2-1-194,1 1 1,-1 1-196,2-5 0,-2 2 5,2-2 0,-2-6-217,6 2 0,0-3-499,3 0 887,1-3 0,4-5 0,2 0 0</inkml:trace>
  <inkml:trace contextRef="#ctx0" brushRef="#br0">8223 14219 8240,'0'-18'-1,"0"2"101,0 4 0,-1 5 150,-3-1 1,-2 6-188,-6-2 0,1 4 122,-1 4 0,-3 2 52,0 5 0,0 5-86,3-1 1,2 4-244,2-4 0,0 5 96,4-1 1,0-1-156,4 1 0,1-5-11,3 1 1,2-2 53,6-2 0,-1 0-210,1-4 0,3-2 1,0-5 1,2 0 36,-2 0 0,-1-6 59,5-5 0,-4-2 36,4-6 0,-5 5 183,1-1 0,-6 2-148,-1 2 0,-4 0 485,3 4-133,-4 2 178,2 5 0,-5 1-101,0 3 0,0 3 51,0 9 1,0-2-233,0 5 1,0-4-175,0 4 0,0-4-95,0 4 0,1-5 90,3 1 0,2-2 81,6-2 0,-1 1 0,0-1 0</inkml:trace>
  <inkml:trace contextRef="#ctx0" brushRef="#br0">8531 14173 8229,'0'-17'45,"0"4"375,0 5 1,0 6-241,5-3 0,-3 6 7,2 3 1,2 6 92,1 5 1,0 5-210,0-1 1,-3 3 109,4 1 0,-4 0-164,3 0 0,-3-4 24,4 0 0,-4-4-70,3 4 1,-4-9 78,0 1 0,-1-6 154,-2 3 246,0-5-330,0 2-40,0-5 0,0-5-183,0-3 0,0-2 81,0-2 1,0-4 121,0-3 1,4-3-577,-1 0 1,6-1-836,-1 0 1,2 0 716,1 0 0,2 3 594,2 5 0,-2-6 0,4 9 0</inkml:trace>
  <inkml:trace contextRef="#ctx0" brushRef="#br0">8965 14208 8216,'0'-12'-458,"0"1"0,0 3 1108,0 0 0,0 5 302,0-5-562,-5 6 0,-1-4-208,-5 6 1,2 6-185,-3 1 0,7 7-17,-6 1 1,3 6 73,1-2 1,-2 2-130,5 2 1,0 0 84,4 0 1,0-2-303,0-2 0,9-2 78,2-6 1,5-1-30,-1-2 0,3-5-5,4-11 1,5-5-153,0-10 0,3-4-50,-3-4 0,-1-6 96,-3-1 0,-1-4 38,-3 4 1,1-5 314,-5 1 0,-1 3 15,-6 1 1,1 0 0,-5 3 0,3 0 145,-3 8 0,0 2 402,-4 6 747,0 2-568,-5 6 0,-2 7-236,-4 8 0,0 7 56,-1 12 0,1 6-246,-1 6 0,5 0-84,-1 7 0,6 1-155,-2 7 0,3-3-215,1 2 0,0-2-187,0-1 1,3-2-405,1-2 0,5-3-382,-1-4 0,2-6 506,1-2 0,4-10-214,1-5 819,-1-1 0,1-10 0,2 4 0</inkml:trace>
  <inkml:trace contextRef="#ctx0" brushRef="#br0">9536 14185 8168,'-5'-18'0,"3"3"868,-6 7-460,1-2 1,-6 9 7,-2-3 1,-2 3-5,-2 1 0,-1 3-235,5 1 1,-4 5 65,3-1 1,2 3-360,7 4 1,-2-2 67,5 2 0,2 2 13,5-2 1,4 2-42,4-2 1,1-3-336,-1 4 1,4-4 193,0 0 1,2-2-250,-2-2 402,-2 2 1,3-5-29,-4 2 1,-6 0 201,-2-3-132,-3-3 1,-6 8 166,-3-6 0,-2 5-145,-1-4 0,-2 1-255,-2-1 0,2-3-60,-2 3 0,2-2-337,2 2 1,3-3 651,1 3 0,-1-2 0,-3-2 0</inkml:trace>
  <inkml:trace contextRef="#ctx0" brushRef="#br0">9788 14447 8020,'-5'-6'1083,"3"1"-740,-3 5-343,0 0 0,-1 5 0,-6 1 0</inkml:trace>
  <inkml:trace contextRef="#ctx0" brushRef="#br0">6944 15041 8346,'-23'-5'0,"5"-1"0,8-4 407,10 2 0,12 3 49,10 5 0,16 0 45,12 0 1,13 5-359,-29-1 1,1 0 0,7 1 0,2 0-415,1 1 1,2-1 0,4 1 0,2-2 374,1 0 0,2 0 1,7 1-1,1-1-283,-20-2 1,0-1 0,1 0 0,1 0 0,0 1 0,1-1 175,-2-1 1,1 0-1,0 0 1,-2 0-1,0 0 1,0 0-23,20 0 1,1 0 0,-2-2 0,0 0-392,-2 0 1,-1 0 0,-1-2 0,-1-1 356,-4 1 1,-1 0-1,-1 1 1,0 0-251,-6-1 0,-1 0 1,0 3-1,0-1 238,-2-2 0,-2 0 0,-3 1 1,-1-2 109,-1 0 1,0-1 0,-1 0-1,-1 1-318,27-7 1,-3 2 103,-8 2 1,-4 2 636,-11 2 0,0 3-702,-8-3 0,-2 3 357,-6 1 0,2 0-777,-6 0 660,0 0 0,-3-5 0,-1-2 0</inkml:trace>
  <inkml:trace contextRef="#ctx0" brushRef="#br0">9993 14961 8105,'10'-5'841,"-2"-2"-475,-3-4 1,-5 4-29,0-1 1,0 4-84,0-3 1,0 3-1307,0-4 1051,0 6 0,0-3 0,0 5 0</inkml:trace>
  <inkml:trace contextRef="#ctx0" brushRef="#br0">11980 13248 8129,'0'-6'-230,"-3"2"137,-1 8 1,-5 6 228,1 5 0,-2 9 52,-1-1 1,-4 9-70,-1 2 1,-3 2 49,4 6 0,0-1-123,3 5 1,-3-4-100,0 0 1,4 0-30,3 3 0,2-4 15,-2-3 0,-1-2-177,5-2 1,0-5-70,4-2 1,0-8 122,0-4 0,0-6 9,0-1 1,6-7 75,1-1 1,3-7-137,2-8 1,-1-8 169,1-7 0,-5-3 71,1-1 0,-2-6 0,2-2 0,2-7 0,-4-3 0</inkml:trace>
  <inkml:trace contextRef="#ctx0" brushRef="#br0">11923 13260 8078,'0'-12'-102,"0"1"220,0 4 1,2 5-4,1 10 27,-1 4 0,8 16 72,-3 3 1,0 7 4,0 4 0,1 7-96,3 4 0,1-1-42,-1 2 1,-3-6-98,0 1 1,-1-4-31,5-7 0,-2-1-33,-3-11 1,2-4 123,-5-7-123,5-2 1,-7-7 91,6-2 0,-4-4 9,4-4 0,-2-3-234,1-9 0,4-1 194,-4-6 1,3-7-416,2-4 0,-1-1 123,1-7 0,-1 1-46,0-1 1,1 2 229,-1 2 1,-3 6 178,0-2 0,-2 12 14,2 3 0,-3 5-184,-5 3 551,5 4 1,-4 9-189,3 9 1,-3 3 372,-1 9 1,0-2-230,0 10 1,0-1-142,0 5 1,1-4-48,3 4 1,-1-8 54,4 8 0,0-9 53,0 1 1,3-3-65,-2-1 0,2-4-1361,2 0 1,-1-6 1113,0-2 0,1 1 0,-1-6 0</inkml:trace>
  <inkml:trace contextRef="#ctx0" brushRef="#br0">12631 13579 8029,'-5'-11'-303,"3"3"233,-6 1 1,1 4 40,-5-1 0,1 3 321,-1 1 0,1 0-79,0 0 0,-5 5 130,1 3 1,1 2-50,7 1 0,-4 5-285,4-1-17,2 5 0,0-6 1,5 5 88,0 1 0,0-2-117,0 1 1,5-5-222,2 1 1,3-7 109,2-4 1,-1-3-52,1-1 0,3-5-105,0-3 1,4-3 71,-4-4 1,2 2 130,-2-2 1,-3 1 44,-1-1 1,-1 6 8,-6-3 1,4 7 165,-5-2 179,1 4 1,-5-1-15,-3 8 0,2 3-109,-6 4 1,2 5-371,-2 3 0,-1-1 136,5 1 1,-3-4-470,3 5 1,1-7 48,7 3 478,2-4 0,6 0 0,-1-1 0</inkml:trace>
  <inkml:trace contextRef="#ctx0" brushRef="#br0">12928 13545 8029,'0'-11'0,"-5"1"0,-2 2 0,-3-1 614,-2 5-297,1 0 0,-4 4 21,-1 0 1,-3 6-95,4 1 0,1 3-149,6 2 1,0 3-28,4 0 1,0 2-242,4-2 0,1-1 62,3 5 1,2-4-136,6 4 0,3-5-44,0 1 1,4-2 105,-3-2 0,-1 1 82,-4-1 0,-3-3-62,-1 0 146,-4-6 7,2 8 1,-6-9 23,-3 3 0,-2 1-111,-6-1 1,-3 0-163,0-4 1,-1 0-205,5 0 0,0-1 464,-1-3 0,1-2 0,-1-6 0</inkml:trace>
  <inkml:trace contextRef="#ctx0" brushRef="#br0">13191 13351 8029,'5'11'771,"-4"6"0,5-2-344,-6 8 0,0-3 45,0 7 1,-4 2-349,0 2 0,0 0 56,4 0 0,0 4-121,0-4 1,0 4 103,0-4 0,0-2-833,0 1 1,0-6 45,0-1 1,0-1-315,0-7 1,-4 0 937,0-3 0,-4-6 0,1-1 0</inkml:trace>
  <inkml:trace contextRef="#ctx0" brushRef="#br0">13100 13591 7994,'-7'-18'148,"2"-2"111,5 5 0,2-1-346,1 5 0,0 3 79,5 1 0,0 4 114,8-1 0,0-1-59,3 1 0,3 1-183,-3 3 1,1 0-140,-1 0 0,1 3 275,-4 1 0,4 10 0,-2-1 0</inkml:trace>
  <inkml:trace contextRef="#ctx0" brushRef="#br0">13317 13682 7994,'11'0'-374,"1"0"0,3 0 440,0 0 1,5 0 265,-1 0 0,3 0-149,1 0 0,0-4-18,-1 1 0,0-5-239,-3 4 20,3-5 0,-6 3 99,3-5 1,-2-1-119,-6 1 1,-1-1 51,-2 1 0,-3-1 73,-5 1 1,-1 0-171,-3-1 0,-6 2 112,-6 2 1,-5 3-73,-2 5 0,0 0 117,-3 0 1,1 5 3,3 3 0,-1 6 3,0 1 0,6 4 9,6-4 0,1 6 41,6-2 0,0-3-54,4 0 0,2 0-197,1-1 0,7 0 68,6-3 1,3-1-296,-4 1 0,5-5 20,-1 1 362,3-6 0,1 4 0,0-6 0</inkml:trace>
  <inkml:trace contextRef="#ctx0" brushRef="#br0">13716 13568 7973,'12'-6'0,"-5"-3"42,1 5 0,0 0 168,3 4 0,-5 1 121,-2 3 0,1 3 89,-1 4 1,0 5-142,-4 4 1,0 1-12,0 2 0,0 0-169,0 0 68,0-6 1,0 0-7,0-6 0,0 1-72,0-1-94,0-5 0,1 0 113,3-6 1,-1-6-219,4-1 1,-3-5 61,4-3 1,-1-3-514,5-4 0,-1-1 170,1 0 0,-1 4-339,0 0 730,6 0 0,-4-4 0,3 0 0</inkml:trace>
  <inkml:trace contextRef="#ctx0" brushRef="#br0">11284 12049 8036,'-7'0'38,"1"6"162,2 6 0,2 9 45,-6 10 0,1 11-22,-5 3 1,5 10-288,-1 2 1,5 1 94,1-26 1,1 1-1,0 1 1,0 1-180,1 1 1,0 0 0,0 0 0,0 0 12,0-1 1,0-1 0,5 29 131,3-2 0,6-5 80,1-6 1,0-4-999,-3-11 0,-2-9 72,-2-10 849,2-4 0,-4 0 0,5-1 0</inkml:trace>
  <inkml:trace contextRef="#ctx0" brushRef="#br0">11295 12197 8148,'0'-17'-28,"2"-4"62,1 6 0,7 0 133,6 4 1,3 3-149,-4 0 1,0 6 65,-3-2 1,3 4 145,0 4 1,0 2-251,-3 6 0,-1 4 136,1 3 1,-6 4-198,-2 4 1,-4 2-34,-4 5 1,0 2-62,-7 2 0,2-4 118,-6 0 0,-2-1-61,2-6 1,1 2 107,6-6 1,-1 1-17,6-9 0,-5 0-151,4-3 1,0-1 143,4 1 1,0-5-428,0 1 350,0-6 0,2 3 43,1-5 0,0 4 52,5 0 1,3 0 96,4-4 0,6 4 126,-2 0 1,3 1-61,5-2 0,-3-1 35,3 1 0,-3-1 0,-1-2 1,1 0 57,3 0 0,-3-2-134,2-1 1,-2 0 12,-1-4-1,-4-2-53,0-7 1,-1 4-7,1-4 1,-2 0-122,-6 1 1,-1-4 84,-2 3 1,-3-3-99,-5 4 1,0-1 57,0 1 1,-1 2-121,-3-2 1,-6 2 126,-6 1 1,-3 2 49,4 3 0,-5 3-15,1 8 1,-4 3 3,-4 9 1,7 1 88,-3 6 1,12 0-100,-1 0 1,9 0-57,-1 0 1,2-1 77,2 1 0,9-1-221,3-3 1,7 1-11,0-5 0,4 1-157,3-5 0,0-1 124,4-2 0,-3-3-265,3-5 486,1 0 0,-2 0 0,-1 0 0</inkml:trace>
  <inkml:trace contextRef="#ctx0" brushRef="#br0">12083 12483 7688,'-6'5'567,"2"3"-129,3 7-109,1 3 1,0 8 85,0 1 0,-4 5-332,0-2 1,0 3 98,4 1 1,0 1-429,0-1 0,2 5 177,2 3 0,-3-3-658,3 0 0,-2-1 425,2-4 1,-3-2 301,3-10 0,2-4 0,1-1 0</inkml:trace>
  <inkml:trace contextRef="#ctx0" brushRef="#br0">12060 12643 8037,'0'-29'0,"6"1"-11,1 5 1,5 1-52,3 3 153,-3 3 1,6 6 187,-3 2 0,-1 3-82,5 5 0,-3 0-274,3 0 1,-5 1 73,1 3 0,-6 2-69,-2 6 1,-4 3 119,1 0-397,-3 6 232,-6-4 1,-3 10-6,-7 0 1,-1-2-75,-3-6 1,-2 1 136,6-4 1,1-1-8,6-4 0,0-3-486,4-1 176,0-4 376,9 2 0,6-10 0,7-1 0</inkml:trace>
  <inkml:trace contextRef="#ctx0" brushRef="#br0">12517 12118 7993,'-16'11'140,"4"0"0,5 6 18,3 2 0,3 4 130,-3 3 0,3 9-36,1 7 1,-4 2 21,0 2 0,0-1-147,4 1 1,1-4-209,3 0 0,-1-9-192,4 1 0,1-7 186,3-1 1,1-7-192,-1-3 1,-3-5 96,-1-3 0,1 0-43,4-4 0,-5 0 32,1-4 1,-1-4 191,5 0 0,4-9 0,2 0 0</inkml:trace>
  <inkml:trace contextRef="#ctx0" brushRef="#br0">12734 12437 8542,'0'7'868,"0"3"-609,0-3 1,0 7-93,0 2 1,2 3-123,1-4 1,-1 4-43,1-4 1,-1 2-375,-2-2 1,0-2-470,0 2 1,0-3 839,0 0 0,0-1 0,0 1 0</inkml:trace>
  <inkml:trace contextRef="#ctx0" brushRef="#br0">12723 12323 8016,'0'-18'0,"1"2"-512,3 4-111,2 6 0,6 1 623,-1 5 0,-5 0 0,0 0 0</inkml:trace>
  <inkml:trace contextRef="#ctx0" brushRef="#br0">13100 12426 8016,'-8'0'-333,"1"0"0,3 0 567,-4 0 0,0 0 499,-3 0 1,-4 0-373,0 0 0,-2 9-140,2 2 0,1 4-527,-5 1 244,5 1 0,-1 2-153,7 0 0,-1-1 147,5 1 1,1 3-540,3-3 0,1-1 111,3 1 496,2-5 0,5 2 0,1-4 0</inkml:trace>
  <inkml:trace contextRef="#ctx0" brushRef="#br0">13294 12506 8004,'0'-18'0,"0"5"409,0 6-148,0-1 0,-5 2 10,-3 2 0,-2-1-30,-1 1 0,-5 2 17,1 5 1,0 0-18,4 5 0,3-1-242,0 5 0,4-1-110,-3 0 0,4 1-109,0-1 1,1 1 164,2-1 1,2-1-124,1-2 1,0-2-208,4-2 0,1-3 135,4 3 0,-1-3-69,0-1 0,1 0 50,-1 0 1,1-3 278,-1-1 0,-3-5-62,-1 1 1,0 2 123,0-2 0,2 4-46,-5-3 1,1 4 220,-1 0 547,-3-4-337,4 6-147,-5 1 0,0 6-99,0 6 0,0 0-360,0 4 1,4-4 119,0 4 0,3-4-531,-3 0 0,5-2 71,-1-3 489,-3 4 0,10-5 0,-2 5 0</inkml:trace>
  <inkml:trace contextRef="#ctx0" brushRef="#br0">13637 12529 7894,'-7'-5'265,"2"-2"98,5-4 0,4 3-16,0 1-268,0 4 1,1-2-215,2 5-463,3 0 598,2 0 0,-1 0 0,1 0 0</inkml:trace>
  <inkml:trace contextRef="#ctx0" brushRef="#br0">13671 12711 8167,'11'0'-1164,"1"0"1164,-1 0 0,0-5 0,1-1 0</inkml:trace>
  <inkml:trace contextRef="#ctx0" brushRef="#br0">14265 13739 8104,'0'-11'-916,"0"3"1134,0 1 173,5 4-369,-4-2 1,5 5-32,-2 0 0,-1 0-426,4 0 0,-4 1 435,1 3 0,2 2 0,0 6 0</inkml:trace>
  <inkml:trace contextRef="#ctx0" brushRef="#br0">14276 13933 8104,'0'7'207,"1"-1"-97,3-2 40,-3-3-199,5 4 62,-1-5 0,1 2-273,5 1 1,1-1 259,-1 1 0,1-1 0,-1-2 0</inkml:trace>
  <inkml:trace contextRef="#ctx0" brushRef="#br0">15053 13682 7987,'0'-11'-634,"0"-1"815,0 1 0,-2 3 81,-1 1 1,-4 4-156,-4-1 1,-2 3-19,-2 1 0,-3 5-15,-5 3 1,-3 2-14,-1 1 1,2 5 59,6-1 0,-2 1 7,6 0 1,4-4-409,3 3 1,6 2-4,-2-2 150,2 0 1,8-3 92,1-1 1,5 1 10,3-1 0,3 1 36,4-1 1,0 0 16,-3 1 0,1-1 0,-4 1 0,-1-1 11,-4 0 0,-4-3 59,-4 0 1,-1-1-73,-2 5 1,-2-2 69,-1-3 0,-8 4-83,-4-4 1,-5 0-5,1 0 1,1-4-94,-1 1 0,1 1-195,-1-2 1,3 1 60,4-4 1,1-1-428,-1-3 649,6-2 0,1-11 0,5 0 0</inkml:trace>
  <inkml:trace contextRef="#ctx0" brushRef="#br0">15258 13385 8164,'-7'2'-105,"-1"1"0,4 5-158,-3 7 0,0 4 890,0 8-313,-3-3 0,7 13-76,-5-3 0,1 8-66,-5 0 0,2 5-274,3-2 0,-4 4 76,4-7 1,2 1-84,1-1 0,3-7 69,1-4 0,0-7-381,0-2 1,3 0-390,1-7 810,5 1 0,3-5 0,5 0 0</inkml:trace>
  <inkml:trace contextRef="#ctx0" brushRef="#br0">15452 13785 8107,'0'-18'0,"0"2"0,0 4 9,0 1 41,0-1 91,-5 1 0,-1 5 1,-5 2 0,-1 3-82,1 1 1,-4 10 56,-1 5 1,-3 5 5,4 3 0,-3 4-21,7-1 0,-2 2-93,9-1 0,-3-4-10,3 0 1,0-2-230,4-6 1,5-1 98,3-6 1,2 1-115,1-5 1,2 0-201,2-4 258,-2-6 35,9 0 0,-8-7-71,5-2 0,-4 1 14,4-5 1,-5 4 62,1-4 0,-4 4 75,-3-4 0,1 5 173,-5-1 1,0 6 40,-4 1 495,0 5 184,0-2-648,-6 16 1,1-4-3,-2 8 0,-2-2-66,5-1 0,-4 3-138,5 0 0,-1 0 23,4-3 1,0-1-239,0 0 1,0 5 34,0-1 0,1-1-144,3-7 0,1 4 356,3-4 0,7 3 0,-2 2 0</inkml:trace>
  <inkml:trace contextRef="#ctx0" brushRef="#br0">15669 13751 8093,'0'-7'1,"0"4"75,0 6 1,0 9 282,0 7 1,0 2-43,0 2 1,0 0-171,0 0 1,0-1-47,0-3 1,4 1-137,0-5 0,4 0 100,-5-3 0,6-6-141,-1-2 0,-2-3 105,2-1 0,0-1-133,3-3 0,0-6-130,1-5 0,-1-4 74,1 3 0,-1-3-24,0 4 1,-3-4 29,0 4 1,-2-2-572,2 2 309,2 2 161,-9-3 255,9 5 0,-8-1 0,3 1 0</inkml:trace>
  <inkml:trace contextRef="#ctx0" brushRef="#br0">15909 13785 8093,'0'11'-21,"0"1"1,4-1 38,0 1 1,5-2 132,-2-3 0,4 2-23,0-5 1,0 4 1,1-4 0,-1-1-185,1-3 0,0-1 150,4-3 0,-4 0-90,3-7 0,-2 2-100,-1-6 0,-1 1 67,0-1 1,-3 1-73,0-5 0,-6 5 20,2-1 1,-4 2 36,-4 1 0,-2 1 112,-6 0 0,1 4 11,0 3 1,-2 3 20,-2 1 1,-2 9-67,-2 2 1,1 9 222,3-1 0,6-2-175,-2 2 0,7 0-57,0 4 0,3-1-66,1-3 1,1 1-197,3-5 0,0 1 58,7-5 0,-2 0-189,6 1 0,3-6 3,1-2 0,1-3-126,0-1 490,1 0 0,-3 0 0,5 0 0</inkml:trace>
  <inkml:trace contextRef="#ctx0" brushRef="#br0">16400 13659 8093,'0'-11'0,"0"3"54,0 1 0,-1 4 174,-3-1 1,-2 3 53,-5 1 0,-6 0-1,-2 0 0,1 5-155,-1 3 1,1 3-58,-1 4 1,-1-2-189,5 2 0,1 2 14,6-2 1,-1 2 15,6-2 1,-1-3 127,4 4 1,5 0-13,2-1 0,4 1-191,0-5 1,0 4-5,1 1 0,-1-1 125,1-4 0,-1-1 29,1-2 0,-2 2 181,-3-2-37,-2-3 291,-5 5-391,0-9 1,-1 8 24,-3-5 1,-3 1-65,-9-1 1,4-2-121,-3 6 1,2-4-438,1 3 0,2-3 62,3 4 504,-3-6 0,3 8 0,-4-3 0</inkml:trace>
  <inkml:trace contextRef="#ctx0" brushRef="#br0">16560 13945 8093,'12'0'-117,"-6"0"1,-1 5 0,-5 1-1</inkml:trace>
  <inkml:trace contextRef="#ctx0" brushRef="#br0">11409 13340 8170,'-34'16'0,"5"3"213,2 8 1,5 8 389,2 11 0,0 9-981,5 5 0,7-23 0,2 1 473,2 0 1,0 0 0,0 1-1,-1-1-45,3-2 1,1 0 0,3-3 0,2-1-150,11 29 0,12-4-216,7-4 0,-11-29 0,4-2 123,2-2 0,3-2 1,0-2-1,0-2 192,0 0 0,1-1 0,2-1 0,1 0 0,-2-1 0,1 1 0,-1-1 0,1 1 0,0-1 0,0 0 0</inkml:trace>
  <inkml:trace contextRef="#ctx0" brushRef="#br0">16994 13260 8032,'0'11'229,"7"0"201,4 1 1,11 6-272,8 4 1,-1 6-1,2 7 1,-2 0-105,1 3 0,-2 4 137,-5 8 0,-5-3-260,-3 2 0,-4-2 135,-3-1 0,-3-6-261,-5-2 0,-11 2 122,-8-2 1,-13 1-408,-10-1 0,-9-1-647,23-16 1,-1 0 1125,1-3 0,-1 1 0,-2 3 0,-1 0 0,1-1 0,1 0 0,-2 1 0,0 0 0</inkml:trace>
  <inkml:trace contextRef="#ctx0" brushRef="#br0">11946 14607 8213,'-5'-12'-458,"4"-4"204,-9 15 300,8-4 0,-6 11 144,4 6 1,0 9 195,4 10 0,0 3-138,0 4 1,0 4 163,0 8 0,1-2-467,3 5 0,-1-3 189,4 3 1,0-5-396,0 2 0,-1-4 91,-2 0 1,-2-5-94,1-3 0,-1-8-171,-2-3 0,0-8 434,0-4 0,-5-7 0,-2-3 0</inkml:trace>
  <inkml:trace contextRef="#ctx0" brushRef="#br0">11821 14664 8213,'5'-22'-25,"-2"3"135,9-1 1,-2 7 18,9-3 119,-5 4-93,8 5 1,-5-2-94,6 6 0,4 0 74,0 7 0,-1 3-157,-3 9 0,-4 1 40,0 6 0,-5 0-156,1 0 0,-3 4-7,-5-1 1,-2 2 132,-5-1 0,-5-3-58,-2 3 0,-9-3 73,-3-1 1,2-2-28,-2-2 0,0 1-36,-4-4 1,5-5-123,3-3 1,2-4 28,2 3 0,3-4-644,0 0 29,6-1 767,-3-2 0,10-5 0,1-2 0</inkml:trace>
  <inkml:trace contextRef="#ctx0" brushRef="#br0">12197 14813 8213,'12'0'8,"-1"9"182,1 2 0,-6 8 46,-2 0 1,-2 3-1,2 1 1,-2-1-55,1 1 1,-1-4-119,-2 0 1,0-5 51,0 2 1,0-4 58,0 0 0,-2-6-116,-1-2-60,1 2 135,-3-5-180,5 5 1,0-12 20,0-1 0,0-5-236,0-3 0,5 1 11,3-5 0,2 4-144,1-4 0,0 4 10,-4-4 0,7 5 63,-2-2 1,2 4-209,-3 0 0,0 2 529,1 3 0,-1 2 0,1-1 0,-1 0 0</inkml:trace>
  <inkml:trace contextRef="#ctx0" brushRef="#br0">12517 14881 8213,'7'0'-2,"-2"0"1,-2 2 172,1 1 1,0 4-108,-4 4 1,0 1 112,0-1 1,0 4-23,0 1 1,0-1 17,0-4 1,1 1-4,3-1 1,-1-1-144,4-2 1,-3 1 302,4-6-380,-1 6 1,5-7 101,-1 1 1,-1-3-139,-2-3 0,2 0-43,-2-5 0,-2 0-61,2-8 0,-2 4 86,2-4 1,1 0 34,-6 1 1,5-1 38,-4 5 1,3 0-30,-3-1 0,4 5-244,-4-1 258,-1 5 1,-1-2-327,1 5 20,-1 0-227,3 0 335,-5 0 243,0 5 0,0-3 0,0 3 0</inkml:trace>
  <inkml:trace contextRef="#ctx0" brushRef="#br0">12689 14619 8089,'0'-7'-11,"0"-3"0,1 8 491,3-6-303,-3 6-18,4-4-149,0 6 1,-2 0-63,4 0 0,-3 0-337,4 0 0,-5 0 389,5 0 0,-5 6 0,2 0 0</inkml:trace>
  <inkml:trace contextRef="#ctx0" brushRef="#br0">12894 14813 8232,'-7'1'0,"-1"3"0,4 1 13,-3 3 1,3 6 123,-4-3 0,2 8 358,-2 0 0,-1 1-70,5-1 1,1 3-300,3-3 0,0-2-26,0-2 0,3-3-234,1 0 0,5-6 165,-1-2 0,2-3-120,1-1 1,1-5 47,-1-2 0,4-4-144,1 0 1,-1-5-160,-4-4 0,2 3 159,2-2 0,-6 5-13,2-2 0,-2 4 107,3 0 1,-5 6-4,1 2 75,-5 3 1,2 2 201,-5 3 1,0 2-20,0 6 0,0 3 233,0 0 0,-4 6-78,0-2 0,-1 1-56,1-1 0,3 1-154,-3-5 25,3 1-224,1-10 1,5-1 88,2-5 0,7-1-215,2-3 0,0-4-100,-1-7 1,-1 3 132,5-4 1,-3 4 77,3 0 0,-5 1 7,1-1 0,-2 2 221,-2 3-213,-5 1 65,4 6-37,-8 0 52,3 0 0,-5 6 19,0 1 0,0 3-83,0 2 1,-1 3 6,-3 0 0,2 2-165,-1-2 1,1-2 100,2 2 1,5-6 130,3-2 0,2 1 0,2 3 0</inkml:trace>
  <inkml:trace contextRef="#ctx0" brushRef="#br0">13534 14916 8215,'-5'-12'0,"-2"5"103,-4-1 0,-1 5 299,1 0 1,-5 1-82,-3 2 0,1 2 147,-1 1 0,3 4-316,-3 4 1,5 1 52,-1-1 1,3 4-130,0 1 0,6 0 145,2-1 1,3-2-390,1 2 0,1-3-25,3-5 0,2 2-222,6-5 0,0 0 221,3-4 0,3 0 123,5 0 1,0-5-673,0-3 1,-4-5 306,0 2 1,-5-6 65,1 10 1,-4-6-230,-3 5 837,-3 3-21,-5 0 0,-1 5 85,-3 0 1,2 5-118,-6 3 0,2 2 47,-2 2 1,2 0-150,2 4 1,3-4-57,-3 3 1,6-2-28,2-1 0,10-1 0,-1 0 0</inkml:trace>
  <inkml:trace contextRef="#ctx0" brushRef="#br0">13682 14893 7310,'7'0'1068,"1"5"-724,-4 2 0,0 1 133,-4 4 0,0-4-343,0 8-74,0 1 1,0-4-1,0 2-53,0-2 1,0-2-10,0 1 1,0-5-98,0 1 0,1-5 178,3 0-156,-3-1 0,6-4-259,-3-1 147,-3-4 101,9-4 1,-8-1-373,6 1 1,0 0 0,3-1 0,1 1-573,-1-1 1032,0 1 0,6-6 0,1 0 0</inkml:trace>
  <inkml:trace contextRef="#ctx0" brushRef="#br0">13968 14847 8165,'6'0'-371,"-1"5"1024,-5 3 0,-1 3-203,-3 4 1,-2 3-117,-6 5 0,2 4-146,3-1 1,-2 1-16,5-4 1,0-4-345,4 0 1,0-5 185,0 1 0,6-7-439,6-4 1,0-3 197,8-1 1,-1-7-74,3-4 0,1-5-31,0-7 1,0-4-221,0 0 1,0-1 303,-1 2 1,-4 2 97,-3-3 1,-3 7 741,-5 1-375,4 5 355,-10-3 0,3 11-236,-8 2 0,1 8-42,-4 4 0,-1 7-3,-3 4 1,1 2-65,2 2 1,-1 4-282,5 0 0,-3 4 88,3 0 0,0 3-110,4 4 1,0-1-46,0 5 1,0-4 116,0 4 0,4-4 43,0 4 0,-1-4-7,-3 4 0,0-4 62,0 3 1,0-2 174,0 2 1,-5-6 64,-2 3 1,-3-10-92,-2 2 0,1-4-68,-1-4 0,0-4-16,-4-3 0,8-6-163,-4-1 0,3-6 62,-2 2 0,-1-4-246,1-4 0,3-6 15,1-5 1,3-9-192,-4 1 1,6-9 35,-2-2 0,7-1-209,0-7 0,7 5-184,2-1 0,1-2 244,6 2 0,0 0-434,4 4 693,-1 0 1,6 0-1,1-1 1</inkml:trace>
  <inkml:trace contextRef="#ctx0" brushRef="#br0">14459 14938 8073,'-7'0'996,"13"0"-996,9 0 0,0 0 12,0 0 1,7 0 514,1 0 0,6-3-289,-3-1 1,2-4-306,-1 4 0,-2-3 164,6 3 0,-10-4 111,2 5-208,-2-1 0,-4-1 0,0-2 0</inkml:trace>
  <inkml:trace contextRef="#ctx0" brushRef="#br0">15338 14539 8074,'-6'5'-435,"1"2"717,5 9 0,0 3 441,0 7 1,-4 7 90,0 5-501,0 6 0,1-8-60,-1 6 1,0-5-74,4 1 0,0 1-558,0 0 1,4-1 298,0-4 1,1-1-903,-2-3 0,-1-2 981,2-5 0,2 0 0,0 0 0</inkml:trace>
  <inkml:trace contextRef="#ctx0" brushRef="#br0">15258 14642 8219,'5'-18'0,"3"1"414,7 6-145,3 5 1,6-5 28,3 4 0,-2 2-19,6 1 1,-2 3-84,1 1 1,2 0-48,-5 0 0,-1 5-118,-3 2 0,-5 0 22,-3 0 0,-4 5-189,-3 3 1,-5 5 223,-11-1 0,-6 3-186,-13 1 1,2 1-270,-5 2 1,0-3 174,0 0 1,-1-1-93,9-7 1,-2 0 74,8-3 1,5-5-211,3 1 280,6-6 1,-2 3-10,8-5 0,2-1 38,5-3 1,2-1 114,2-2 0,2 0-4,2 3 0,1 3 145,-5-3 0,2 3 136,-2 1 0,-2 5-113,2 3 1,-3 3 71,-5 4 0,2-1 16,-5 5 0,0 0-101,-4 4 0,-2 0-63,-1 0 1,0 0-132,-5 0 0,2-6-175,-2-1 1,0-4 87,4 0 0,-4-1-859,4 1 125,1-6-119,3 4 978,5-9 0,1 4 0,5-5 0</inkml:trace>
  <inkml:trace contextRef="#ctx0" brushRef="#br0">15772 14904 8219,'0'-16'-305,"0"3"0,0-3 874,0 4 0,-5 6-97,-2 2 1,-4 4-79,0 4 1,0 2-81,-1 6 1,1 3-71,-1 0 1,2 8-122,3-4 0,1 5-184,6-5 1,0 1-5,0-1 1,2-2-293,2-6 1,-2-1-171,6-2 1,3-3 232,4-5 0,4-1-196,-3-3 1,4-4 147,-1-7 1,-3 3-14,0-4 0,-5 4 189,-3 0 0,-2 2 381,-2 2-341,-3 3 0,3 5-11,-8 0 0,-1 5 927,-3 3 1,0 2-374,4 2 0,-1-1-475,1 0 0,3 1 195,-3-1-137,8 1 0,7-1 0,7 1 0</inkml:trace>
  <inkml:trace contextRef="#ctx0" brushRef="#br0">16183 14927 8219,'0'-11'233,"0"-1"0,-1 5-12,-3-1 1,-3 5-1,-9 0 1,2 1 174,-5 2 1,4 5-149,-4 3 1,5 2-166,-1 2 0,4 0 141,3 4 1,-1-4-503,5 3 1,0 2-30,4-2 0,6 0-269,1-3 1,3-1 125,2 1 0,4-2 450,3-3 0,8 4 0,2-5 0</inkml:trace>
  <inkml:trace contextRef="#ctx0" brushRef="#br0">16435 14436 8077,'0'15'609,"0"0"1,-2 7-522,-1 1 1,0 5 80,-5 6 0,1 2-71,-5 2 0,5 1 8,-1 3 1,2 1-185,-2-5 1,2 1-26,2-1 1,3-2-273,-3 2 0,3-7 54,1-5 0,3-7-93,1-4 50,5-2 1,-2-7 88,4-2 1,-1-4 150,-2-4 1,2 1 21,-3-9 1,2 2 16,-1-9 0,2 0-4,-2-4 0,-2 0 113,2 0 0,-1-1 103,5-2 0,-1 2-105,1-3 0,0 7 191,3 1 0,-2 5-65,2-2 1,-2 8 202,-1 0 0,-5 5 323,1 0-17,-1 1-542,0 7 0,-2 6 31,-5 4 1,-7 4-241,-4-4 0,-2 5 66,-6-1 0,2 2-218,-3-2 0,0 1 26,5-5 1,1 0 24,6-3 1,2-2 134,2-2 60,3 2-38,-4-9 0,6 4 26,3-5 0,4 0 11,7 0 0,-1 0-49,5 0 1,0 0 39,4 0 1,0-4-248,-1 1 0,1-5 71,0 4 1,0-5 185,0 2 0,-6-4 0,0 0 0</inkml:trace>
  <inkml:trace contextRef="#ctx0" brushRef="#br0">16812 14779 8077,'0'-12'138,"5"6"164,-4 1 0,4 10-68,-5 2 1,-4 9 102,0 3 0,-3-2-198,3 3 1,0-5-180,4 4 1,0-4 207,0 4-204,0-5 0,1 1-45,3-7 1,3-3-340,4-5 0,0-1-30,1-3 0,-1 1 160,1-4 1,-1-1 77,0-3 1,-3 0 76,0 4 0,-5 2 317,5 5-20,-5 0 112,2 0 0,-5 5-126,0 2 1,-4 5 49,0 3 1,-1-2-546,1 2 0,3-1 161,-3 1 1,3-2 185,1 2 0,5-2 0,1-2 0</inkml:trace>
  <inkml:trace contextRef="#ctx0" brushRef="#br0">17097 14847 8077,'0'12'-54,"0"0"103,0 3 1,0 3 178,0 5 0,0 4 6,0-1 1,-1 6 237,-3-1 0,1 3-143,-4 4 1,3-3-70,-4 3 1,2 2-107,-2-2 1,-2 1-194,3-1 1,-3-2-122,-2 2 1,4-6-435,1-2 1,-1-5-509,-3 2 1,3-9 1101,1-7 0,4 1 0,-2-6 0</inkml:trace>
  <inkml:trace contextRef="#ctx0" brushRef="#br0">17108 14927 8077,'17'-34'0,"-1"5"0,3 2 395,3 3 1,-4 6 19,5 3 0,-2 3-52,-2 5 0,2 2 5,-6 5 1,1 1-120,0 3 0,-8 2-299,4 6 1,-8 4 128,-1 3 0,-3-1-111,-3 1 0,-5-4-132,-7 4 0,-3-1-153,-5 1 1,0-3-30,1-4 0,-1 3-245,0 0 1,-1 1 590,-3-5 0,3 0 0,-4 1 0</inkml:trace>
  <inkml:trace contextRef="#ctx0" brushRef="#br0">13385 15372 8349,'-11'0'-52,"4"-5"0,9 4 186,9-3 1,7 3 254,9 1 0,7 0-91,8 0 0,7 4 5,5 0 1,-23 0 0,2 1-443,1-1 1,1-1 0,5 0-1,1 1 272,1 0 0,0-1 1,3-1-1,1-1-109,3 1 0,1-1 0,-2 1 0,1-1-298,4 1 0,0 0 1,-1-2-1,0 1 224,5 1 0,0 0 0,2-2 0,0 0 55,6-2 1,0 0-1,-21 1 1,0-1 0,0 0-46,1 0 0,1-1 1,0 0-1,0 0 1,0 0-1,0-1-196,1 2 1,0-1-1,0 1 1,-2-2-1,0 1 1,1-1 195,1 1 0,0-1 0,0 0 0,-3 1 0,-1 1 0,0-1-22,2 1 0,0-1 0,-1 1 1,18-1-1,-1-1 50,-2 1 1,0-1-1,-6-1 1,-1 1-114,-2 2 1,-1 0 0,-5 0 0,0-1 146,-4 1 1,0 0 0,-3 2 0,-1-1 118,-3-1 1,-1 0-1,26-3-118,-4 1 1,-6 1 21,1 3 0,-3-4 44,-4 0 0,-2-1 619,-2 1 0,-6 3-530,2-3 0,-7 3-790,0 1 612,-3 0 0,3 4 0,-1-1 0,1 1 0</inkml:trace>
  <inkml:trace contextRef="#ctx0" brushRef="#br0">17577 15327 8043,'-7'-5'104,"2"2"206,5-4-328,0 4 6,0-2 1,-1 5 11,-3 0 0,3 0 0,-4 0 0</inkml:trace>
  <inkml:trace contextRef="#ctx0" brushRef="#br0">19278 13522 8253,'-10'-16'0,"6"4"320,-7 1 0,2 1-69,-2 6 1,-2-4-169,-2 5 1,-3 0 86,-5 7 0,0 3-91,1 9 1,-10 7 77,-2 7 1,-3 4-334,2 4 1,5 4 404,0 8 1,9-3 5,2 2 0,10-7-236,6-4 1,3 1 16,3-1 0,9-3-105,7-5 0,4-4 134,3 0 1,5-7-162,7-4 0,-1-7-9,4-4 0,-2-3-203,2-1 0,0-5-715,1-3 0,1-5 1043,-5-3 0,-1 0 0,-4-2 0,-1-6 0,-1-5 0,0-2 0</inkml:trace>
  <inkml:trace contextRef="#ctx0" brushRef="#br0">19587 13408 7820,'5'12'330,"-3"4"139,6 3 0,-5 4-193,0 4 0,-1 7 95,-2 8 1,0 3 126,0 5-531,0-3 1,0 9 182,0-3 1,1-2-126,3-2 1,1 1-318,2-5 1,4 2 314,-4-9 1,3-1-1018,2-6 0,-1-9 994,1-6 0,-1-4 0,0 0 0</inkml:trace>
  <inkml:trace contextRef="#ctx0" brushRef="#br0">19575 13499 8161,'0'-29'442,"0"1"0,2 9-186,1 0 0,5 5-31,7-1 0,3 2 132,5 2 1,5 1-47,2 2 0,-1 3-152,2 5 1,-6 0 82,2 0 1,-3 6-106,-1 6 1,-3 1-139,-5 6 1,-1 3-210,-10 5 0,0 5 93,-4-2 1,-6-1-132,-6 2 1,-4-2-31,-7 2 0,4-5 84,0-7 0,4-2 32,-4-6 0,5 1 39,-2-1 0,7-3 440,2-1-225,4-4 1,-2 7 250,5-2 1,3 2-61,4 1 0,1 6 64,7 2 0,2-2 40,-2 2 1,7 1-16,0 2 0,1-3-627,4 0 0,-2-3-244,2 3 1,-3-5-385,3 1 0,-8-2 213,-4-2 1,0 0 669,-3 1 0,2 4 0,-8 2 0</inkml:trace>
  <inkml:trace contextRef="#ctx0" brushRef="#br0">19004 14413 8051,'12'0'176,"6"0"55,4 0 1,11-1 63,9-3 1,4 3 333,3-3 1,3-1-402,6 1 1,-1-5 247,0 2 0,0-4-1040,0 0 886,0 5 1,-5-7-140,-2 5 1,-3-4-107,-2 4 1,0 2-797,-4-2 0,-2 4 512,-9-3 0,-2 4-1057,-5-1 0,-5 3 1264,-3 1 0,-1 0 0,1 0 0,3 0 0</inkml:trace>
  <inkml:trace contextRef="#ctx0" brushRef="#br0">20489 14425 7977,'-18'0'334,"7"0"-309,6-6 0,10 4-1043,2-6 1018,4 6 0,0-8 0,0 3 0</inkml:trace>
  <inkml:trace contextRef="#ctx0" brushRef="#br1">822 17143 10823,'-11'-7'-746,"-1"-3"546,1 3 0,1 0-524,2 0 527,-2-1 432,9-3 38,-4-1 0,6 5 60,3-1 0,3 5-58,9 0 1,3 0 66,7-1 1,9 3-39,7-3 0,3 3-2,5 1 1,-1 0-293,8 0 0,-1 0 143,9 0 1,-31 0 0,0-1-321,3-1 0,-1 0 0,-2 1 1,0-1 149,-1-1 0,-1-1 0,31 0-103,-30 0 0,-1 0 1,1 1-1,-1-1-90,25-8 1,0 5 107,-11-1 0,1 2-327,-9-2 1,-3-1 149,-8 5 1,-2 1-748,-9 3 1026,-1 0 0,-4 0 0,1 0 0</inkml:trace>
  <inkml:trace contextRef="#ctx0" brushRef="#br1">1725 16732 14222,'-12'-6'-1615,"6"0"0,6 0 2347,7 2 1,4 3-84,0 1 1,5 1-339,4 3 0,1 2-69,2 6 1,4-1-226,-1 0 0,5 5-64,-5-1 1,5 0-168,-5-3 0,-3 0 293,-4 3 1,-6-1-716,-2 5 1,0-3 434,-8 3 1,0 0 259,-7 4 0,-4-1 362,-7 1 0,-3 0 114,-4 0 0,-6 4 19,-3-1 0,2 5-5,-1-5 0,-1 1 193,-3-4 1,5-5-244,2-3 0,4-4 343,4-3-687,-2-3 0,9-8-653,1-4 0,4-7 0,7-13 0,6-3 0,1-8 1,7-2 204,1-2 1,4-2-48,-3 2 0,3 3-429,-4 1 1,4 7 805,-4 5 1,0 2-1,-3 1 1</inkml:trace>
  <inkml:trace contextRef="#ctx0" brushRef="#br1">8132 16857 10110,'0'-18'411,"0"-2"-520,0 5 0,3-5-89,1 1 1,0-3 826,-4-1-301,0 5 1,-4 1 27,0 1 1,-4 5 107,0 0 0,-7 0-348,-4 8 0,-3-1 88,-1 4 0,-3 6-345,-1 6 0,-3 5 43,3 10 1,0 1 86,4 2 1,6 2-59,1-5 0,9-1-309,3-3 0,4 0 126,4 0 0,7-5-199,8-3 1,3-1 301,1 1 1,0-6-66,-1 2 1,2-2 160,3 3 1,-3-1-14,3 1 0,-7-1 122,-1 0 0,-6 2-20,-2 2 1,-4 2 27,-7 2 1,-3 4 63,-4-1 1,-2 1 7,-10 4 0,0-3-270,-4-1 1,1-2 64,3-1 0,-1-4-274,5-5-381,-1 1-246,5-1 956,5-4 0,-5-12 1,5-8-1</inkml:trace>
  <inkml:trace contextRef="#ctx0" brushRef="#br1">8257 16846 9362,'12'-17'1252,"-1"6"-839,1 5 0,-6 16-97,-2 5 0,-2 6 25,2 6 0,-3 2-70,3 6 1,-3-1 60,-1 0 1,0 0-331,0 1 0,0-1-274,0 0 1,4 4-492,0 0 0,0-2 178,-4-2 1,0-7 604,0 3 0,-5 1 1,-2-2-1</inkml:trace>
  <inkml:trace contextRef="#ctx0" brushRef="#br1">8063 17166 9132,'5'-17'380,"2"3"-244,4-5 115,5 5 1,4-6-274,6 5 0,0 3 135,4 5 0,0 4-352,5-1 1,-1 3-98,0 1 1,-3 0-122,-1 0 0,1 0 312,3 0 1,-1 0 23,-3 0 95,3 0 0,-9 0 0,4 0 1</inkml:trace>
  <inkml:trace contextRef="#ctx0" brushRef="#br0">8703 17040 8570,'-5'-11'-1397,"-2"3"1525,-4 0 0,3 4 662,1-3 1,-1 4-325,-3 0 0,-2 1-181,-2 2 1,2 4-229,-2 0 1,2 9 141,2-2 1,-1 3-332,1-3 1,3 5-56,1-1 0,4 4-97,-1-4 1,3 4 154,1-4 0,5 1-189,3-5 0,2-1 43,1-2 0,2-3 37,2-5 0,-2 0-166,2 0 1,2-5 59,-2-3 1,1-7 108,0-4 1,-4 1 239,3-1 0,-3 5-9,-5-1 0,2 2 264,-5 2 317,0 4-403,-4 2 1,0 7 43,0 1 0,0 0 64,0 5 0,0-1-145,0 5 1,0-1-375,0 0 0,1 0-102,3-4 1,-1 2 338,4-5 0,6 5 0,5-3 0</inkml:trace>
  <inkml:trace contextRef="#ctx0" brushRef="#br0">8931 16777 8562,'0'-11'-1112,"0"6"1404,0 5 0,0 6 666,0 9 0,0 3-415,0 5 1,0 1-178,0 3 1,-4-1 167,1 9 1,-1-7-482,4 6 1,4-2-375,-1 2 1,5 0 155,-4 0 0,3-1-109,-3-2 1,0-3-942,-4-5 0,0-6 1215,0-2 0,-10-2 0,-3-1 0</inkml:trace>
  <inkml:trace contextRef="#ctx0" brushRef="#br0">8794 17029 8562,'0'-23'0,"1"1"245,3 3 1,2 1 37,6 3 0,3 4-342,0-1 0,6 1 12,-2 3 1,-2 3-56,3 1 1,2 3-26,5 1 1,0 0-737,-5 0 863,1 0 0,0 5 0,0 1 0</inkml:trace>
  <inkml:trace contextRef="#ctx0" brushRef="#br0">9148 17188 8503,'0'12'-4,"0"-5"127,0 1 84,0-5 1,1 2-59,3-5 0,3 0 73,4 0 1,-2-2-155,2-1 1,-4-4 76,8-4 0,-9-1-140,6 1 1,-4-4 65,4 0 1,-2-5-229,-2 5 1,-3 0-36,-5 4 1,0-1 60,0 1 1,-5-1-82,-3 1 1,-6 5 37,-1 2 0,-4 4 29,4 4 1,-6 3 108,2 8 0,3 4 18,1 8 1,2-3 28,1 3 1,6-3 178,2-1 0,4 0-203,4 0 0,4-6 19,7-2 0,-1-2-275,5-1 0,0-2 111,4-3 0,3-2-264,1-5 422,5 0 0,-8-10 0,4-2 0</inkml:trace>
  <inkml:trace contextRef="#ctx0" brushRef="#br0">9571 16732 8499,'-12'-30'28,"2"8"48,2 6 1,2 4 413,2 0 0,2 6-125,-6 2 0,6 8 61,-2 3 1,1 10-151,0 6 1,1 6 269,-2 9 0,-1-1-185,2 5 1,-1-4-336,4 4 0,1 0-42,3 3 1,-2-3-409,6 0 0,0-1-829,3 0 0,0-2 660,1-9 0,3-2-662,0-5 1255,1-5 0,0 3 0,2-3 0</inkml:trace>
  <inkml:trace contextRef="#ctx0" brushRef="#br0">9708 17188 8465,'0'-11'-602,"0"3"963,0 1 0,0 3 605,0-4 1,5 5-179,2-5-583,4 5 0,0-7-57,0 3 0,1-5-225,-1-3 0,1 1-20,-1-5 0,1 4 221,-1-4 0,-1 5-360,-2-1 0,-3-2 60,-5 2 0,0 3-62,0 5 1,-5 4 25,-3-1 0,-7 3 23,-4 1 0,1 5 185,-1 3 1,4 7 14,-4 4 1,5 3 97,-1 1 0,3-1-139,5 1 1,1 0 138,6 0 0,0-2-94,0-2 1,2 2-267,2-6 0,6 0-43,5-3 1,1-2-195,0-3 1,1-1 29,6-6 0,-4 0 458,0 0 0,0 0 0,4 0 0</inkml:trace>
  <inkml:trace contextRef="#ctx0" brushRef="#br0">10256 16880 8464,'0'-18'-277,"0"2"1,-5 6 599,-3 2 1,-2 3 502,-1 5 0,-5 0-23,1 0-598,0 0 0,0 5 24,0 3 1,-2 2-35,2 1 0,3 4-473,1 1 0,1 4 248,6-1 0,0 3-470,4 0 1,0 0 311,0-3 1,5 1-165,3-4 1,2-1 88,1-4 1,5-3 166,-1-1 0,1 1-33,0 3 0,-4-3 26,4 0 1,-4-1 137,0 5 1,-2-1-108,-3 1 0,-1-5 120,-6 1 0,0-1-84,0 5 0,-2-1-65,-2 1 1,-2-1-54,-5 1 0,-1-2-171,1-3 1,-1 3 93,1-2 0,3-2 231,1 2 0,-1 0 0,-3 3 0</inkml:trace>
  <inkml:trace contextRef="#ctx0" brushRef="#br0">10541 16857 8525,'-11'0'0,"0"1"830,-1 3-397,1 3 1,-2 4-118,-2 0 1,2 5-185,-2-1 1,4 5 50,3-1 1,-1-1 112,5 1 1,0 0-336,4 4 0,2-4 46,1 0 0,3-1-12,1 1 1,2 1 25,-5-5 1,0 4-433,-4-3 1,0 3 125,0-4 1,-5 5-200,-3-1 1,-3 3 113,-5 1 370,4-1 0,-15 6 0,3 2 0</inkml:trace>
  <inkml:trace contextRef="#ctx0" brushRef="#br1">8269 17828 8985,'39'-5'251,"13"4"-92,-20-1 1,1 0-1,5-1 1,1 1-500,4 0 0,2 0 1,1-2-1,0-1 485,3 1 0,1 0 0,2-1 0,2-1-244,4-1 1,2-1-1,-3 1 1,0 0 314,0-3 1,0 1-1,-4 1 1,-1 1 4,-2-3 0,-1 1 0,-2 1 0,0 2-94,1-2 0,0 0 0,-4 0 1,-1 0 46,-1 0 1,0 1-1,-3-3 1,-1 1-286,1 1 1,-2 0 0,-3 1 0,0-1-43,0 2 0,0 1 0,23-7-791,0 1 1,-11 5 427,0 2 1,-8 2 515,0 2 0,-4 0 0,-3 0 0,-5 0 0,-2 0 0</inkml:trace>
  <inkml:trace contextRef="#ctx0" brushRef="#br0">10975 17565 8507,'-6'-5'608,"1"4"-752,5-4-85,0 5 1,0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57D200"/>
    </inkml:brush>
    <inkml:brush xml:id="br2">
      <inkml:brushProperty name="width" value="0.09071" units="cm"/>
      <inkml:brushProperty name="height" value="0.09071" units="cm"/>
      <inkml:brushProperty name="color" value="#57D200"/>
    </inkml:brush>
    <inkml:brush xml:id="br3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2455 7229 17159,'6'-6'330,"1"2"1,7 3-529,1 1 1,6 0-231,-2 0 0,4 1 66,3 3 0,0-1 241,4 4 0,-3-4 196,3 1 1,1-3 40,3-1 1,1 0-173,3 0 0,-2 0-36,2 0 0,-4-1 23,-3-3 0,0 2 25,-4-1 1,0 1-159,-4 2 1,-4-3 167,0-1 0,-5 0-278,1 4 0,-6 0 41,-2 0 0,-3 0-452,4 0 718,-6 0 0,3 0 1,-5 0-1</inkml:trace>
  <inkml:trace contextRef="#ctx0" brushRef="#br0">3015 7092 15145,'-6'-11'-2971,"1"0"1966,5-1 823,0 6 1,5 1 669,2 5 0,5 1-429,3 3 1,3 2-19,5 6 0,-4-5 209,0 1 0,0-2-309,4 2 722,-1 2-408,6-9 1,-4 9 5,3-2 1,-3-2-423,-1 2 1,0-4 196,0 3 1,-5-3 45,-3 4 1,-4-5-225,-3 5 0,-3-4 10,-5 4 0,-4-1 308,-7 5 0,-5 0-43,-14 3 0,-1 3 162,-3 5 0,-5 4-643,-3-1 140,-2 11 0,-7-1 0,25-13 0,0-1 0</inkml:trace>
  <inkml:trace contextRef="#ctx0" brushRef="#br1">2159 7378 16900,'16'0'-2151,"7"0"1784,7 0 1,3 4 614,2-1 0,1 1-261,6-4 1,-4 0-32,8 0 0,-2 0-40,6 0 0,-6 0 190,6 0 1,-6 0 49,6 0 0,-3-4-81,-2 1 1,0-5 17,-3 4 0,-3-1-3,-5 1 1,1 3-287,-1-3 0,-6 3 293,-5 1 0,-2 0 47,-6 0 0,4 0-42,-3 0 0,-5 0-126,-3 0 84,-6 0 1,3 0 0,-5 0 0</inkml:trace>
  <inkml:trace contextRef="#ctx0" brushRef="#br1">2969 7024 11919,'0'-23'-1624,"0"9"897,0 3 1034,0 7 1,2-1 182,2 5 0,-2 4-616,6-1 0,-2 6 128,2-1 0,2 2 56,-3 1 1,5 1 28,3-1 1,-1 2 242,5 2 1,0-1-72,4 5 1,0-1-145,0 1 1,-1 3-460,1-3 1,0 2 384,0 2 1,-1-4 4,-3 0 0,-3-5 62,-5 1 1,1-2-172,-1-2 0,-4 1 118,-4-1 0,-1-3 73,-2-1 1,-5 1 218,-3 3 1,-7 5 9,-4-1 0,-4 5-144,-4-1 1,-2-1 97,-5 1 0,0 0 5,-1 4 1,-1-4-158,1 0 0,4-6-342,8-2 1,5 1-132,3-5 1,3 3 322,5 2 0,-3-1 1,3 1-1</inkml:trace>
  <inkml:trace contextRef="#ctx0" brushRef="#br1">2318 8748 20627,'-6'-5'-4277,"1"3"2623,5-6 845,0 6 270,0-9 508,0 5 0,0-1-2,0-1 138,0 5 1,4-3 55,0 2 0,1 3 1291,-1-3-740,2 3 1,9 5-425,0-1 1,6 3 46,-2-3 1,2 0 2,2 5 1,5-5-12,2 5 1,5-6 81,3 2 0,-1 1-522,4-1 0,1 4-131,4-4 1,-4-1-97,0-3 0,-4 2 480,4 1 0,-7-1-51,0 2 0,-1-3 1,-4-1 1,-1 0-30,2 0 0,-6 0-271,2 0 0,-4 0 168,-4 0 0,1 0-136,-5 0-142,1 0-42,-10 0 274,4 0 0,-4 5 1,6 1-1</inkml:trace>
  <inkml:trace contextRef="#ctx0" brushRef="#br1">3106 8520 17880,'7'5'-2701,"3"3"1773,-2 7 1,3-1 456,4 5 0,-2-1 247,2 1 1,2-2 231,-2-1 1,5-2 117,-1 5 1,2-5-21,-2 1 1,-2-1-570,-1 1 1,-4-2 386,3 2 0,-3 1 28,-4 0 0,-3-1 261,-5-4 0,0 1 114,0-1 1,-2-1 107,-1-2 0,-8 2 298,-4-2 1,-5 2-203,1 1 1,-3 1 20,-1-1 1,1 1-242,-1-1 0,-3 0 1122,3 1-1124,-2-1 0,7 1 0,-5-1 0</inkml:trace>
  <inkml:trace contextRef="#ctx0" brushRef="#br2">9022 7938 8523,'12'-7'-369,"1"2"391,2 5 0,3 0 257,4 0 0,1 0-317,0 0 0,5 0-564,2 0 0,2 0 418,-1 0 0,2 0 222,-3 0 1,-2-4 50,-1 0 1,-3 1-3,-1 3 1,-6 0-123,-1 0 12,-9 0 20,-2 0 1,-6 0 6,-3 0 1,-3 0-14,-9 0 1,-3 3 16,-7 1 1,-3 0-11,-6-4 0,0 0-24,-3 0 0,2-4 24,-2 0 0,3 1 204,0 3 1,6-2-65,2-1 0,5 1 47,3-1 1,6 1-168,5 2 0,6 2-4,-2 1 0,4-1 46,4 1 0,6 2-2,5-1 1,9 0 21,-1-4 1,4 0-11,-1 0 1,4 0-57,4 0 1,0-1-68,0-3 0,-1 1-49,-2-4 1,0 3 13,-4-4 1,-1 5 227,-7-5 0,-3 5 136,-5 0 1,-3 1-227,0 2-117,-6-5 1,-2 4 100,-7-3 0,-9 3-108,-3 1 0,-3 1 86,-5 3 0,-2-3-47,-6 3 1,2 1 38,3-1 1,2 0-4,5-4 1,5 0 50,3 0 0,6 0 85,2 0-118,4 0 1,-1 0 6,8 0 0,8 0 65,7 0 1,6-4-25,2 0 1,4 0 6,0 4 1,2-3-48,1-1 1,0 0-4,1 4 1,-2-1-9,-3-3 0,2 3-4,-6-3 0,0 3-11,-7 1 0,-3-4 71,-4 0-137,-1 0 77,-4 4 1,-9 0-99,-9 0 1,-6 0 42,-5 0 1,-6 5-8,-3 3 0,-6 2-20,-1 1 1,0-3-18,4 0 1,3-1 53,1 5 0,5-6 1,-2-2 1,8 1 1,4-1 0,3 1-52,5-1 38,-3-3 36,8 4 0,6-5 3,8 0 1,7 0 38,0 0 0,3-4 3,5 0 1,-3-3-10,3 3 1,1-1 10,-2 1 1,1 3 34,-4-3 1,-2-1-41,-1 1 65,1 0 55,-8-1-79,-2 4 0,-8-4-70,-11 5 0,-2 0-4,-13 0 0,2 0-26,-10 0 0,1 1 55,-5 3 0,4-2-51,-4 6 1,7-4 36,-6 3 1,9-3-38,2 4 1,1-6-46,7 2 0,1-1-81,7 1 68,2-3 1,10 3-12,2-8 1,10 1 42,6-4 1,4 3 0,8-4 1,-4 4 19,4-3 0,-7 1-13,6-2 1,-2-1-8,2 5 1,-5-1 16,-2 1 0,-3 3-1,-1-3 1,-6 2-79,-1-2 1,-4 3-426,0-3-321,-6 3 854,-1 6 0,-5 1 0,0 5 0</inkml:trace>
  <inkml:trace contextRef="#ctx0" brushRef="#br2">8132 3746 7967,'-7'11'-19,"4"1"1,1 1 148,2 2 1,0 8 42,0 7 0,0 8-19,0 4 1,4 8 82,0 3 0,3 6-557,-3 2 0,0 0 480,-4-4 0,4-6-397,0-5 0,1-6 53,-1-5 0,-2-7-350,6-6 1,-2-4 254,2-6 279,2-6 0,-4-1 0,6-5 0</inkml:trace>
  <inkml:trace contextRef="#ctx0" brushRef="#br2">8143 3837 7967,'0'-17'-152,"5"-5"1,-2 13 261,4-2 1,1 7 362,3 0 1,2 3-318,2 1 1,2 0-241,2 0 0,2 5 122,-2 3 0,-2 2-163,-2 1 1,-2 4 67,-2 1 1,-1 4 67,-2-1 1,-3 4-30,-5 3 0,0-1 25,0 1 1,-5 2-215,-3-1 0,-3 1 33,-4-2 0,2-3 14,-2 0 1,2-4 160,2-4 1,-1-6-1,1 3 1,3-5 66,1 1 0,4-2-124,-1-2 0,3-2 225,1 6 0,0-4-94,0 4 1,5-5 100,3 5 1,6-2-82,1 2 1,4 2-37,-4-2 1,5-3-18,-1-1 0,-1-3-13,1-1 0,0 0 5,4 0 0,-1 0-3,-3 0 0,2-5-7,-2-3 1,-2-3 8,-2-5 1,0 4 86,-3-3 0,2 1-59,-7-2 1,2 4 9,-1-4 0,1 4 9,-5 0 1,-1 1 0,-3 0 0,-3-1-33,-1 1 0,-5 1 24,1 2 1,-3-1 77,-4 5 0,1 0-87,-5 4 1,3 5 9,-3 3 0,5 7-24,-1 4 1,4 3 0,3 1 1,-1-2-26,5-2 0,1 2-17,3-6 1,5 4-323,2-4 0,3 0 135,2-3 1,4-5-604,3 1 364,3-5 101,1 2 1,0-5-219,-1 0 0,1-2 128,0-1 1,0 0 406,0-5 0,-2 2 0,-2-2 0,-2-2 0,-6 3 0,1-3 0,-1-2 0,-1 1 0,-2-1 0,-2-3-287,-2 0 1,-3-2 457,3 2 0,-3 2 249,-1-2 0,0 3-66,0 0 0,-1 4 72,-3 1 0,1 4-122,-9 0 1,3 1-12,-6 2 1,2 5-100,2 3 0,-4 6 40,0 1 1,3 0-291,4-3 0,6 3-256,-2 0 62,3 0 1,2-3 19,3-1 0,2-4-453,6-4 452,-1-1 1,4-2 28,1 0 0,-1-5-50,-4-3 0,1-2 41,-1-2 0,0 1 207,1 0 0,-4 0-30,-1 4 0,-3-2 171,4 5-86,-6-5-36,3 8 42,-5-4 1,0 6 119,0 3 1,0 0 103,0 7 1,0-2-93,0 6 1,0 4 132,0 4-275,0 0 0,0 6 0,1-2 43,3 3 0,-2 3-22,1 2 0,0-1 0,1 0 0,-3 0 24,3 1 0,-3-5-32,-1 1 1,-4-7 159,0-1 1,-3-2-146,3-6 0,-5 1 26,1-5 0,-2-3 8,-1-1-47,-1-4 30,1 2-99,0-5 0,-1-5-128,1-3 0,3-6-64,1-1 1,4-7-265,-1 0 0,3-6-411,1-7 1,5-3 14,3 0 859,2-5 0,1 2 0,1-4 0</inkml:trace>
  <inkml:trace contextRef="#ctx0" brushRef="#br2">9091 3974 7967,'11'-6'280,"1"-4"0,-2 10-25,-2 0 0,-3 6 3,-5 10 0,-2-3-117,-1 7 0,1-3-117,-1 2 1,-3 2-22,3-6 1,-1 4-204,4-4 1,0 0-357,0-3 0,0-1 308,0 1 1,1-6 247,3-2 0,2 2 0,6 0 0</inkml:trace>
  <inkml:trace contextRef="#ctx0" brushRef="#br2">9068 3780 7967,'-11'-16'82,"-1"3"0,6-3 79,2 4 110,3 1 0,2-1-333,3 1 0,4 5-246,7 2 1,-1 3-163,5 1 1,0 0 177,4 0 1,-4 0 59,0 0 1,-1 1 86,1 3 0,2 2 145,-2 5 0,-2 1 0,4-1 0,-3 1 0</inkml:trace>
  <inkml:trace contextRef="#ctx0" brushRef="#br2">9342 3757 7967,'5'7'-876,"2"3"0,-1-8 1972,-2 6-229,-3-5-3,-1 7-507,0-4 0,-4 6 18,0-1 1,-4 0-211,0 1 1,2-2-89,-2-2 1,2 3 8,-2 0 0,-1 1-207,5 3 0,-1-2-203,2-2 1,1 2 221,-2 2 0,4-2-66,4 2 0,0-1-52,7 1 1,-2-2-41,7 2 0,-2-2 163,1-2 0,-3 1 36,4-1 0,-5 1 53,-3-1 0,-3 0 164,-5 1 0,0-1-25,0 1 1,-1-1-77,-3 0 0,-3-3 96,-4 0 1,0-6-250,-1 2 1,1-3-203,-1-1 1,1-5 198,-1-2 101,6-9 0,1-6 0,5-8 0</inkml:trace>
  <inkml:trace contextRef="#ctx0" brushRef="#br2">9605 3666 7967,'8'-6'888,"-1"2"1,-4 4-587,1 4 1,-3 7-138,-1 8 0,0 3 397,0 1 0,-1 5-166,-3 2 1,2 3-224,-1 1 1,1-3-163,2-1 1,0-1-305,0 2 1,0-2-117,0-2 1,4-3-438,0 2 0,4-1-364,-5-3 549,1-4 661,-4 4 0,5-10 0,2 5 0</inkml:trace>
  <inkml:trace contextRef="#ctx0" brushRef="#br2">9456 3952 7967,'0'-12'911,"0"1"0,4-1-588,0 1 0,6 3-146,2 1 0,-1 3-13,4-4 1,3 2-105,1-2 1,1-1-246,-1 6 0,3-6 195,-3 1 0,3 2-898,0-2 1,1 4 887,0-3 0,0 4 0,0-2 0</inkml:trace>
  <inkml:trace contextRef="#ctx0" brushRef="#br2">9742 4077 7967,'1'7'559,"3"-4"-265,2-1 0,7-9 16,2-4 1,-2-1-15,2-3 1,2 1-367,-2-1 0,0 1 117,-3-5 1,-1 4-11,0-4-7,1 5-1,-6-3 0,-1 6 103,-5 0 1,0-1-2,0 1 0,-1-1-212,-3 1 1,-3 4-160,-9 4 1,2 1 130,-5 2 0,2 2-34,-2 1 0,-2 5 46,6 7 0,-4 2 25,4 2 0,5 1 46,6-5 0,3 6 9,1-2 0,1-3-85,3-1 1,2-2 22,5-1 0,6-2-26,2-3 0,3-2-166,0-5 0,1 0-198,0 0 0,4-1 173,-1-3 0,1 2 296,-4-6 0,0 1 0,0-5 0</inkml:trace>
  <inkml:trace contextRef="#ctx0" brushRef="#br2">10096 3803 7967,'0'-11'0,"-4"3"0,0 0 820,1 6-467,8-3 1,-3 5 23,6 0 1,-1 9-85,5 2 0,-4 8-9,-1 0 1,-4 8-48,0 3 0,3 2-90,-3-1 0,1 0 12,-4-4 0,0 0 187,0-5-47,5 1-356,-4-5 171,5-1 1,-5-12 50,3-5 0,-3-7-230,3-8 1,2-4 115,2-8 0,2-1-454,1-2 1,6-6 100,2 6 0,-1-8-38,1 7 0,0-3-112,3 8 0,-3 0-262,1 7 0,-7 3-556,3 4 1270,-4 6 0,0 6 0,-1 6 0</inkml:trace>
  <inkml:trace contextRef="#ctx0" brushRef="#br2">8474 4774 8045,'12'0'430,"-1"0"0,11-5-248,4-3 0,7 2-65,5-2 0,9 2 711,10-2-1894,-21 3 1,1 0 1240,0 2 1,2 0 0,4-4 0,0-1 100,-1 0 1,0 0-1,1 0 1,0 1-187,3 1 0,0 1 0,-1-1 0,1-1 61,0-1 1,-1 1 0,1 0-1,-2 1-95,0-2 0,0 1 1,-3 2-1,1 1-259,-2 0 0,-1 0 0,-4 1 1,0-1 10,4-2 0,-2 0 0,-4 1 0,-1 0-226,3 1 0,-1 1 0,24-8-1908,3 4 2326,-15 2 0,8-3 0,-12 3 0,2-3 0,2 1 0</inkml:trace>
  <inkml:trace contextRef="#ctx0" brushRef="#br2">10713 4717 8191,'1'10'1566,"3"-2"-996,2 2 1,6-8-494,-1 6-185,-5-6 288,5 4-180,-5-6 0,5-6 0,1 0 0</inkml:trace>
  <inkml:trace contextRef="#ctx0" brushRef="#br2">11878 3815 7941,'-5'11'724,"3"5"1,-7 2-678,6 5 0,-1 5 109,4 2 1,0 9-109,0 2 0,0 4-97,0 1-1072,5-1 1203,-4-4 0,6-1-499,-4-2 1,2-6 128,3 2 1,2-7-350,-2 0 1,-3-4 155,-1-4 481,2-3 0,-5-10 0,4 0 0</inkml:trace>
  <inkml:trace contextRef="#ctx0" brushRef="#br2">11752 4043 7928,'-11'-28'0,"-1"4"109,1-3 1,4 8 271,4 4 0,4-1-560,7 0 113,-1 1 45,20 9 1,-7-4-44,11 2 1,-1-2 41,4-2 0,-1 6 37,-2 2 0,4-1 36,-4 1 1,-1 2-4,-7 6 0,-4-1-19,0 9 1,-9-3-25,2 6 0,-9 3-42,1 1 0,-8-1 64,-3 1 1,-5 0-155,-3 3 0,-1 0 53,-3-3 0,-3 1 34,3-4 1,3-1-235,0-4-382,4 1 387,0-6 269,6-1 0,1-10 0,5-1 0</inkml:trace>
  <inkml:trace contextRef="#ctx0" brushRef="#br2">12163 3849 7928,'8'0'98,"-1"0"1,-4 1 212,1 3 0,-3 2-156,-1 6-38,5-1-66,-4 6 1,8-5-122,-5 4 162,0-4-153,1 0 0,0-1-195,3 0 1,2-4 128,-3-3 1,4 1-118,0-2 1,-3 1 181,-1-4 1,1-5-112,3-2 0,1 0-88,-1 0 0,-3 3 48,-1-4 79,-4 1 155,7-5 407,-9 6-193,4 1 307,-5 5-268,0 0-180,0 5-134,5 1 0,-2 6-81,5-1 1,-5-3-579,5-1 699,0-4 0,3 7 0,0-4 0</inkml:trace>
  <inkml:trace contextRef="#ctx0" brushRef="#br2">12529 3518 7928,'0'-7'-130,"0"2"1,0 14 483,0 3 1,0 8-206,0 3 0,0 5-37,0 6 0,0-2-51,0 2 0,0-6-119,0 6 1,0-4 36,0 1 1,0-4 97,0-8 0,0 1-228,0-5 0,0-3 28,0-5 1,1-4-139,3 1 201,-3-3 0,4-2-14,-5-3 1,1-4-20,3-7 1,-1 1-8,4-5 0,-4 1 110,1-1-44,2-3 0,-3 10 135,4-3-48,-4 2 1,7 3-41,-3 2 0,0-1 107,0 5 1,0 2-74,0 6 1,2 0 132,-5 7 0,4-1-75,-4 9 0,-1 0 16,-3 4 0,0 0-4,0 0-68,0 0 1,-3-1-1,-3 0 8,0-3 22,-2-3-77,-3-4 1,3-6 0,1-2 0,-1-3-85,-3-1 1,3-1-185,1-3 0,4-3-49,-1-9 0,3 2-223,1-5 0,1 0 538,3-3 0,7-1 0,7 0 0</inkml:trace>
  <inkml:trace contextRef="#ctx0" brushRef="#br2">13020 3438 7856,'-5'-7'838,"3"2"0,-3 10-847,5 3 1,-1 3 361,-3 5 0,-1 8-109,-2 10 1,-7 7 166,2 8 1,-3 7-562,0 5 1,6-26 0,0 0 251,-2-1 0,-1 0 0,2 2 0,1-1-71,-1 0 1,1-1 0,-1 29-347,-1-2 1,3-1 160,0-7 0,3 0-203,5-11 1,0-6-1572,0-2 1148,0-7 433,0 1 1,1-7-358,3-2 1,-1-4 703,4-7 0,-4 2 0,2-3 0</inkml:trace>
  <inkml:trace contextRef="#ctx0" brushRef="#br2">13317 3792 8045,'-12'-7'1070,"1"2"0,-1 9-714,1 0 1,0 5-235,-1-2 1,1 4-362,-1 0 136,1 0 88,0 1 0,0-1-544,4 1 269,2-1 84,5 1 0,0-1-129,0 0 1,5 1 148,2-1 1,4-1-51,0-2 1,4 2-6,0-2 1,1-2 50,-5 2 0,-3-5 9,-1 5 1,-3-2 121,4 2 0,-6 2 589,2-2 1,-8 2-308,-3 1 0,0-3-77,0 0 1,-1-1-60,-3 5 1,-1-6-46,1-2 0,1-2-204,2 2-192,-2-3 1,9 3 353,-3-8 0,3-2 0,1-5 0</inkml:trace>
  <inkml:trace contextRef="#ctx0" brushRef="#br2">13442 3849 7962,'7'5'579,"-2"1"-545,-5 6 1,0-1 133,0 1 0,-1-1 266,-3 0 0,2 5-327,-1-1 0,1 0-201,2-4 1,0 1-223,0-1 200,0-4 0,5 3 16,3-3 1,2-2 10,2-1 0,-1-2-223,0-2 1,0-6 52,-4-1 1,3-2-342,-2 1 453,2-7 0,0 8-72,-2-9 767,-3 9-360,0-3 392,-4 8 48,4-3 353,-5 5-730,0 0 0,2 4-72,1 0 0,0 5-177,5-2 1,-5 0-214,5 0 1,-4 0-845,3 0 551,1 3 336,4-3 1,-1-1 167,0-2 0,6-3 0,1-1 0</inkml:trace>
  <inkml:trace contextRef="#ctx0" brushRef="#br2">13842 3586 7962,'0'-18'313,"1"3"587,3 8-681,-3 1-197,5 17 112,-6 1 1,0 11 81,0 0 0,0 9-47,0 2 0,0 8 8,0 0 1,-4 2-45,0 2 0,-4-6-109,4-1 0,1-5 58,3-4 0,0-6-140,0-5 1,0-5-113,0 2 137,0-9 1,0 0 32,0-4-169,0-1 1,1 1 6,3-6 1,-2-4 96,6-4 1,-4-6-14,3-2 1,0-2-115,0-2 1,3 0 162,-2 0 1,2 0 1,2 1 0,-1 0 80,0 3-86,6 2 0,-4 6 0,3 5 233,-4 2-224,-1 3 50,-5 1 1,4 2 98,-2 6 0,-2 1-70,2 10 0,-5-2 125,0 2 0,-1 3-100,-2-3 0,-2-1 83,-1 1 0,-4-1 97,-4 1 0,-2-2-90,-2-1 0,1-7 93,-5 2 1,4-3-264,-4-1 0,5-2-187,-2-5 0,4 0-164,0 0 1,6-6-495,2-6 0,3 0 393,1-7 452,5 0 0,1-9 0,6-1 0</inkml:trace>
  <inkml:trace contextRef="#ctx0" brushRef="#br2">14379 3940 8369,'0'12'919,"-1"-1"-236,-3 0 470,3-4-1598,-5 3-1693,6-9 2138,0 4 0,0-5 0,0 0 0</inkml:trace>
  <inkml:trace contextRef="#ctx0" brushRef="#br1">14859 7275 18373,'0'-6'-5619,"1"-1"5597,3 4 1,-3 0 196,3-5 0,1 5 77,-1-5 1,4 4-43,0-3 0,-2-1-40,2-3 1,1-1-65,6 1 0,-1-1-160,5 1 1,-4 1 358,4 2 1,-3-2-144,3 2 1,0-2 57,4-1-63,-1-1-165,1 1 0,0 0 80,0-1 0,-4 2-76,0 2 0,0-2-45,4 3 0,0-2-21,0 1 0,-1-2 11,1 2 1,0 2 0,0-2 1,0 1 31,0-5 0,1 5 38,2-1 0,-2 2-35,3-2 0,1-1-5,-1 5 1,1-3-13,-2 3 0,-2-4 20,3 5 1,-7-1-26,-1 4 0,-3 0-12,3 0 1,-4 0-23,4 0 1,-4 0 20,4 0 0,0 0 43,4 0 0,0 0-20,0 0 0,0 0-44,-1 0 1,5 0 30,0 0 0,3 0 34,-3 0 1,3 0 14,-3 0 1,3 4-45,-3-1 0,1 2-31,-1-1 1,-3-2 50,2 1 0,-3 2-40,-4-1 0,3 4-8,-3-4 1,1 3 148,-1-3 1,3 1-103,-3-1 1,-1-2-9,1 6 1,0-5 54,3 0 1,1 3 0,0-3 0,4 2-5,-1-1 0,0-3 17,-7 3 1,6 1-35,-2-1 0,-1 1 6,-3-1 0,0-1-90,4 4 0,-4-4 78,0 1 0,-5 2-89,1 2 1,1-2-44,-1 1 0,1-4 23,-5 1 0,1 1-121,-1-1 0,0 3-744,1-3 234,-1 5 1,1-4 25,-1 3 635,-5 2 0,5 1 0,-5 7 1</inkml:trace>
  <inkml:trace contextRef="#ctx0" brushRef="#br1">16732 6761 15915,'7'-10'-892,"1"2"0,-1 3 1700,5 5 1,-1 5-1815,1 3 591,4 2 0,-2 2 171,5-1 1,0 2-3,4 2 0,0-1 275,0 5 0,0-5-182,-1 1 1,1 2-178,0-2-141,0 5 420,0-7 0,-2 7 13,-2-5 0,2 1 29,-6-5 0,4 4-123,-4 0 1,-1-3 72,-6-5-125,2 1 1,-9 4-27,3-1 0,-4-3 185,-4-1 0,-7-3 119,-8 4 1,-3-1 40,-1 5 0,-5-1 90,-2 0 0,-3 1-25,-1-1 0,-1 1 11,1-1 1,4-1 47,-1-2 1,7 2 62,1-2 1,2-2-178,5 2 0,1-6-144,4 2 1,3-3-81,1-1 12,4 0 0,-2-5-179,5-2 1,0-5 66,0-3 1,5-2 45,3-2 1,3 2 140,4 1 1,-1 4 149,5-4 1,-5 4-107,2 0 0,0 0 22,-1-4 1,0 4-1,-3-3 0,-1 2 175,1 1 0,-2 0-169,-3-4 1,2 0-39,-5-3 1,0-3-105,-4 3 1,0 2-51,0-2 1,0 5-18,0-2 0,-1 4-222,-3 0 53,-2 1-573,-6-1 612,1 6 0,1 2-260,2 8 0,-2 4 241,2 7 303,3 3 1,-5 10-1,4 1 1</inkml:trace>
  <inkml:trace contextRef="#ctx0" brushRef="#br1">1211 8646 23259,'0'-7'-5629,"0"2"5403,0 5 0,5 4-10,2 0 1,3 0 643,2-4 1,-1 3-217,1 1 1,3 0 108,0-4 0,5 1 296,0 3-879,-4-3 476,6 10 0,-5-9 28,6 6 0,4-2-28,-1 2 1,2 2-368,-1-3 1,-2 0 206,6 0 1,1 0-144,6 0 0,-3 0 7,3-4 1,-2-1 182,-2 2 1,4-3 189,0-1 1,0 0-95,-3 0 0,-2 0 23,-3 0 1,3 4-66,-3-1 1,2 1-2,-1-4 0,0 1-83,-4 3 1,3-2-72,-3 1 0,0-1-112,-4-2 0,3 0 100,1 0 1,0 0-242,-5 0 0,1 0 45,0 0 0,0 0 2,0 0 1,-4-2 122,0-1 0,-1 0 75,1-5 0,-2 6-288,-1-2-352,-4 3-276,5 1 718,-11 5 0,-1 1 0,-5 6 0</inkml:trace>
  <inkml:trace contextRef="#ctx0" brushRef="#br1">2273 8543 12693,'0'-12'-2358,"1"5"2345,3-1 0,-2 2 853,6-2 0,-4 3-388,3 5 0,5 0-477,3 0 0,2 3 39,-2 4 0,3-2-89,4 11 0,1-9-163,0 8 329,5-10-26,1 11 0,2-7-241,-1 2 0,1 6-11,3-10 0,-4 6 109,1-6 1,-2 4 78,1 0 1,-2-3-66,-5-1 1,-1 0-46,-3 0 0,1 2 176,-5-5 1,-1 1-433,-6-1 296,2 2-65,-9 0 1,4 5-20,-5-4 0,-5 8 180,-2 4 0,-9 3 53,-3 1 1,-2 5 31,-2 2 1,-4-1 37,1 2 0,-1-2-20,4 2 0,0-4 42,0-4 0,6-1 115,1-3 1,4-3-50,0-4 1,1-2-108,0-2 1,-1 0-23,1-4 0,3 0-57,0-4 1,6-5-338,-2-3 1,-1-7 69,1-4 0,0-2 12,4-2 0,0-5 46,0-3 1,2 0 132,2 0 1,-3-2-163,3 3 0,-2 1 38,2-2 0,-3 6 8,3-2 0,1 3 308,-1 1 1,0 4-83,-4 0 1,0 1-67,0-1 1,0 3-82,0 4 0,0 1-210,0-1 1,0 5-453,0-1 439,0 6 1,-2-2 351,-1 8 1,-4 7 0,-4 7-1</inkml:trace>
  <inkml:trace contextRef="#ctx0" brushRef="#br1">3449 9217 21109,'-23'11'1762,"0"4"-1815,1 1 1,-6 4-546,-3-1 0,-1 2 332,2 2 1,-3 1 159,3 3 1,-3 2-226,-2 5-1249,1 1 1562,0-6 1,3 4-466,1-3-96,5 3 415,-8 2 0,7 3 128,-4 0 0,4 4-73,0-4 1,0 9 20,0-2 0,2 7-208,-3-2 0,3 3 160,1-3 0,-4 4-245,1 0 1,3 1 286,4 2 1,0 4-71,7-30 0,1-1 0,-11 31 28,3-4 0,-2 0 2,2 1 1,-2-1 19,2 0 1,3 2-42,4-2 0,1 3-12,0-7 1,0-2 251,4-1 0,2-2-269,5 1 0,0 0 1,0 4 0,-4-5 106,0 2 0,0 0-61,4 0 1,0 1 19,0-2 1,2-2 9,1 3 1,-1 0 5,1 0 1,3-1 10,-3-3 1,5 0 20,-4-1 1,5 1-53,-2 0 1,3-4 26,2-1 1,-1 1-88,1 4 0,-1 0 87,0-1 1,1-4 77,-1-3 1,1-1-60,-1 1 1,1-3 21,-1 4 1,0-4 62,1-1 1,-1 2-31,1 2 0,3-3 166,0 4 0,5-8-64,-1 0 0,3 3-40,1 4 0,4 0 41,-1-4 1,6 6 68,-2 2 0,0-2-108,0 2 0,0-5 3,5 1 0,-5-3 60,1 0 1,-5-6-3,5-2 1,-5-3-33,5-1 3,-6-1 297,3-4 0,-1 0-390,-1-3 1,1-1 197,-4 5 1,-4-5-362,0 1 0,-4-3 169,4-5 0,-5 3-123,1-2 1,2-2 69,-2 2 0,0-2-356,-3 2 0,-1 1-270,1-5 1,-1 5 225,1-2 1,-2 3-802,-3 2 614,3-6 652,-8 4 0,8 2 0,-4 5 0</inkml:trace>
  <inkml:trace contextRef="#ctx0" brushRef="#br2">3244 13180 8316,'-7'-12'-242,"2"6"84,5 1 262,5 15 1,2-1 77,4 10 1,0 1-59,1 7 1,-1-3 11,1 3 1,3 1-12,0-2 1,4 1-6,-4-4 0,6 2-154,-2-2 1,-2 2 92,2-6 1,-1-2-44,1-2 1,-1-2 30,-3-2 0,-3 1-132,-1-1 0,-1-3 80,-6-1 0,0-3-24,-4 4 1,0-5 53,0 5 1,-1 0 24,-3 3 0,-6 1-79,-6-1 0,-4 2 52,1 2 1,-8-2-30,-3 2 1,-2-3-7,2 0 1,-4-1-8,-1 1 1,2-6 28,-1-2 1,1-2-10,6 2 1,1-3-24,3 3 0,1-2-7,3-2 1,4-2 28,7-2 0,-7-2 0,3-5 0</inkml:trace>
  <inkml:trace contextRef="#ctx0" brushRef="#br2">8851 14276 5925,'5'-6'765,"-3"1"-171,3 5-444,-5 5 1,0 1 175,0 6-146,0-1 0,0 2 1,0 2 1,0-2-95,0 2 0,1-3 89,3 0 0,2 1-194,5 2 0,1-3 59,-1 4 0,2-2 47,2 1 0,-1-2-50,5 2 1,-1-3-2,1 0 1,3 3 13,-3 0 1,-2 1-4,2-5 0,-3 0-71,3 1 0,-4 3 91,4 0 0,-4 1-40,4-5 1,-1 0 4,1 1 0,3-2-10,-3-2 1,2 2-6,2-3 0,0 0 9,0 0 1,-4 0 40,0 0 0,0 2 7,4-5 1,1 4 25,2-5-53,-1 6-3,2-7 0,0 6-111,0-4 1,3 5 58,-3-1 0,3-3-10,-3-1 0,0-3-14,-5-1 0,1 0-13,0 0 1,-4 0 50,0 0 0,0 0 4,4 0 1,-4 0 150,0 0 1,0-4-148,4 0 1,0-3 49,0 3 0,-4-4-26,0 4 1,-1-3 3,1 3 0,2-5-39,-2 1 0,-2 2-12,-2-1 1,1 0-2,0 0 0,3-4-20,-4 4 0,1 0-45,0 0 1,-4-1 68,4-3 0,-4 1-8,0 2 0,-1-2-123,0 2-4,1 3 74,-1-5 1,-1 8-271,-2-6 223,-3 5 0,-1-3-370,0 2-305,0 3 158,-4-4 9,0 0-13,0 4 634,0-5 0,0 6 0,-6 0 0,0 0 0</inkml:trace>
  <inkml:trace contextRef="#ctx0" brushRef="#br2">10153 14527 8441,'-11'0'-68,"-1"0"84,1 0 1,5-5 457,2-2 101,2 2-375,2-6 0,4 9 65,0-6 1,6 6-60,2-2 0,-1 3-32,4 1 0,3 0-142,1 0 0,3 3-88,1 1 1,-4 4 148,0-4 0,-2 1-120,2-1 1,2-3 153,-6 3 1,4 1-257,-4-1 1,0 1 5,-3-2 110,-6 4 1,-1 4 89,-5 1 1,-1 3 2,-3 0 1,-2 5-74,-6-1 1,-4 4-2,-3 4 1,-3-3-114,-1 3 1,1 1 93,-1-2-1,0 1-369,0-4 1,5 0-147,3-1 0,6-3-632,2 0 1161,4-5 0,-2 8 0,5-4 0</inkml:trace>
  <inkml:trace contextRef="#ctx0" brushRef="#br2">12494 13465 8293,'0'-6'-843,"0"1"1224,0 0 0,0 2-51,0-4-95,0 4-45,0-2-53,0 0-10,0-1-222,0-6 0,0 1 18,0-1 124,0 1 0,0-1-14,0 1 1,0 0-44,0-1 1,0-3 13,0 0 1,4-1-3,0 5 1,0-2 1,-4-2 0,0 2 23,0-2 1,0 6 24,0 2-262,0-1 222,0-3 1,0 3-315,0 0 104,0 6-315,-5-3 133,4 5 84,-5-5 0,8 3 160,2-1 0,-2-2 136,6 1 0,-6-5 0,3 3 0</inkml:trace>
  <inkml:trace contextRef="#ctx0" brushRef="#br2">12506 12906 8352,'-12'-12'0,"6"1"-306,2-1 0,-1 5 332,1-1 0,1 4-162,3-3 0,-4 3 84,0-4-347,0 1 167,4-5 0,0 1 232,0-1 0,0 1 0,0 0 0</inkml:trace>
  <inkml:trace contextRef="#ctx0" brushRef="#br2">12437 12574 8467,'-11'-16'0,"1"3"-433,2-2 216,-2 2 125,9 2 1,-4-1 114,5 1 1,-2 0-18,-1-1 0,1 1 0,-2-1 0,3 1-169,1-1 1,0-3 40,0 0 122,0 0 0,5 3 0,2 1 0</inkml:trace>
  <inkml:trace contextRef="#ctx0" brushRef="#br1">12380 12095 12904,'-11'5'-340,"-1"-4"0,1 9 413,0-2 0,-2 3 47,-2 4 0,-3 3-344,-5 5 0,0 1 31,0 3 1,0-3-141,1 3 0,0-3 95,3-1 0,3-2-350,4-2 0,6-2 75,2-6 396,3 0 1,1 1-1,0-1 1</inkml:trace>
  <inkml:trace contextRef="#ctx0" brushRef="#br2">12300 12095 8515,'7'-12'-532,"3"1"372,-3-1 1,0 6 739,0 2 1,-3 3-85,4 1 0,-4 5-271,3 3 1,1 3-52,3 4 0,-3 2 20,-1 2 0,1 2-46,3-2 1,5 3-111,-1 1 0,0-2-281,-3-1 0,-1 0 133,0-5 0,1 0-402,-1-3 0,1-1-548,-1 1-260,1-1 1320,-1 0 0,0 1 0,1-1 0</inkml:trace>
  <inkml:trace contextRef="#ctx0" brushRef="#br2">15430 14687 8027,'-7'5'-1363,"7"0"1490,8 3 0,-2 2-137,2-2 1,-2-2-15,2 2 0,1-1 55,-6 5 0,5-5-8,-4 1 1,5-4-56,-2 3 1,0 0-31,0 0 0,-3 4-82,4-4 144,-1 3 0,5 2 0,-1-1 0</inkml:trace>
  <inkml:trace contextRef="#ctx0" brushRef="#br1">15749 14904 10819,'12'0'-255,"-1"0"0,-3 0 193,-1 0 1,1 4-88,3 0 1,-3 0 62,0-4 1,-1 5-49,5 2 0,-5 0-132,1 0 0,-2-3 222,2 4 0,7 4 1,-2 6-1</inkml:trace>
  <inkml:trace contextRef="#ctx0" brushRef="#br2">16126 15030 7845,'5'-6'-464,"2"-5"0,4 10 506,1-3-7,-1-2 0,0 3-16,1-4 1,-1 4-25,1-1 1,-5 3-92,1 1-21,-1 0 0,5 5 117,-1 3 0,1 2 0,-1 1 0</inkml:trace>
  <inkml:trace contextRef="#ctx0" brushRef="#br2">16537 15053 8508,'12'0'-131,"-5"-2"106,1-1 1,0 1 82,3-1 137,1-4 1,-1 5-392,0-6 0,1 6 109,-1-2 1,-3 2-212,-1 2 1,1-3-60,3-1 357,1 0 0,4 4 0,2 0 0</inkml:trace>
  <inkml:trace contextRef="#ctx0" brushRef="#br2">17051 14916 8558,'0'-12'0,"0"1"0,0-1 0,4 5-176,0-1 1,5 1 226,-2-5 1,4 5 239,0-1 0,-2 0-201,2-3 1,-2-1-7,6 1 0,2 0-59,-2-1 0,2 2-11,-2 2 0,-1 0-472,5 4 0,-5-1 102,1 1 356,3 3 0,-5-10 0,3 5 0</inkml:trace>
  <inkml:trace contextRef="#ctx0" brushRef="#br2">17177 14619 8558,'-6'-8'-802,"2"0"616,3 6 1,6-7 269,2 5 0,0 0 13,0 4 1,2 0 10,6 0 1,-1-1 17,5-3 1,0 3 6,4-3 1,-1 3-143,-3 1 0,2 0 97,-2 0 1,-1-1-15,1-3 1,-4 3-8,4-3 1,-5 3 4,2 1 0,-4 0 64,0 0-15,-1 0-52,1 0 0,-2 1 7,-3 3 1,-2 2 65,-5 5 1,0 1-56,0-1 1,-1 6 21,-3 2 0,2-1-67,-6 1 0,6-2 7,-2 2 1,-1 2 3,1-6 0,0 0-7,4-3 1,0-1-11,0 0-43,0-4 1,0-1-176,0-2 245,0-3-695,0 4 177,-5-5 1,-1 0-147,-6 0 0,1 0 601,0 0 0,-6 0 0,-1 0 0</inkml:trace>
  <inkml:trace contextRef="#ctx0" brushRef="#br2">17280 13328 6613,'-7'0'674,"2"0"1,4 0-202,-3 0-136,3 0 1,-9-1-94,2-3 0,2 2 28,-2-6 1,1 5-145,-5 0 1,1-2-165,-1 1 1,0-4-173,-4 4 1,4-1 150,-3 1 0,-2 3-345,2-3 0,0 2 172,3-2 1,1 3-344,-1-3 222,1-2-111,0 4 0,-1-7-87,1 6 549,4-6 0,-3 2 0,9-4 0,-4 0 0</inkml:trace>
  <inkml:trace contextRef="#ctx0" brushRef="#br2">17051 13077 8488,'-6'-5'0,"-4"-2"66,2-4 0,2 3 206,-2 1 1,4 0-494,-3 0 1,-1-2 149,-3 5 0,1-1-64,2 1 1,-2 3-159,2-3 97,-2-2 0,0 3 82,2-4-382,3 4 496,5-7 0,0 4 0,0-6 0</inkml:trace>
  <inkml:trace contextRef="#ctx0" brushRef="#br2">16971 12746 8488,'-11'-12'0,"3"1"-216,1-1 322,-1 1 1,-2 0 11,2-1 0,-1 1-26,6-1 0,-1 5 53,4-1-79,0 0-350,0-3 92,5 0 1,1 0-294,6 4 0,-1 2-443,1 5 928,-1 0 0,5-5 0,2-2 0</inkml:trace>
  <inkml:trace contextRef="#ctx0" brushRef="#br2">17086 12529 8224,'0'-12'-622,"0"5"707,0-1 0,0 4 286,0-3 1,0 3 35,0-4-295,0 6 0,1-8-23,3 2 1,-2 2 1,6-2 0,-4 2-84,3-2 0,1-1-236,3 5 1,1-1-266,-1 1 0,1 3 257,-1-3 1,-3 3-79,-1 1 0,1 0 315,3 0 0,1 0 0,-1 0 0</inkml:trace>
  <inkml:trace contextRef="#ctx0" brushRef="#br1">17234 12197 10963,'0'-11'-1623,"0"5"1827,0-4 1361,0 8-1045,0-3-283,0 15 1,6-1-267,6 10 0,1-5 68,6 1 1,-4-2-191,4-1 0,4-1 178,3 0 1,1 0-122,-4-4 0,0 2 112,0-5 1,-2 5-214,-2-2 1,1-2-23,-4-1 328,-1 3-229,-4-1 1,-4 5 112,-4 1 1,-3-1-15,-3 1 1,-5 0 81,-7 4 1,-3-4-5,-5 3 0,4 2 22,0-2 0,0 4 123,-4-4 1,5-3-59,3-5 0,-1 1 77,1 4-114,-1-6 119,5-1-336,-1-5 1,5 0 9,-1 0 0,6-5-266,-2-3 0,1 2 155,0-2 1,1 1-115,-2-5 0,3 1-103,1-1 0,-1 1 71,-3 0 0,3-5 283,-3 1 1,-1 0-153,1 3 1,0-3 285,4 0 0,-3 0 142,-1 3 0,0 1 499,4 0-468,0-1 0,0 4 91,0 1 1,1 4-110,3 0 1,-1 1-71,4 2 1,2 0-516,6 0 0,-2 0 102,2 0 261,3 5 0,-5 7 0,3 6 0</inkml:trace>
  <inkml:trace contextRef="#ctx0" brushRef="#br1">19039 12791 15605,'-7'-11'-5386,"2"5"4959,5 1 1,-1 5 927,-3 0 1,-2 0-74,-6 0 0,1 0 96,-1 0 1,0-2-227,-3-2 1,-2 2 91,-2-6 0,-1 2-206,4-2 0,-3-2 196,4 3 1,0-4-254,4 0 1,-1 0-256,1-1 0,-4 2 68,-1 2 0,2-3-173,7 0 1,-3-1-11,2-3 1,2-2 16,-2 2 1,4-4 81,-3 4 1,3-5-42,-4 1 1,4-3 195,-3-1 1,0 0-95,0 0 0,-3-1 31,2-2 1,2 4 42,-2-5 0,4 6 88,-3-6 0,3-1-178,-4 2 1,6-5 124,-2 5 0,3-6-106,1 1 1,0 0 146,0 0 1,5-2 85,2 3 1,3 1 122,2-2 1,-1 6-58,1-2 1,4 3 298,3 1 1,3 2 3,1 2 0,1 1-12,2 3 1,0 1-49,4-5 0,1 5-47,3-2 0,0 5-93,0 3 1,-3-1-132,-1 6 1,-3-5-56,3 4 1,0 0-151,0 4 0,2 0-180,-5 0 0,3 0-23,-3 0 0,3 6-89,-3 1 0,1-1 71,-2 2 1,-2 0 11,3 3 0,1 1 168,-1-1 1,3-1-124,-3-2 1,-1 2 115,-3-3 0,0 5-95,0 3 1,0-2 41,0 2 1,-2-1-46,-2 1 0,3-1-7,-3 5 0,2-4 41,2 5 0,-1-3-179,-3 2 0,1 2 11,-5-6 0,4 5 72,-3-1 1,3-1 47,-4 1 1,0-1-29,-3 1 1,-1 2 146,0-2 0,1-1-57,-1 1 0,-1-4 34,-2 4 1,1 0 72,-5 4 1,-1-4 111,-3 0 1,0 0 26,0 4 0,0 1-23,0 3 1,0-3-108,0 3 1,-1-3 154,-3-1 1,-2 0 9,-5-1 1,-5 1 187,1 0 0,-4-1-49,4-3 0,-7 2 64,-1-2 1,-1-1 201,-6 1 1,-1-1-146,-3 1 0,0 2-29,0-1 1,-4-3-6,0 2 1,-6-5-213,3 2 0,0-4-214,-1 0 1,0-2 82,-4-3 1,1 2 58,-1-5 1,5 1-252,3-1 0,3-3-7,1 3 0,4-6-184,4-2 0,-2-5 63,1 1 1,1-2-499,3-1 0,1-1-200,3 1 0,-1-1 966,5 1 0,-1-6 0,5 0 0</inkml:trace>
  <inkml:trace contextRef="#ctx0" brushRef="#br2">17029 11501 8361,'-7'0'-1322,"2"0"2195,5 0-678,0-5 1,-5 2-85,-3-4 0,2 3 109,-2-4 1,0 1-47,-8-5 1,2 1-9,-5-1 1,5-3-61,-1 0 0,-1-2 3,0 2 0,-4 2-190,1-2 1,1-1 124,-1 0 1,2 0-160,-3 1 0,-1 2 41,2-2 1,-3-3-128,-1-1 1,-1 1 71,-2-1 1,2 0 56,-3-4 0,4 1 8,4-1 1,-3 0 3,3 0 1,-2 0 80,-2 0 1,1-3-64,3-1 1,-2 0 94,2 5 0,-3 0-69,-1 3 0,2-3 116,2 3 1,-3 3-97,3 1 1,-2-1 6,-2 5 1,-4-3-3,0 6 1,0 3-3,0 1 0,3 2-14,-3-2 0,3 3 14,1-3 1,4 3 35,0 1 0,1 0-37,-1 0 1,-1-4 35,5 0 0,-5 0 12,0 4 1,1 0 11,-3 0 1,1 0 39,-5 0 0,2 0 16,1 0 1,-4 0 62,0 0 1,-1 0-114,2 0 1,0 0-45,-4 0 0,5 2 47,-2 1 0,-1-1-31,1 2 1,1-2-48,3 2 1,1-3-24,3 3 1,-1-3 1,5-1 0,0 0-12,3 0 1,1 0-117,-1 0 1,5 0 88,-1 0 0,4-1-424,-3-3 120,4 3 83,-7-4 1,9 4-57,-3-3-638,3 2 359,6-3 619,1 5 0,5-5 0,1-1 0</inkml:trace>
  <inkml:trace contextRef="#ctx0" brushRef="#br2">15430 10587 7391,'-2'-7'20,"-1"-1"1,0 5 247,-5 0 1,1 1-146,-5 2 0,1-4 23,-1 1 0,0-1-7,-3 4 0,1 0-38,-5 0 1,1 1-5,-1 3 0,-3 1-161,3 3 0,-2 2 121,-2-3 1,1 2-41,3-1 1,-1-2 0,5-2-27,-1-3 1,6 6 91,3-4-55,-4-1-169,10 3 0,-8-4 119,6 3 0,-1-2 168,4 6 1,4-4-125,-1 3 0,6 1 82,-1 4 0,6 3 12,1 0 1,4 5 25,-4-1 1,4 3-59,-3 1 0,-1 0 14,-4-1 0,4 0 30,1-3 0,-2 1-3,-7-4 0,3-5 121,-2-3 0,-2-6 80,2 2 71,-6-3-153,4-1 273,-6 0-490,0-5 1,-4-1-194,0-6 0,-5 1 46,1 0 0,0-1-250,0 1 1,-1-1-84,5 1 0,0-1 190,4 1 0,0-2-1383,0-2 1646,6 2 0,-5-8 0,4 3 0</inkml:trace>
  <inkml:trace contextRef="#ctx0" brushRef="#br1">18525 11923 24871,'5'-11'-5248,"-4"0"2769,4 4 4098,-5-3-1998,0 4 1,0-2 91,0 0 0,0 5 79,0-5 0,-5 4 238,-3-3 0,2 4-750,-2-1 638,1-2 0,-5 3 418,1-4 1,-2 4-368,-2-1 1,1-1 489,-5 2 1,0-1 150,-4 4 1,-3 0 127,-1 0 0,-4 0-87,5 0 0,-6 0-310,2 0 0,-3 0 210,-2 0 1,1 0-156,0 0 1,-4 0-160,0 0 1,0-2-24,3-1 0,2 1-151,3-1 0,-3 1-35,2 2 1,2-3-74,-1-1 0,4-1-99,0 1 0,-2 3 116,1-3 0,-3 2-3,3 2 1,-3-1-40,3-3 1,-5 3 50,2-3 1,1 3 51,-2 1 1,6-1-117,-2-3 0,-1 3 81,2-3 1,-5 3 120,4 1 1,0-2-124,0-1 0,2 1-51,-6-2 1,4 3 107,-3 1 1,1 0 9,-2 0 0,-2 0-47,3 0 1,-2 0 61,2 0 0,-3 0-4,2 0 0,0 0-58,0 0 1,-2 0 50,3 0 0,-7 0-97,-1 0 1,-5 0 30,1 0 1,-3 1 26,0 3 0,-1-2 11,0 1 1,-1-1-236,-2-2 0,1 3 223,-6 1 1,6 1 18,-1-1 1,-3-3-184,-2 3 0,-2 1 139,-1-1 0,5 0-55,3-4 1,-7 4-15,-1 0 0,1-1-26,3-3 0,-1 0 34,-3 0 0,0 0-41,0 0 1,0 0 47,0 0 1,1 0 61,3 0 1,-6 0-72,6 0 1,-5-1-1,4-3 0,4 3-30,0-3 1,-2 2 36,-1-2 1,2 3-30,2-3 1,-2 1 23,1-1 0,-2 2-36,7-6 0,-7 6 34,6-2 1,-4-1-9,1 1 1,2-4 32,-2 5 0,-2-2 14,1 1 1,1 2 25,3-1 1,-3 0-16,-1-1 1,-3 3 16,3-3 1,0 3 48,0 1 1,3-1-59,-2-3 0,-2 3 19,1-3 1,0 3 44,0 1 1,-1 0-14,-2 0 0,-1 0-29,4 0 1,-1-2-52,2-2 1,2 3 12,-3-3 0,0 3 9,0 1 0,1 0 53,3 0 0,0-4-63,1 1 0,-1-1 7,0 4 0,0 0 29,1 0 1,0-4-82,4 0 1,-4 0 74,3 4 1,-2 0 15,-2 0 0,0 0-15,1 0 0,-5 0-21,1 0 1,-1 0 67,5 0 0,-5 0-34,1 0 1,-1 4 20,4 0 0,-1 0 29,-2-4 1,2 4-2,-2-1 1,2 5 5,1-4 1,-4 3-13,1-3 1,-4 4-5,3-4 1,1 3-15,3-3 0,0 4 1,1-5 1,-5 6-28,1-1 1,-5-2 26,5 2 1,-2-2-33,2 2 1,0 1-40,-4-5 0,5 3-8,-2-3 0,3 5 68,2-2 1,-5-1-91,1-3 1,-1 2 0,5-1 1,-1 4-12,0-4 0,-2 3 21,2-3 0,-2 1-28,6-1 0,-3-2 8,-5 6 1,7-4 20,-3 4 0,2-5-49,-6 5 1,3-4 31,-2 3 1,6 0 30,1 0 0,0 0-67,-4-4 1,2 0 38,2 5 0,-2-6-13,2 2 0,-1 1-34,1-1 0,-1 0 7,4-4 1,-2 0 45,3 0 1,-1 3 7,5 1 1,0 0 31,0-4 1,-4 0-73,0 0 0,-1 0 45,5 0 1,-4 4 43,0 0 1,0-1-48,4-3 0,-1 0 7,1 0 0,-4 4 97,0 0 0,0 1-142,4-1 0,-4-3 72,0 3 1,-2-3-66,2-1 1,3 2 90,-3 1 0,2-1-51,2 1 1,-4-1-13,0-2 0,-2 1 68,2 3 0,3-3-55,-3 3 1,-2 1 16,2-1 0,-4 1 31,4-1 0,-2-3 6,5 3 1,-5 1-44,6-1 1,-3 1 18,2-1 0,1-3-1,0 3 0,0-2 2,-1 2 1,-3-2 18,0 6 1,-1-5-51,1 0 0,1 4 76,-5 0 0,5 0 63,-1 0 0,3-3-91,1 4 0,-5-2 59,1 2 1,0 1-18,4-6 0,1 5 176,3-4 0,-7 5-180,3-2 1,1-2 36,2-1 1,2 1-116,-2-1 0,-2 4 10,3-4 1,1 3 28,-2-3 1,2 1-46,-1-1 0,-3-2 197,2 6 1,2-5-171,-1 0 0,4 0-17,0 1 1,1-3 13,3 3 0,-1 1 60,0-1 1,1-1-115,3-3 1,-2 0-85,2 0 1,1 2 73,-1 2 0,1-3 66,-1 3 1,-2-3-100,2-1 0,1 1 112,-1 3 1,1-3-9,-1 3 0,-1-1-98,4 0 0,-3-1-114,4 1 1,-4 2 32,4-1 0,3 0-54,5-4 0,4 1-219,-1 3 375,-2-3 0,6 5-812,0-6 0,1 0 666,7 0 151,0 0 0,13 0 0,3 0 0</inkml:trace>
  <inkml:trace contextRef="#ctx0" brushRef="#br1">5916 12129 20213,'0'-11'-2352,"0"-1"1,0 1 1924,0-1 1,0 5 918,0-1 0,-1 6-1158,-3-2 1,-2 2 942,-6 2 1,-3 4 295,0 0 0,-9 6 94,1 2 1,-5 0-172,-3 7 0,5 0 303,-9 4 0,4 0 17,-4 0 0,6-2-132,3-1 0,3 0 272,4-5 1,2 0-520,6-3 1,-1-1-319,1 1 0,5-1-988,2 0 295,3 1 1,1-1-98,0 1 1,5-1-232,2 0 1,9 0 493,3-4 0,2 7-2,2-2 0,4 2 8,-1-3 0,5 0 47,-5 1 1,2-2 222,-1-2 1,-4 2 153,0-3 0,-2 0 436,-6 0 107,6-4 0,-9 2-181,4-5 550,-9 0-131,-2 0-204,-5-5 1,0-1-924,0-6 0,-5-3-124,-2 0 1,0-1-210,0 5 1,0 0-1238,0-1-328,-3 1 1948,8-1 0,-3 1 1,5-1-1</inkml:trace>
  <inkml:trace contextRef="#ctx0" brushRef="#br2">21460 13625 8204,'-12'0'76,"6"-1"235,2-3 90,3 3-273,1-9 1,5 3-226,3-4 1,2-1-369,1 1 0,4 3 299,1 1 0,4-1-393,-1-3 0,-1 3 559,1 0 0,0-4 0,4-6 0</inkml:trace>
  <inkml:trace contextRef="#ctx0" brushRef="#br2">21939 13248 8204,'12'-23'0,"-4"4"-465,-1 0 337,1 0 0,4-4 107,4 1 1,-4 3 58,4 0 1,1-1-839,2-2 800,-2-1 0,4 0 0,-3 0 0</inkml:trace>
  <inkml:trace contextRef="#ctx0" brushRef="#br2">22419 12700 8204,'0'-16'-6,"0"3"138,0-2 0,0 2-167,0 1-11,0 1 1,0 0 62,0-1 1,4 1-161,0-1 0,5-3-27,-2 0 1,3 0 169,2 3 0,-1-4 0,1-2 0</inkml:trace>
  <inkml:trace contextRef="#ctx0" brushRef="#br2">22693 12186 8408,'0'-23'-129,"4"4"67,0 0 0,5 1 143,-2-1 0,4-2-107,0 2 0,0 2-89,1 2 0,-1-1-754,1 0 869,-1 1 0,6-1 0,0-2 0</inkml:trace>
  <inkml:trace contextRef="#ctx0" brushRef="#br2">23116 11341 8408,'0'-28'0,"0"5"120,0 0-27,0 0 0,0 6-36,0-6 0,5 4-329,3 0 1,-2 4-43,1-4 0,0-4 314,0-4 0,9-5 0,-4 3 0</inkml:trace>
  <inkml:trace contextRef="#ctx0" brushRef="#br2">23287 10530 8408,'-13'-16'-316,"-2"-1"-79,8-2 0,2-4 413,1 0 1,1 0 299,-1-3 1,3-2-257,-3 1 1,2-3 22,-2 3 1,1-1-622,-4 2 1,0 1 535,0-1 0,-8-3 0,2-1 0</inkml:trace>
  <inkml:trace contextRef="#ctx0" brushRef="#br2">23070 9605 8507,'-11'-17'0,"-1"0"-774,1-6 532,5 0 1,-3 4 922,5 0 0,-4 0-144,4-4 1,1 1-704,3 3 1,-4-1-204,0 5 1,-5-4-140,2 4 0,0 3 162,0 5 1,-1 3 345,-3-4 0,-1 1 0,1-5 0</inkml:trace>
  <inkml:trace contextRef="#ctx0" brushRef="#br1">22613 8509 9745,'-17'-23'-611,"-4"0"566,6 0 1,0 5-190,3 3 275,1-3 0,3 6-159,1-4 1,-1 2-368,-3-1 1,-1 2 233,1-2 1,-4 3-169,-1 0 0,1 1 449,4-1-31,-1 1 1,1-6 0,-1 0-1</inkml:trace>
  <inkml:trace contextRef="#ctx0" brushRef="#br1">22191 8006 9250,'-23'-11'-320,"1"-3"172,3 2 1,-1-2 320,5 7 34,0-3 1,3-1 30,1 4 1,1-3-39,2 2 1,-2-1-220,2 1 1,2-2 62,-2 3 0,1-2-165,-5 1 0,5-1 104,-1 6-312,0-6 0,-3 6 66,-1-5 0,5 6-60,-1-2 1,4 3 338,-3 1 0,4 0 1,-2 0-1</inkml:trace>
  <inkml:trace contextRef="#ctx0" brushRef="#br1">22077 7595 11788,'-12'6'996,"-3"1"-1154,0-4 0,-6 4-236,2 4 0,-4 2 349,-3 2 0,0-2 240,-4 2 0,0 1 273,-5 0-233,6-1 1,-1-5-27,7-2 1,-1 1 208,8-6-328,1 6 174,4-7-610,4 3 570,2-5-162,5 5 1,4-3-214,0 6 0,5-1-6,-2 5 0,4 1-18,0 2 0,0 3 48,1 4 1,-4 1 34,-1 0 1,1 0 48,3 0 1,1-2-14,-1-2 1,-1-1-135,-2-3 0,1-2 398,-6 2 0,5-6-64,-4-1 0,0-4 83,-4 3 111,0-4-83,0 2-505,0-5 0,1-5 257,3-3 0,-3-3-257,3-5 0,2 4 374,2-3 1,7-3-1,3 0 1</inkml:trace>
  <inkml:trace contextRef="#ctx0" brushRef="#br2">20192 10519 8539,'-18'11'0,"-2"-5"-44,5-2 0,-6 1-17,2-1 0,-3 4-96,-5-5 275,-2 1 0,-5-4 38,-1 0 1,-3 0-22,0 0 0,-5 0-40,1 0 1,3-9 7,1-2 0,6-4-146,2 0 0,0-7 110,0-5 1,2-6-234,5-1 1,4-7 2,0-8 1,1 2-171,-1-2 0,3-2 234,4 1 0,6 1-152,2 3 1,9 4 119,7 0 1,5 6-8,10-3 0,4 8 308,7 0 1,2 6-149,6-2 1,1 4 101,2 4 0,3 4 148,5 8 0,2 1-445,2 6 0,-3 3 235,3 5 0,-1 4-41,-30-1 1,1 1 0,23 16-120,3 3 1,-12 3 181,-3 4 0,-7 2-148,-4 6 0,-9 0 40,-6 0 0,-9-1 198,-3 1 0,-8-4-109,-3 0 0,-9-6 29,-3 3 0,-6-5 18,-2-4 0,-9 2 123,-3-5 1,0-2-176,-3-6 1,4-2 56,-4-6 0,5-5-502,-1-2 291,3-3 1,2-6 0,2-2-347,5-3 440,7-2 0,-4-4 0,8-3 0,2-3 0</inkml:trace>
  <inkml:trace contextRef="#ctx0" brushRef="#br0">18719 1839 14385,'0'16'1510,"-1"6"-1615,-3 4 60,2 11 0,-6-5 361,4 10-245,-5 5-382,8 5 0,-4 1 305,5 0 1,-4-4 122,0 0 0,0-4-306,4-7 1,0-2-12,0-9 0,0-5-416,0-7 111,0-2 140,5-7 0,-2-4-9,4-9 1,-3-7 453,4-13 1,-2 1-361,2-9 1,2 2 17,-3-9 0,4 1 161,0-5 1,0 0 114,1 1 1,3 5 164,0 6 0,6 1-53,-2 6 0,-3 6 99,-1 5 0,2 9-21,-2 3 1,-3 4-170,-5 4 1,0 9 227,0 9 1,-2 6-73,-5 7 1,0 4-83,0 3 0,-4 5-58,1-2 0,-6 2-42,1-9 1,2 1-67,-2-5 0,2-5-285,-2-2 219,3-8-156,5-3 148,0-9-173,0-2 1,5-12-24,3-4 1,7-11-118,4-8 1,3-3 180,0-1 0,5-5-42,0 1 0,-1 0 99,-3 4 1,-4 5-17,0 2 0,-3 4 333,3 4 0,-5 3-105,1 4 1,-3 6 203,0 2 0,-4 6 98,-1 5 0,-4 2 99,0 10 0,-1 4-243,-2 4 0,-2 3-55,-1-3 1,1 3-134,-1-3 0,1-1-302,2-3 1,0 0-383,0 0 1,0-5 309,0-3 1,0-6-253,0-2 1,5-4 179,3 1 0,2-8 470,2-4 0,3-7 0,0-4 1,5-8-1,-2-2 1</inkml:trace>
  <inkml:trace contextRef="#ctx0" brushRef="#br3">19404 2147 8577,'5'-18'0,"-4"2"-218,3 4 0,-1 2 305,1 3 368,-3 2 0,4 10-80,-5 2 1,0 10-26,0 6 0,0 1-81,0 6 1,-4-3 35,0 3 1,0-1-419,4 2 0,2-3 139,2-5 1,2-4-446,5 0 1,1-9 158,-1 1 1,4-7-24,1 0 1,4-13-34,-1-6 0,3-3-143,0-5 1,1-2 86,0-9 1,-4-1-124,0 1 1,-5 5 393,1 2 1,-2 3-58,-2 1 1,-4 6 747,-3 1-150,-3 9-257,-1 2 1,-1 13 70,-3 4 1,-1 7 218,-3 0 0,-1 3-52,5 0-176,1 6-92,3-4 0,1 1-773,3-6 0,6-2 160,5 2 460,5 3 0,-2-9 0,5 3 0</inkml:trace>
  <inkml:trace contextRef="#ctx0" brushRef="#br3">20101 2136 8536,'-12'0'-93,"-3"-4"-46,0 0 0,-5 0 483,1 4 0,-2 5 531,2 3 0,-2 6-747,2 1 0,2 5 61,2-1 0,7 2-201,4-2 1,3 5 56,1-5 0,3 5-565,4-5 0,2 1 13,10-1 0,5 2-215,7-6 0,-2-1 722,1-6 0,1 2 0,3-4 0</inkml:trace>
  <inkml:trace contextRef="#ctx0" brushRef="#br3">20375 1713 8504,'0'-11'-1192,"0"4"1380,0 2 1,0 7 643,0 1 0,0 14-388,0 10 1,-1 7-151,-3 8 1,-1 0-75,-3 7 1,-2 3-240,2 1 0,3 3 287,1 1 0,-1-3-135,2-1 0,-1-6-236,4-1 1,0-7 166,0-9 0,0-7-205,0-8 0,1-3-86,3-5 317,-3 4 1,8-15-249,-5 0 1,5-10 259,-2-5 1,3-4-394,2-4 1,-1-3 99,1-8 1,0 2-135,4-2 1,-2 3 252,5 1 0,-4 4 61,4 4 0,-4 5 109,4 2 0,-5 7-142,1 0 0,-2 6 365,-2 6 1,1 1 33,-1 3 1,-1 4 231,-2 7-332,-3 3-139,-5 4 1,4 5-27,0 0 0,0 1-252,-4-2 1,1 0-470,3 4 1,-2-4-540,6 0 1170,-1 3 0,10-5 0,1 4 0</inkml:trace>
  <inkml:trace contextRef="#ctx0" brushRef="#br0">21334 1976 11848,'-6'-12'-590,"1"5"195,5-1 907,0 6 0,0-2-19,0 8 1,0 7-14,0 8-187,0 8 0,0 3 2,0 8 0,4 4 41,-1 8 1,2-7-78,-1 2 1,-1-3-236,4 0 0,-4-8-226,1-7 0,-2-4 83,2-4 1,-3-6-123,3-6 103,-3-4 1,-1 1 17,0-8 1,-3-4-53,-1-7 0,0 1-50,4-5 1,0-5 136,0-7 0,0 2-162,0-1 1,1 1 16,3-2 0,-1-1 137,4 6 0,2-1 45,6 4 0,-1 2 22,5 2 0,-3 2 3,3 6 0,-4 3-122,4 1 1,-5 4-68,1-1 1,-2 3-156,-2 1 1,1 1-133,-1 3 1,-3-1-431,-1 4 592,-4 1 1,2 3-7,-5 1 342,0-6-39,0 4 1,0-7 166,0 4 0,-1-4 309,-3 1 1,3-2-16,-3 2 0,2-2 213,2 6 1,-3 0 208,-1 3 0,0 4-303,4 1 1,0 4-171,0-1 0,0 1-206,0-1 0,1 3-222,3-3 1,-1-1-3,4 1 0,0-5-326,0 1 0,3-4-139,-2-3 1,2-3-279,2-5 527,-1 0 0,0-5 219,1-3 0,-1-3-70,1-4 1,-5 1 60,1-5 0,-1 0 23,5-4 1,-1 0 129,1 0 1,-5 5 53,1 3 0,-5 2 177,0 2 212,-1 5-202,-2 1-377,0 20 1,-2-5 448,-1 13 1,1-7-74,-2 3 0,3-1-148,1 1 0,5-2-301,3-6 0,2 0-161,1 1 1,1-5-973,-1 1 843,1-5 0,-1 2-47,1-5 0,-1 0-20,0 0 0,1-2-1077,-1-1 1479,1 1 0,-1-13 0,0 2 0</inkml:trace>
  <inkml:trace contextRef="#ctx0" brushRef="#br3">21962 2204 8541,'-6'0'128,"1"1"236,5 3 1,0-1-18,0 4 0,0 2-60,0 7 0,0-4 0,0 3 0,0-1-163,0 2 0,0-4 174,0 4 1,0-4 297,0 0-34,0-1-775,5-5 0,-2 0-66,4-6 1,1-2-176,3-2 0,-3-2 129,-1-5 0,1-5-172,3 1 1,1-1 246,-1 1 1,-3 2 156,-1-2 0,1 2 163,4 1 1,-1 5-142,0-1 1,1 6 21,-1-2 0,-3 3 48,-1 1 1,-3 1 8,4 3 0,-6 2-74,2 5 0,-3 1 10,-1-1 1,0 5-55,0-1 0,0 0-160,0-4-103,0 1 0,2-2-205,2-2 180,2-3 1,5-5 397,1 0 0,4-10 0,2-3 0</inkml:trace>
  <inkml:trace contextRef="#ctx0" brushRef="#br3">22385 2021 8534,'0'-22'-1719,"0"3"1651,0 0 0,1 5 1555,3-2-408,-3 9-729,4 2 0,-5 6 14,0 3 1,0 7 35,0 8 0,0 4-234,0 4 0,0-2 114,0 6 0,0-2-285,0 1 0,2 2-248,1-5 1,-1 3-310,1-3 1,4-1 288,0-3 1,-1 0-240,-3 0 0,2-2 512,-1-2 0,0 3 0,-4-4 0</inkml:trace>
  <inkml:trace contextRef="#ctx0" brushRef="#br3">22294 2181 8477,'-6'-11'0,"5"0"61,-3-1 0,8 1 182,4-1 0,3 5 12,4-1 1,3 2-111,5-2 1,0 3-205,0 5 1,0 0 67,-1 0 0,1 0-216,0 0 1,0 0 206,0 0 0,0 0 0,-1 0 0</inkml:trace>
  <inkml:trace contextRef="#ctx0" brushRef="#br3">22796 2101 8477,'0'12'-712,"-1"-5"498,-3 1 0,3 0 697,-3 3 0,3-3-77,1-1 1,0 5 57,0 3 0,0 0-204,0-3 1,0 3-63,0 0 1,0 4-170,0-4 0,0 1-344,0-5 0,1-1-563,3-2 0,2 1 878,5-6 0,1 1 0,-1-4 0</inkml:trace>
  <inkml:trace contextRef="#ctx0" brushRef="#br3">22853 1862 8477,'0'-12'64,"0"1"1,5 3 24,3 1 0,2 4 356,1-1-445,1 8 0,-1 2 0,1 6 0</inkml:trace>
  <inkml:trace contextRef="#ctx0" brushRef="#br0">23013 2056 10757,'0'11'-67,"-4"-3"-155,0-1 1,1 1 512,3 3 0,0 1 665,0-1 1,1 5-761,3-1 0,-3 0-29,3-4 0,1 5-330,-1-1 0,1-1 64,-1-7-261,-3 4-129,4-5-271,0 0 635,-4-1 0,6-6-150,-4-3 0,0-3-40,5-9 1,-5 2 180,5-5 0,1 4-95,6-4 0,-2 5 121,2-1 1,-4 2 170,-3 2 1,2 5 43,-2 2 1,-2-1 624,2 1-452,-6 0 1,3 9 109,-5 3 1,4-1-80,0 5 1,0-3-150,-4 6 0,0-1-88,0 1 1,0-2 29,0 2 1,0-2-203,0-2 0,0-3-16,0-1 1,1-4-224,3 1 0,2-3 63,6-1 0,-1-1-119,0-3 1,2-3-15,2-4 1,-2 0 128,2-1 0,-2 2 151,-2 2 1,1-2-95,-1 3 0,-3-2 430,-1 1-5,1-2 39,4 9-223,-6-4 16,4 5 1,-9 1 39,3 3 0,-3 2-81,-1 6 1,0-1-149,0 0 1,0 1 124,0-1 1,0-3-705,0-1-116,5 1 848,2 3 0,9 1 0,2-1 0</inkml:trace>
  <inkml:trace contextRef="#ctx0" brushRef="#br3">23504 2216 7993,'8'1'-419,"-1"3"1,1-2 1136,3 6 1,5-6-219,-1 2 1,5 1-150,-1-1 1,4 0-238,4-4 1,-4 0 121,-1 0 1,1-5-102,-4-3 1,-1-6 114,1-1 1,-5-5 6,1 1 0,-3-3 47,-5-1 0,-2 0-49,-5 1 1,-2 0-37,-6 3 1,-1 2 37,-10 6 1,-5 5-59,-6 2 1,1 4-142,-2 4 0,2 6 325,-2 5 1,5 5-131,7-1 0,2 4-37,6 4 0,4-3-211,4 3 1,3 1-308,3-2 1,10 0-148,10-7 1,10 1-461,9-5 1,9-3 908,6-5 0,-24-3 0,1 0 0,3 2 0,1-1 0</inkml:trace>
  <inkml:trace contextRef="#ctx0" brushRef="#br3">20660 3278 8394,'-5'6'-580,"-1"4"-691,-5-8 1036,4 3 328,2-5 95,0 0-2,4 0 259,-4 0 342,5 0-423,-5-5 383,3 3-646,-8-3 1,4 10 7,-6 3 0,1 7-9,0 4 0,2 4-171,-3 4 1,5 6-19,-5 5 1,2 0 190,6-4 0,0-1-253,4-3 0,6 1 62,1-8 0,3 1-75,2-9 0,3-3 119,0-5 1,2-4-7,-2 1 0,-2-10 78,2-5 0,-2-3 5,-2-9 0,0-1 22,1-6 0,-5-2-62,1 5 0,-5-4 122,0 0 1,-1 3-185,-2 2 1,0 3 5,0 4 0,0-2-52,0 6 0,-4 4-581,0 3 164,0 6-346,4-4 377,0 6 502,5 0 0,7 6 0,5 0 0</inkml:trace>
  <inkml:trace contextRef="#ctx0" brushRef="#br3">20866 3312 8394,'11'-5'0,"-3"2"-474,0-4-27,-1 4 0,3-1 501,-2 8 0,-3 8 423,-5 7 1,0 2 197,0 2-379,0 5 1,0 0-47,0 2 1,0 2 19,0-5 1,4-1-66,0-3 0,5-5-19,-2-3 1,3-3-205,2-5 1,-1-2 83,1-5 0,3-6-133,0-5 1,4-3-26,-4-9 0,0 3-27,-3-7 1,1-1 42,2 1 0,-6-3-139,2 3 0,-2-3 128,2 3 1,1 2-77,-1 6 1,-3-2-51,0 6 1,-5 4-107,5 3 209,0 6 0,2-1 66,-3 11 1,2 1 166,-5 10 1,4 3-122,-5 5 1,5 0 147,-4-4 0,5-2-4,-2-2 1,2 1-142,-1-4 0,2-1 242,-2-4 1,2-3-16,1 0 58,1-6 1,-1 2-45,0-8 0,2-2-58,2-6 0,-2 0-94,2-4 1,-2 2 30,-2-5 0,3 4-20,-2-4 1,2 4-169,-7-4 145,-2 5 0,0-3 26,-5 6 0,-5 5-112,-2 2 0,-8 3 47,-4 1 0,-2 5 2,2 2 0,-2 9 61,2 3 0,1 0 9,-1 3 0,5-1 12,-1 5 0,7-5 3,4-2 0,3-4-179,1 4 0,5-5 130,3 1 1,7-6-366,4-1 0,2-6 47,2 2 0,0-3-92,0-1 0,4-5 34,-1-2 1,5-4 348,-5 0 0,1-5 0,-4-2 0</inkml:trace>
  <inkml:trace contextRef="#ctx0" brushRef="#br3">21620 3323 7771,'0'12'346,"0"-1"106,5 1-242,1 4 0,2-2 29,-1 5 1,1 0-54,3 4 1,0-5 21,-4-3-156,3 3 0,-5-5 149,3 2 0,-2-8-99,-2-3 66,-3-3 1,4-2-115,-5-3 0,2-2 47,2-5 0,-2-6-146,6-2 0,-1-2-55,5-2 1,-5 0-300,1 0 0,0 0-62,3 0 1,-1 0-265,-2 1 0,2-5 725,-2 0 0,2-4 0,1 1 0</inkml:trace>
  <inkml:trace contextRef="#ctx0" brushRef="#br3">21997 2878 8394,'6'0'-1207,"-1"6"1810,-5 6 1,4 1-210,0 6 1,-1 5 20,-3 6 0,0 8-140,0 4 0,-1 0 8,-3 4 0,2-3-279,-6 6 0,6-2 89,-2-1 0,3-6-178,1-1 1,0-6-119,0-7 0,0 0-210,0-11 1,0 0 160,0-4 1,1-4-141,3-3 1,-2-4 141,6-4 1,-4-3 100,3-4 1,1-4-135,3 0 1,1-10 98,-1 3 1,1-4 34,-1 3 0,0 2 83,1 2 1,-1-1 195,1 4-102,-1 1 1,0 9 544,1 2-46,-6 3 0,3 2-260,-5 3 1,4 2 99,-5 5 1,2 1-69,-1-1 0,-1 2-235,4 2 0,-3-6 78,4 3 0,-1-4-258,5 4 1,-1-6 70,1-2 1,3 1-178,0-1 0,4 0 23,-4-4 1,6 0-96,-2 0 0,1-4-18,-1 0 0,5-4 148,-5 5 1,2-5 61,-6 4 0,-3-5 65,4 2 1,-4-3 14,0-2 0,-2 1-14,-2-1 1,0 1 18,-4-1 1,0 1 120,-4 0 0,0-1-144,0 1 0,-1-1 69,-3 1 0,-2 3-43,-6 1 0,1 4 108,-1-1 1,0 2-24,-4-2 1,4 3 13,-3-3 0,1 4 8,-2 4 1,4 2 19,-4 6 0,4 3 86,0 0 0,2 4-133,3-4 0,-2 6 72,5-2 1,0-2-52,4 2 1,1-3-151,3 3 1,2-5 48,6 1 1,1-2-153,2-2 0,1-1-5,3-2 1,3-2-211,-3-2 0,3-3-286,0 3 1,1-7 666,0 0 0,5-6 0,1 2 0</inkml:trace>
  <inkml:trace contextRef="#ctx0" brushRef="#br3">22842 3346 8065,'-7'-6'-985,"1"-3"1687,2 5 1,2-3-186,-6 3 1,0 0-12,-3 4 1,-2 0-260,-2 0 1,1 3-1,-5 4 1,1 1-39,-1 7 0,2-1-170,1 1 1,5-2-71,-1 2 1,2-2 152,7-2 0,-1 1-503,4-1 0,1 1 196,3-1 1,2-5-200,6-2 0,4-3 48,3-1 1,3-5-94,1-2 0,-1-7 101,1-2 0,0 0 116,0 1 0,-5 6 248,-3-3-261,-2 4 625,-2 1 1,-5 3-201,-2 8 0,-4 3 260,-4 4 1,2 0-311,-6 1 1,6 3-253,-2 0 0,3 1-292,1-5-276,0 0 1,1 0-340,3-4 1009,7 3 0,7-8 0,5 3 0</inkml:trace>
  <inkml:trace contextRef="#ctx0" brushRef="#br3">23241 3346 8394,'0'-16'0,"0"6"0,0-6 491,0 11 1,-3-10 663,-1 8-532,-5 1 1,3 1-298,-6 5 0,1 2-85,-1 1 1,-3 9-27,0 7 1,-4 2 66,4 2 1,-1 0-214,5 0 5,5 0 1,1-4 0,5-1-402,0-2 0,5-4-68,2-5 1,5-4-215,3 1 1,4-8 307,8-4 1,-2-8-119,5-7 1,1-5-102,3-6 1,0-2-99,1-2 1,-2 1 0,-3-5 1,-3 4 506,-8-4 1,1 4 218,-5-4 1,-1 6 95,-6-2 1,-3-1 308,-5 5 0,0 2-182,0 10 1,-1 4 307,-3 3 0,-2 7-7,-6 4 1,-4 13 371,-3 6 0,-4 12-510,-4 7 1,4 7-166,0 8 1,3 2-616,9 2 1,-2 6 38,9-6 0,3 5-741,9-4 987,4-3 0,11 2 0,0-2 0,0 2 0,0 0 0</inkml:trace>
  <inkml:trace contextRef="#ctx0" brushRef="#br3">20843 4454 8373,'-11'0'-290,"4"0"381,2 0 0,5 1-96,0 3 0,2 8 83,1 7 1,1 4 76,8 3 0,-4 1-14,8 7 1,0-6-8,-1 6 0,1-7-131,-5 0 1,2-5 91,2-3 0,-2-3-179,2-9 1,-2-2 162,-2-5-36,0 0 1,1-10 3,-1-5 1,1-4-141,-1 0 0,-1-3 53,-2 3 0,1 3-17,-5 1 73,-1 2 4,-3 7 1,2 0 43,1 6 1,-1 2-54,1 2 1,0 2 365,1 5 1,1 1-53,3-1 0,2-3-59,-3-1 1,3-4-183,2 1 0,4-3 21,3-1 1,3-5-305,1-3 1,3-7 102,1-4 0,4-4-185,-5-3 1,1 1 51,-4-1 0,0 2-1218,-1 1 1447,1-5 0,-5 4 0,-2-4 0</inkml:trace>
  <inkml:trace contextRef="#ctx0" brushRef="#br3">21768 4089 8373,'0'11'153,"-1"1"137,-3-1 1,-2 5 211,-6 3 0,1 9-164,-1 7 0,-4 5 94,-3 10 0,-6 6-577,11-26 0,1 0 0,-3 5 0,0 0 300,1 0 1,0-1 0,-1 1-1,0 0-108,1-3 1,0 0-1,1 0 1,1-1-197,-6 26 0,4-5-247,7-3 1,-1-3-601,5-4 1,4-3 995,4-5 0,4-5 0,-2 1 0,4 1 0,4 5 0</inkml:trace>
  <inkml:trace contextRef="#ctx0" brushRef="#br3">22533 4203 8402,'0'16'-24,"0"3"0,0 8 217,0 4 1,0 7 42,0 3 1,4 9-15,0 3 1,0 3-123,-4 1 1,0-1 392,0-3 0,0 2-722,0-6 1,4-2-690,-1-9 1,2-2 913,-1-13 1,-2 2-1,3-7 1</inkml:trace>
  <inkml:trace contextRef="#ctx0" brushRef="#br3">22499 4340 8402,'0'-18'0,"1"5"-174,3 6 150,-3-1 1,13-2 369,-2 2 0,7 3 609,0 5 1,4 0-540,3 0 1,-2 3-117,3 5 0,-3 0-224,-1 11 1,-5-3-114,-3 3 1,-3 0-240,-5 4 0,-2 1 76,-5 2 0,-10 0-163,-5 4 1,-11-3 62,-4 3 1,1-4-114,-2 0 0,6-2 101,-2-1 1,3-5 65,1-3 1,6-2 250,1-2 0,5-3-51,3 0 261,3-6 0,10 3-73,3-5 1,6 4 188,1 0 1,9 0-45,-1-4 1,4 3-159,-1 1 1,0 4-293,4-4 1,-1 5 101,2-2 0,1 0-221,-6 0 1,1-1-63,-4 2 1,-6 2 343,-1-2 0,1 2 0,1 1 0</inkml:trace>
  <inkml:trace contextRef="#ctx0" brushRef="#br3">23013 4214 8556,'-5'-6'-161,"4"1"236,-4 5 1,6-4 156,3 0 1,7-1 136,8 1 1,7 2 13,0-6 0,10 2-152,-2-2 0,7-2 17,-3 3 1,0-2-347,-4 1 1,-1-1 115,-3 5 0,-2 1-682,-5 3 0,-5 0 187,-3 0 1,-7 1 476,-4 3 0,-3 2 0,-1 5 0</inkml:trace>
  <inkml:trace contextRef="#ctx0" brushRef="#br3">23241 4306 8467,'-6'28'-216,"-3"1"-55,5 5 1,1 5 1325,3 3 1,0 6-631,0 2 0,0 5 161,0-2 1,0 0-163,0-3 0,-2-1-276,-1-7 0,1-3-66,-2-1 0,3-3-375,1-5 0,0-3-86,0-8 0,0 1-1527,0-5-193,0 1 2099,5-10 0,-3 4 0,3-4 0</inkml:trace>
  <inkml:trace contextRef="#ctx0" brushRef="#br3">22625 5665 8399,'-5'-12'0,"-3"1"-401,-7-1 0,1 1 454,-5 0 0,4 4 725,-4 3 0,-4 4-342,-4 4 0,-1 5-204,2 10 1,-2 2-176,-3 9 1,3 4 145,5 4 1,2 0-209,2-3 0,7-2-125,9-3 0,3-2-275,3-5 0,10-5-15,10-3 1,5-4-914,6-3 1333,10-3 0,-7-5 0,8 0 0</inkml:trace>
  <inkml:trace contextRef="#ctx0" brushRef="#br3">22785 5768 8399,'-23'5'22,"0"2"76,0 8 1,2-2 54,1 2 1,0 3 86,5 1 0,0 1-25,3 0 1,2 0 67,3-5 1,1 0-353,6-3 0,6-1-93,1 1 0,5-2-73,3-3 0,-1-2 256,5-5 1,-4 0 58,4 0 0,-5-1-631,1-3 1,-2-2-38,-2-5 113,-4-1 323,3 1 67,-9-1 1,4 1 145,-5-1 0,0 1 33,0 0 1,-4 3 141,1 0 0,-2 2 68,1-2 2,2-2 0,-3 8-38,5-6 0,0 4-146,0-3 0,2 4 81,1-1 1,4-1-127,4 1 1,2-3-3,2 3 0,-2-4-21,2 5 0,2-5-157,-2 4 1,4-1 86,-4 1 0,0 3-401,-3-3 41,-1 3 353,1 1 1,-6 5-89,-2 3 1,-3 3 49,-1 4 1,-1-1 22,-3 5 0,-1-5 3,-3 1 1,3 2 5,5-2 1,-4 0-87,0-3 1,2-2 2,6-2 0,2-2-34,6-2 1,-1-3 82,0 3 0,2-7-204,2-1 1,-1-8 28,5 0 0,-5-2-116,1 3 0,3-4 254,1 0 1,-2-2-20,-2 2 0,-2 2 104,-2-2 0,1 2 15,-1 2 0,-1-1 209,-2 1 1,2 3 2,-3 1 265,-1 4 0,0-6 89,-2 6 534,-3-1-715,4 4 0,-5 1 11,0 3 1,0 2-240,0 6 1,0 3 0,0 0 0,0 4-202,0-4 0,0 0 34,0-3 0,4-1-299,0 1 0,3-5 63,-3 1 1,4-4-96,-5 3 1,6-4 123,-1 1 1,2-3-19,2-1 1,-1-1 98,0-3 0,2-2-1,2-6 1,-2 1 31,2-1 0,-2 1-10,-2-1 1,1 1 224,-1 0 1,1 3 24,-1 0 0,-1 5 362,-2-5-299,2 5 0,-4-2 165,6 5 1,-5 0-207,1 0 1,-4 4-4,3 0 1,-4 5-122,1-2 1,-3 4 90,-1 0 1,0-3-198,0-1 160,0 1-312,0 3 85,0-4 88,0 3-100,5-9-49,1 4 1,6-9-77,-1 1 1,1-5 67,-1 4 1,-3-5-255,-1 2 1,1 0-70,3 0 532,1 4 0,-1-12 0,1 2 0</inkml:trace>
  <inkml:trace contextRef="#ctx0" brushRef="#br3">23801 5699 8261,'-10'1'573,"2"3"0,3-1-233,5 4 1,-4 1 162,1 3 1,-1 2-209,4 2 1,-4 3-44,0 5 0,0-2 28,4-2-171,0 3 0,0-9-14,0 2 1,4-6-221,0-2 0,5-4 95,-1 1 1,2-6-357,1-5 0,6-2-162,2-10 1,1 1 219,-1-1 0,3-2-26,-3 2 1,-2 2 169,2 2 0,-6 2 98,-2 2 1,1 4 99,-4 4 283,-3 1 0,0 4 269,-5 1 1,-2 8-270,-1 4 0,0 4 77,-5-4 0,5 4-48,-5-4 1,5 0-145,0-3 0,1-1-129,2 1 1,2-6-309,1-2 1,4-3 39,4-1 0,1-1-152,-1-3 1,4-2-105,1-6 1,4 0 157,-1-4 1,1 4 166,-1-4 1,2 0 15,-6 1 0,4 3 110,-4 5 1,0 0 105,-3 0 0,-5 2 751,1 5-700,-6 0 1,7 1-18,-5 3 0,0 2 597,-4 6 0,0-1-192,0 0 0,0 1-694,0-1 117,0 1-418,0-6 1,1 4-593,3-2 1,2 2 1061,6 1 0,-1 1 0,1-1 0</inkml:trace>
  <inkml:trace contextRef="#ctx0" brushRef="#br3">24543 6007 8481,'6'-7'1156,"1"-1"0,-1 2-607,2-2 1,0-2-612,3 2 1,6 2 61,2-2 0,2-4 0,2-6 0</inkml:trace>
  <inkml:trace contextRef="#ctx0" brushRef="#br3">22693 6441 8309,'12'-7'261,"7"-1"1,18 1 68,12-5 0,11 2-303,-29 6 1,2 0 0,5-1 0,2 0 89,1 1 1,2 1 0,1-1 0,2 1 297,1-1 0,1 1 1,-2 1-1,-1 1-128,1-1 1,0 0 0,2 1-1,1 1-170,-3 0 0,0 0 0,2 0 0,0 0-114,-4 0 1,0 0 0,-3 0 0,0 0 48,-3 0 1,0 0 0,1 0 0,-2 0 16,28 0 0,-1 1-986,-11 3 1,-6-3 465,-5 3 0,-7-3-875,-1-1 0,-4-3-170,-8-1 1496,1 0 0,0 4 0,0 0 0</inkml:trace>
  <inkml:trace contextRef="#ctx0" brushRef="#br0">24863 6293 16874,'-11'0'7127,"4"0"-5857,2-5 0,10-7 0,2-5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12095" units="cm"/>
      <inkml:brushProperty name="height" value="0.12095" units="cm"/>
      <inkml:brushProperty name="color" value="#57D200"/>
    </inkml:brush>
  </inkml:definitions>
  <inkml:trace contextRef="#ctx0" brushRef="#br0">2204 8680 8552,'-6'18'0,"-3"4"0,5 1 0,-5 5-268,2 6 0,-3 7 195,-2 5 1,5-1 202,-1 5 0,0-3 43,-3-1 1,-1-2 2,1-2 1,3 1-9,1-5 0,0-1-19,0-7 1,0 2-97,4-5 0,1-6 109,-1-5 0,1-4-198,2 0 0,5-2 164,3-3-147,2-2 1,3-5 106,2 0 1,-1 0-6,5 0 1,-4 0 14,4 0 0,0 0-29,4 0 1,1 0 30,3 0 0,-2 0 2,6 0 0,-1 2-50,5 2 0,0-2 39,3 6 0,-1-4 32,5 3 1,-4-1-81,4 2 0,3 1-9,5-5 1,-1 0-12,-3-4 1,2 0-10,-2 0 0,1 0-125,-9 0 1,0 0 158,-4 0 0,-3-4-187,-1 0 0,-3-4 73,3 5 1,-4-5-227,0 4 0,-5-3-16,-2 3 0,-5 0-8,1 4 1,-2-4-480,-2 0-295,-5 0 1090,5 4 0,-10 6 0,4 0 0</inkml:trace>
  <inkml:trace contextRef="#ctx0" brushRef="#br1">2992 9205 9803,'12'-10'-638,"-1"2"0,-3 2 503,-1 2 235,1 3 0,3-4 23,1 5 0,-1 0-20,1 0 1,-1 4 44,0 0 1,2 4-143,2 0 0,-1 2 15,5 2 1,0-5-68,4 1 1,-4-4 60,0 3 0,0 0 30,4 0 0,0 0-34,0-4 0,-4 2-102,0 3 1,-1 2 56,1-2 1,-1-2-5,-3 2 1,-3-1 24,4 5 0,-4-2 23,0-2 0,-5 2-40,1-3 1,-5 0 35,0 0 1,2-3-148,-1 4 45,0-1-216,-4 5 201,0-1 0,0 1 68,0-1 0,-1-3-77,-3-1 1,1 0 57,-4 0 1,3 3 6,-4-2-4,1 2 55,-5 2 1,-3-1 10,0 0 0,-5 2 9,1 2 1,-2-1 3,2 5 1,-2-5 4,2 2 0,2-3 3,2 3 1,2-4 3,2 4 1,1-4-31,2 0 1,-2-5 1,2 1 6,3-5 3,0 7-7,0-9 12,4 4 0,-8-6 3,5-3 0,0 1-27,4-4 0,0-5 11,0-3 1,0-4-12,0 4 1,0-5 10,0 1 1,0-7-12,0-1 21,0-4 0,0 5 0,0-3 26,0 1 1,-1-2 16,-3 3 0,3 1 10,-3 3 0,-1 5-43,1 3-7,0-3 1,1 5-324,-1-2 212,0 7 93,-1 3 0,-1 15 0,-6 3 0</inkml:trace>
  <inkml:trace contextRef="#ctx0" brushRef="#br0">4751 9034 8373,'-11'5'0,"3"-4"-412,0 3 1,2-1 163,-2 0 0,0 0 472,4 5 1,-5-5-44,1 5 1,-2-4 91,-1 3 1,-6-3-121,-2 4 0,-2-1 104,-2 5 0,-5-5-88,-3 1 1,-2-4 8,-1 3 1,-4-4-3,0 1 1,-1-4 5,1-4 0,2-2-174,-2-6 0,2-4 79,2-3 1,-4-4-191,0-4 0,4 2-32,3-6 0,2 1-51,-1-4 1,3-4 117,8 0 0,4-6-84,7 3 1,-1 0 41,5-1 0,7 5 58,8-1 1,6 3-19,6 0 1,5 5 14,2-1 0,8 6-2,4-2 0,3 5 80,0 3 0,5 2-227,-1 6 0,6 0 167,-2 4 1,-2 7 8,-2 7 1,0 10 177,0 6 0,-3 6-90,-1 9 0,-1 7-35,-10 4 0,-16-20 1,-2 0 0,7 28 1,-4 3-40,-11-3 1,-6 0 136,-10 0 1,-6-6 170,-12-5 1,-10-3-139,-9-9 0,-6 2 3,-6-10 1,24-12-1,-1-1-357,-2-1 0,-1-1 197,-1 0 0,-1 1 0,-1 1 0,1 0 0,0 1 0,-1-1 0,1 0 0,-2-1 0,0 1 0</inkml:trace>
  <inkml:trace contextRef="#ctx0" brushRef="#br0">3346 9822 8464,'-23'5'0,"6"-4"0,1 3 0,0-3-507,1-1 1,-6 5 220,2 3 0,-2 3 421,-2 5 1,0-1-250,0 8 0,-3-3-9,-1 7 0,0-4 38,5-4 0,-1 2 23,0-2 1,0 2-376,0-2 437,0 2 0,0 2 0,1 6 0</inkml:trace>
  <inkml:trace contextRef="#ctx0" brushRef="#br0">2741 10404 8464,'-11'7'0,"0"-1"-260,4-2 0,-3 1-379,2 3 1,-2 2 330,-2-3 0,5 4 197,-1 0 1,4 0 621,-3 1-367,-1-1 0,1 4-240,-1 1 0,4 0 30,-3-1 66,-1 3 0,-3 5 0,-1 0 0</inkml:trace>
  <inkml:trace contextRef="#ctx0" brushRef="#br0">2581 10873 8464,'-6'6'-552,"-4"-1"0,7-1 397,-5 0 1,6 5 56,-2-2 0,-1 5-145,1 3 1,-3-1 92,3 5 0,-1-4 150,1 4 0,-2-5 0,-6 8 0,1-5 0</inkml:trace>
  <inkml:trace contextRef="#ctx0" brushRef="#br0">2478 11352 8464,'0'18'-1050,"0"-1"753,0-6 0,0 0 27,0 1 1,0-1 305,0 1 1,-3-5 185,-1 1 0,0-4-114,4 3 1,0-3-63,0 4 28,0-6-47,0 8 1,0-3-259,0 4-13,0 1 197,0 4 1,0-2 46,0 5 0,0 0 0,0 4 0</inkml:trace>
  <inkml:trace contextRef="#ctx0" brushRef="#br0">2467 11923 8464,'0'8'-1178,"0"0"1637,0-6-202,0 8 1,0-3-440,0 4 1,0-3 142,0-1 1,1 1-93,3 3 1,-3 1 62,3-1 0,1 1-195,-1-1 1,4 6 234,-5 2 28,6-3 0,-2 11 0,4-3 0</inkml:trace>
  <inkml:trace contextRef="#ctx0" brushRef="#br0">2604 12414 8464,'0'8'-458,"0"0"1,0-4 228,0 3 1,0-3 137,0 4-52,0-1 55,0 5 1,4-1 15,0 0 1,4-3-115,0 0 0,-2-1 186,2 5 0,0-1 0,3 1 0,0-1 0</inkml:trace>
  <inkml:trace contextRef="#ctx0" brushRef="#br0">2787 12746 8464,'0'11'0,"1"-3"14,3-1 1,-3-3 194,3 4 1,1-1-135,-1 5 0,5-1-144,-2 1 0,2 0-236,-1 4 1,2-4 94,-3 3 0,4-2-146,0-1 1,0-1-383,1 0 738,-1-4 0,1 8 0,-1-2 0</inkml:trace>
  <inkml:trace contextRef="#ctx0" brushRef="#br0">3015 13031 8464,'0'12'-4,"1"-6"446,3-2-143,-3 2-26,10 0 0,-5 5-21,5-4-174,1 3 1,-1-5-225,1 3 1,-1 1 197,0-5 0,-3 0-126,0-4 1,-1 3 72,5 1 0,-5 4 7,1-4 1,-4 3-399,3-3 0,0 5 150,0-1 1,2-2-186,-5 1 0,4 1-33,-5 4 1,6 0 459,-1 3 0,2 3 0,2 5 0</inkml:trace>
  <inkml:trace contextRef="#ctx0" brushRef="#br0">3312 13431 8464,'0'6'958,"0"-1"-662,0-5 0,1-3-262,3-1 1,-1 0 44,4 4 1,-3 0-769,4 0 1,-4 5 153,3 3 535,-4 2 0,7 1 0,-4 1 0</inkml:trace>
  <inkml:trace contextRef="#ctx0" brushRef="#br0">3415 13237 7622,'0'11'-423,"4"6"450,-1 2 0,6 6-20,-1 2 1,6 3 316,1-3 1,2 3-34,-2-3 1,-1 3-30,5-3 1,-4 0-134,4-4 1,0-4-13,4 0 0,-4-5-133,0 1 1,-5-2 95,1-2 0,-2-5-140,-2-2 367,-4 2-149,-2-4 1,-8 4-116,-4-2 0,-6-2-1,-10 6 0,-5 0 24,-2 3 0,-7 0 11,-1 1 0,-5-1-122,1 1 1,-1-5 89,1 1 1,2 0-716,6 3 0,5 0 670,2 1 0,-2 4 0,0 2 0</inkml:trace>
  <inkml:trace contextRef="#ctx0" brushRef="#br0">8794 11444 8233,'-16'-16'0,"7"6"0,-3-13 0,8 8 0,1 0-519,1 2-773,2 2 723,0 5 569,0-5 0,5 10 0,2-4 0</inkml:trace>
  <inkml:trace contextRef="#ctx0" brushRef="#br0">8828 11010 8233,'0'-23'-699,"0"-1"489,0-3 1,0 3 472,0-3 0,0 7-241,0 1 1,2 1-328,1-1 0,2 1 163,3 3 0,1 3-90,-5-4 1,5 4 231,-2 0 0,3-4 0,2-2 0</inkml:trace>
  <inkml:trace contextRef="#ctx0" brushRef="#br0">9057 10553 8262,'0'-12'0,"1"-3"-103,3 0 1,-3 0-239,3 3 0,1 1 243,-1 0 25,5-1 0,-3 1-222,5-1 0,0 5 90,-4-1 1,3 4 30,-2-3 1,2 4 173,2-1 0,4-2 0,2 0 0</inkml:trace>
  <inkml:trace contextRef="#ctx0" brushRef="#br0">9377 10267 8262,'6'-11'-452,"3"0"316,-5-1 0,4 1 548,0-1 1,2 1-130,2-1 1,-1 1-217,0 0 1,1 3-47,-1 0 0,2 2-184,2-2 1,-2 0-365,2 4 1,-2 0 117,-2 4 409,6 0 0,1-5 0,4-2 0</inkml:trace>
  <inkml:trace contextRef="#ctx0" brushRef="#br0">9833 10073 8262,'11'-1'-339,"-4"-3"425,3 3 1,-3-5 320,4 2 1,0 2-344,1-1 1,-1 1-279,1 2 1,0 0 5,4 0 0,-2-3 156,5-1 0,-4 0-353,4 4 1,-4 0 40,4 0 1,-1 0 363,1 0 0,3-5 0,-5-1 0</inkml:trace>
  <inkml:trace contextRef="#ctx0" brushRef="#br0">10290 9993 8262,'8'-4'393,"-1"1"1,-3-1-46,4 4 0,-2-5-79,2-3 0,2 3-71,-2 1 1,2-2-1,1-2 0,2 2-199,2-2 0,-1 5 117,5-5 1,-5 4-233,1-3 1,3 4-245,1-1 0,-1 3-333,1 1 0,-5 0 693,1 0 0,3 0 0,0 0 0</inkml:trace>
  <inkml:trace contextRef="#ctx0" brushRef="#br0">10473 9776 8336,'-6'-11'778,"1"-1"-370,5 6-423,0 1 1,5 6 183,2 3 1,5 4-120,3 7 0,-1-1 130,5 5 0,0-5 68,4 1 0,1 2-28,2-2 0,0 4 0,4-4 0,-4 0-149,0-3 1,1-5-343,-4 1 0,1-2 175,-9 2 1,0 2-70,-3-2 0,-6-2 7,-2 2 1,-3-5 187,-1 5 1,-7 0-16,-9 3 0,-3 4-154,-11 1 1,-4 4 154,-4-1 0,-4 2-556,4 2 1,0 0 539,3 0 0,-9 5 0,-3 1 0</inkml:trace>
  <inkml:trace contextRef="#ctx0" brushRef="#br0">9525 8920 8171,'-18'0'-495,"-2"0"367,5 0 1,-1 1 281,5 3 0,-4 6-91,0 5 0,-4 9 150,3-1 1,-3 6-86,4-2 1,-4 7-48,4-3 0,0 3-45,3-7 0,6-1-134,2-3 1,3-1-31,1-3 0,4 1 117,-1-5 0,10-1-394,-2-6 1,9 1 29,-1-6 375,2 1 0,7-4 0,1 0 0</inkml:trace>
  <inkml:trace contextRef="#ctx0" brushRef="#br0">9696 9068 8171,'-5'-11'0,"-1"3"22,-6 1 1,5 4 89,-1-1 1,1 3 182,-5 1 0,0 0-120,-4 0 0,2 5-168,-5 3 0,2 7 133,-3 4 1,0-1-128,5 1 1,0-2-28,3 2 1,6 2-108,2-6 1,3 0 26,1-3 0,1-2-201,3-3 1,2-2 90,6-5 1,0 0 37,4 0 0,0-5-79,3-2 1,1-7 69,-4-1 0,3-1 160,-4 5 0,0 0 53,-3-1 1,-5 1 326,1-1-47,-6 6-316,9 1 193,-10 5 1,3 5-81,-8 3 0,3-2-114,-3 1 1,2 1 54,2 4 1,0-5-534,0 1 178,0-6 1,0 5-84,0-4 1,6-1 381,1 2 0,8-8 0,3-3 0</inkml:trace>
  <inkml:trace contextRef="#ctx0" brushRef="#br0">9868 8794 7486,'0'11'601,"-4"6"-368,0 2 0,-4 8 66,5 3 0,-5 2-124,4-2 1,-3 3-21,3-2 0,0-3-238,4-2 0,0-2 145,0-1 0,0-1-463,0-3 0,4-3 61,0-4 307,4-1-1335,-1 1 400,4-6 968,1-6 0,-1-11 0,0-7 0</inkml:trace>
  <inkml:trace contextRef="#ctx0" brushRef="#br0">9982 8840 8171,'6'-23'-384,"-1"5"-48,-5 3 1,0 6 761,0 1 1274,0 6-1164,0 7 0,0 8-142,0 9 1,-4 3-128,1 1-121,-6-2 148,7 9 0,-3-7-462,5 4 0,0-3 76,0 3 1,0-8-43,0 1 1,5-4-579,3 0 0,1-3 39,-1-4 769,2-6 0,1-1 0,7-5 0</inkml:trace>
  <inkml:trace contextRef="#ctx0" brushRef="#br0">10187 8714 8171,'0'-11'0,"-3"3"-686,-1 0 709,0 6 584,4-3 0,0 10-172,0 3 0,-4 11-142,0 3 1,-5 13-173,2-1 1,1 7 105,-2-3 0,5 5-344,0-1 0,1-3 134,2-1 0,0-6-88,0-2 0,0-8-251,0 1 88,0-8 1,2 0-80,1-7 235,-1-3 1,4-5-29,-2 0 0,-2-1 58,6-3 1,-4-4-106,3-7 0,-3 1 109,4-5 0,-4 1-8,3-1 1,-3-1 49,4 5 0,-1-2-14,5 2 1,-1 6 300,1-2-257,-1 2 0,0 2 111,1 3-128,-1 3 0,-1 6 46,-2 3 0,-3 2-23,-5 1 0,0 5 38,0-1 0,-1 1 10,-3 0 0,1-4 14,-4 4 0,0-4-132,0 0 1,-3-2 107,2-3-242,-2 4 0,-1-6-29,-1 2-188,6-2 194,1-5-1223,5 0 1416,10 0 0,-3-10 0,10-2 0</inkml:trace>
  <inkml:trace contextRef="#ctx0" brushRef="#br0">10496 9045 8171,'11'-16'61,"-4"3"1,1-3 185,-4 4 1,0 1 921,-4-1-233,0 1-535,0 0 1,-1 4-111,-3 3 1,-2 3-130,-6 1 1,0 5 96,-4 3 0,2 6-335,-5 1 0,5 5-13,-1-1 0,4 2-33,3-2 1,2 1-480,2-5 1,3 4 48,-3-4 104,3 1 0,6-6 155,2-3 0,7-1-384,1-6 1,4-2 211,-3-2 0,4-6 97,-1-5 0,-2 0 275,-2 3 0,-3 5 216,0-1 0,-5 6 18,1-2 581,-5 3-247,2 1-247,-5 0-228,5 5 0,1-4 0,6 4 0</inkml:trace>
  <inkml:trace contextRef="#ctx0" brushRef="#br0">10804 8988 8171,'0'-11'379,"0"-1"203,0 6 0,-5 1-109,-3 5 1,-2 0-230,-1 0 0,-4 5-98,-1 3 1,1 3 112,4 4 0,-3-1-16,2 5 1,0-5-398,8 1 1,-4 2-555,4-2 1,1 0 466,3-3 1,5-1-129,2 1 1,5-1-1159,3 1 1527,-2-6 0,8 4 0,-3-4 0</inkml:trace>
  <inkml:trace contextRef="#ctx0" brushRef="#br0">10953 8611 8171,'0'-11'98,"0"-1"270,0 6 0,-4 6-9,0 8 0,0 7-66,4 4 0,-4 4-124,1 4 0,-6 3 82,1 8 1,2-2-265,-2 2 0,4 1 79,-3-1 0,4 4-246,-1-4 0,-1 0 132,1-4 1,1-4-369,3-4 1,0-3-83,0-4-27,0 3 288,0-10 1,0 1-134,0-5 342,5-6 1,-4-2-99,3-7 0,-2-7 165,2-2 0,-3-4-115,3 1 1,1-6 159,-1-2 0,5-1-43,-1 1 0,-2 3-35,2-2 0,-1 2 185,5 1 1,-1 5-120,0 3 0,1 3 272,-1 5 1,1-2 170,-1 5 261,1 0-453,4 4 0,-3 1-100,2 3 1,-4-1-60,-3 4 0,-2-3-18,-2 4 0,-3-1-192,3 5 1,-4-1 85,-4 1 1,-2-1-172,-5 1 1,-1-1 51,1 0 0,-2 1-159,-2-1 1,2 1 49,-2-1 0,2-5-54,2-2 165,5 3 112,-5-6 44,10 4 0,1-5-117,8 0 0,-1 4 148,5 0 1,-3 1-59,6-2 1,1 0-425,0 5 0,3-6 146,-4 2 1,4 1-176,-4-1 0,4 3 401,-4-3 0,1 5 0,-5-3 0</inkml:trace>
  <inkml:trace contextRef="#ctx0" brushRef="#br0">9342 9765 8290,'-23'0'-12,"11"-5"854,2-2-489,15-4 0,6 3 35,8 1 0,8-1-122,3-3 0,13-4-12,7-1 0,-19 8 0,1 0-295,2 0 0,1 1 1,5 0-1,1 0 229,1-3 1,0 1 0,4 0 0,2 0-395,1-1 0,1 1 1,0-2-1,1 0 333,1 1 0,-1 1 0,-3 1 0,-1 0-101,1 0 1,-1 0 0,-3 0-1,-1 0-318,3 0 1,-1 1 0,-5-1 0,-1-1-325,-1 1 0,0 1 0,25-6 39,-2-2 1,-11 4-1614,-1 3 2190,-7-2 0,-6 5 0,-1-3 0,-1 4 0,-2 3 0</inkml:trace>
  <inkml:trace contextRef="#ctx0" brushRef="#br0">11444 3952 7979,'-5'11'0,"0"0"19,-3 1 0,3 1 52,5 2 1,0 8 76,0 7 1,0 4 155,0 4 1,4 3-230,-1 5 1,5 3-89,-4 1 0,5-1-136,-2-3-6,-2 0 1,4-2 94,-5-2 1,5 1-118,-1-5 1,-2-4-511,2-3 0,-5-6 687,5 2 0,-5-3 0,2-1 0</inkml:trace>
  <inkml:trace contextRef="#ctx0" brushRef="#br0">11352 4134 7979,'0'-17'-126,"2"-4"-64,1 6 1,4 5 405,4 6 1,6-1 385,2 1 0,2 0-559,2 4 0,4 0 52,-1 0 0,1 5-192,-4 3 0,-4-2 60,0 2 1,-5 3-62,1 5 1,-7 0 82,-4-1 0,-3 2 41,-1 2 1,-1 3-49,-3-3 0,-6 1 10,-6-1 0,-3 2-27,4-1 0,-5-3 49,1 2 1,1-9-223,-1 2 1,5-4 130,-1-1 1,6-2-370,1-5 0,6-5 1,-2-2 449,3-9 0,6-1 0,1-6 0</inkml:trace>
  <inkml:trace contextRef="#ctx0" brushRef="#br0">11718 4043 7979,'6'0'857,"0"5"-501,-2 3 1,-1 7-94,4 4 0,-3-1-202,4 1 0,-2-1-61,2 1 1,2-2-218,-2-1 1,2-5-147,1 0 0,4 0 244,1-8 0,-1 1-212,-4-4 0,5-5 85,-1-3 0,0-6 45,-4-1 1,0-5 74,-4 1 0,-2 1 101,-5-1 1,0 5 9,0-1 1,0 2 413,0 2-97,0-1 39,0 6 0,0 2 71,0 8 1,1 0-105,3 7 1,-1 2-164,4 6 1,0 3 30,0-3 0,4-2-384,-4 2 0,3-5-118,2 2 1,0-8-307,4 0 1,-4-5-204,4 0 835,1-1 0,1-7 0,5-2 0</inkml:trace>
  <inkml:trace contextRef="#ctx0" brushRef="#br0">12140 3700 7979,'0'-11'0,"0"3"350,0 1 1,0 5-66,0 2 0,0 7-52,0 8 0,0 8-61,0 7 1,0 7 51,0 1 1,0 5-84,0-1 1,0 1 110,0-1 1,0 1-29,0-5 1,0-1-93,0-6 1,2-7-588,1-5 1,3-5-139,1 1 306,3-7 1,-7-3 116,4-5 1,-3-3-17,4-4 0,-4-5-8,3-7 0,0-6 101,0 2 1,3-2-6,-2 2 1,-2 1 10,2 3 1,-4-1 142,3 5 0,1-1-12,3 5 1,-3 3 84,0 1 1,-1 4-128,5-1 0,-1 4 108,1 4 0,-1 6-81,0 5 0,-4 6 5,-3-2 0,-3 2-61,-1 2 1,0 0 45,0 0 1,-1 0-47,-3 0 0,-3-4 46,-4 0 1,-4-9-5,-1 1 0,1-2-64,4 3 1,-1-6-104,1-2 0,0-3-141,-1-1 0,5-5-97,-1-3 390,5-7 0,-2-3 0,5-5 0</inkml:trace>
  <inkml:trace contextRef="#ctx0" brushRef="#br0">12723 3586 8150,'0'18'0,"0"5"417,0 0 0,-4 6-80,0 9 0,-5 9 35,2 10 1,-3 6-477,4-27 1,0 1 0,-2-2-1,0-1 304,-2 2 0,1 1 1,0 2-1,0 0-137,-1 2 0,1-2 0,2-2 0,0-1-143,-1-3 1,1-2 0,-1 28-259,4-6 1,3-7 343,1-8 0,0-8-2162,0-3 2156,5-8 0,1-8 0,6-5 0</inkml:trace>
  <inkml:trace contextRef="#ctx0" brushRef="#br0">13123 3940 7839,'-12'0'0,"1"0"638,-1 0 0,5 0-174,-1 0 0,0 0-134,-3 0 0,-4 5-14,0 3-327,-6 7 68,9-2 0,-9 3-164,6-4 118,0 4 0,8 1-362,4 2 0,1-7 205,2-4 0,5 0-227,3 3 1,4 1 139,3-1 0,-1 0-86,5 1 1,-5-2 82,1-2 0,0 2 99,-3-3 0,2 3 283,-7 2-154,-2-1 1,0 1 297,-5-1 1,-1 2-127,-3 2 0,-2-6 69,-6 2 1,1-2-105,0 3 0,-1-5-372,1 1 1,-1-6-226,1 2 179,0-2 1,3-8 288,0-1 0,6-8 0,-3-3 0</inkml:trace>
  <inkml:trace contextRef="#ctx0" brushRef="#br0">13203 4009 7812,'0'11'880,"0"1"0,0 3-762,0 0 1,0 0-14,0-3 0,3 3-118,1 0 1,4-3-220,-4-5 0,4-4 139,0 1 0,2 1-136,2-2 0,-5 0 96,1-7 0,-1-1-166,5-3 0,-2-6 72,-2 3 0,2-3 44,-3 3 0,-2-1 90,-1 1 0,-1-1 167,1 1 479,-3 5-307,4 1 543,-5 5-412,0 0 0,0 5-32,0 2 0,4 3-42,0 2 0,-1-1-223,-3 1 0,4-1-170,0 1 0,5-5-279,-1 1 1,-2-6-448,1 2 1,1-3 157,4-1 658,-1 0 0,0-5 0,1-1 0</inkml:trace>
  <inkml:trace contextRef="#ctx0" brushRef="#br0">13579 3689 7850,'0'-6'35,"0"2"556,0 8 1,0 3-151,0 8 0,0 4-133,0 8 0,0 2-97,0 6 1,-1 4 92,-3 3 1,2-4-80,-6-4 0,6 0-117,-2-3 1,3-5-100,1-3 0,3-5-398,1-6 92,5-1 1,-6-5 169,4-2 0,-4-4 25,1-4 1,1-2 63,-2-5 1,3-1-50,-3 1 1,0-5 12,4 1 0,-3-1 69,4 0 0,0 4-13,3-3 1,0 2 18,1 1 1,-1 2-116,1 3 1,-1-2 91,0 5 1,1 0-10,-1 4 0,-1 1-7,-2 3 0,1 3 67,-5 4 1,3 0-66,-3 1 0,0 3 116,-4 0 1,0 2-33,0-2 1,-1-1 151,-3 5 0,-2-5 0,-6 1 7,1-2-169,-1-2 1,1-3-146,-1 0 0,1-6 109,0 2 1,-1-3-1424,1-1 1421,-1 0 0,1 0 0,0 0 0</inkml:trace>
  <inkml:trace contextRef="#ctx0" brushRef="#br0">11741 4694 7963,'5'-17'375,"2"6"-208,3 0 1,11 6 189,2-3 0,13 2-106,6 2 0,14 3-52,-22-1 0,1 0 0,3 0 0,1 1-457,2-1 1,2 0-1,3 1 1,2 0 443,-1-3 0,1 0 0,1 1 0,0-1-99,2-2 0,0 0 0,-1 0 0,1-1-88,2 0 1,0-1 0,1 2-1,-1-2 76,-2-1 0,1-1 1,-2 1-1,0-1-47,-4-1 0,-1-1 1,0-1-1,0 0-186,-1 0 0,0-1 1,-3 1-1,-1-1 94,-5 3 0,-1 0 1,-1 1-1,-2 1-266,19-10 0,-7 5 57,-9-2 0,-5 7-436,-6 2 1,-5 4-122,-3 0 830,-2 1 0,-7 2 0</inkml:trace>
  <inkml:trace contextRef="#ctx0" brushRef="#br0">14013 4443 7887,'-6'1'335,"2"3"0,2-3 1359,-2 3-1292,3-3-596,-4-1 0,3 0 194,-2 0 0,3-5 0,-4-1 0</inkml:trace>
  <inkml:trace contextRef="#ctx0" brushRef="#br0">21734 6944 8505,'0'11'0,"4"6"-13,0 2 0,3 4 148,-3 3 1,4 5-22,-5 7 0,2-3-172,-1 3 1,-2 2 151,1-2 1,-1 0-129,-2-4 1,0-3-84,0-1 0,0-10 136,0-1-114,0-5 91,0-7 1,0-3-30,0-8 0,0-4 32,0-7 0,0-3-7,0-5 0,3-1 8,1-2 1,1-2-1,-1-3 1,-1 2 125,4 2 1,1 3-109,3-2 0,1 1-32,-1 3 1,1 0-64,-1 3 1,0-1-157,1 4 0,-1 1 70,1 4 0,-1 4-463,0 4 626,1 1 0,4 2 0,2 0 0</inkml:trace>
  <inkml:trace contextRef="#ctx0" brushRef="#br0">22031 7012 8505,'5'-6'-240,"-4"1"1,4 6 651,-5 3 0,0 6-104,0 5-133,0 11 0,0-7-17,0 8 0,0 0 15,0 0 1,0 0-274,0-4 0,4-2 103,0-2 0,5-2-506,-2-6 389,4-5 1,0 0-116,0-6 1,1-6-7,-1-1 1,-1-5 113,-2-3 0,2-3-21,-2-4 0,2-1 2,1 0 1,-1 0 106,-2 0 1,1 2 24,-5 2 0,1 0 128,-1 7 0,-3-2-72,3 7 477,-3 1-286,-1 1 0,0 7-35,0 1 0,0 4-21,0 4 0,0 6 138,0 2 1,0-1-165,0 1 0,0-2-177,0 2 1,5-2 193,3-6 1,-2 1-257,2-1 1,-1-1-978,5-2 1,-1 1 506,1-5 0,-4-1 70,4-3 1,-7 0 481,6 0 0,-2-5 0,3-1 0</inkml:trace>
  <inkml:trace contextRef="#ctx0" brushRef="#br0">22351 7012 8403,'0'-11'-1607,"-5"5"2371,3-5 4,-3 10-443,5-4 0,4 10-84,0 3 1,3 3-10,-3 4 1,4 2-114,-4 2 0,3 3-209,-3-3 0,4-2 83,-4 2 0,3-5-159,-3 2 1,4-4-393,-5 0 233,6-6 18,-7-1 129,8-5 1,-9-1 55,3-3 0,-3 2 48,-1-6 0,0 0-7,0-3 0,0-1 58,0 1 1,0 0 0,0-1 1,0 1 137,0-1 1,0 5-94,0-1 0,1 2 115,3-2-140,-3-2 1,6 9 153,-4-3 1,3 1-20,1 0 0,3 1-27,-2-1 1,-2 1-126,2 2 0,0 0 72,3 0 0,-3 0-167,-1 0 1,0 2 145,0 1 1,-2 4-7,-5 4 0,4 1-18,0-1 0,0 0-39,-4 1 1,1 3-73,3 0 1,-3-3-1,3-5 1,-3 1 127,-1 3 1,4-3-435,0 0 189,-1-6 0,-1 3 44,2-5 176,-3 0 0,9 0 0,-4 0 0</inkml:trace>
  <inkml:trace contextRef="#ctx0" brushRef="#br0">22659 6967 6906,'6'5'734,"-2"2"0,-3 5-398,-1 3 0,0-2-228,0 2 0,0 3-59,0 1 1,0-3 91,0 0 0,2 0-249,1-1 1,-1-3-8,2-5 1,-3-3-18,-1 4 0,1-6 174,3 2-247,-3-3 1,6-2 135,-4-3 0,-1 2-23,1-6 0,2 0-52,-1-3 0,1-4 102,-1 0 0,-1-1 9,4 5 1,1 1 14,3 2 0,-3-2 2,0 2 0,-1 3 16,5 2 0,-5 1 16,1 2 0,-4 0-2,3 0 1,-3 2-26,4 1 1,-6 0 141,2 4 1,-1 1-26,0 4-37,-1-1 0,4 0-91,-2 1 1,-3-5-204,3 1 78,-3 0 1,-1-1-617,0 1 763,5-6 0,2 3 0,4-5 0</inkml:trace>
  <inkml:trace contextRef="#ctx0" brushRef="#br0">23013 7012 8875,'0'7'834,"0"3"-624,0-2 1,0 2-32,0 1 1,0 1-398,0-1 220,0 0 0,0 1-958,0-1 756,5 1 0,-4-1-1004,3 0 1204,-3-4 0,5 3 0,0-4 0</inkml:trace>
  <inkml:trace contextRef="#ctx0" brushRef="#br0">22990 6841 8403,'0'-8'333,"0"1"234,0 4-714,5-2 171,2 5 1,4 0-610,0 0 1,1 0 584,-1 0 0,-4 5 0,-2 2 0</inkml:trace>
  <inkml:trace contextRef="#ctx0" brushRef="#br0">23139 6990 8403,'1'11'17,"3"0"0,-2-2 200,6 3 0,-6-3-2,2 6 0,-1-2-54,1-2 1,-2 0-55,6 1-49,-6-1 1,7-3 117,-5-1-324,5-4 0,-3 6-45,6-5 1,-5-1 138,1-3 1,-2-5-115,2-2 1,1 0 28,-6 0 1,5-1-29,-4-3 0,4-4 127,-5-1 1,5 1-51,-4 4 77,5-1 226,-3 1-126,0 4 1,-1 4 199,-5 6 0,0 1-42,0 8 1,0-3-162,0 6 1,0-1 28,0 1 0,0-2-348,0 2-300,5-2 1,2-3 534,4-3 0,6 4 0,1-5 0</inkml:trace>
  <inkml:trace contextRef="#ctx0" brushRef="#br0">23607 6978 8403,'0'-11'379,"-1"1"-1,-3 2 0,3-2 310,-3 2 47,-3 3 368,1 0-860,-5 5 1,1 6-199,2 6 0,-1 3-219,5 4 1,-3 6 203,3-2 0,-4 3-650,4-3 1,1-2 408,3-2 1,1-2-340,3-6 1,-2 0 39,6 1 1,-1-6-178,5-2 0,-1-3 308,1-1 0,-1-5 180,1-2 1,-5-4 259,1 0 0,-2-2-126,2-2 0,1 2 170,-6-2 0,1 3-47,-4 0 1,1 1 1079,3-1-93,-2 6 294,3 1-927,-5 5 1,0 5-150,0 3 0,-4 5-278,0 3 1,0 4 79,4-1 1,0 3-54,0 0 1,0 1 75,0 0 1,1 0-259,3 0 0,-1 3-25,4 1 0,0 4-20,0-5 0,4 6 78,-4-2 0,-1 0 33,2 0 1,-5-5 57,0 2-7,-1-3 20,-2-1 0,-2-1 132,-1-3 1,-4-3-137,-4-4 0,3-5 227,1 1 1,-1-6-161,-3 2 0,-1-4-53,1-4 0,3-3-58,1-9 0,0 3-174,0-7 1,2 1 52,5-3 1,0-1 144,0 0 1,0 0 69,0 0 0,5 2 5,2 2 1,5-3 168,3 3 1,-1 3-187,5 0 1,4 0-7,3 1 1,5-6 35,-5 2 1,6 3 18,-1 1-50,2-3 0,1 5 0,0-3 0</inkml:trace>
  <inkml:trace contextRef="#ctx0" brushRef="#br0">22065 7960 8511,'-11'0'-89,"1"5"320,2 3 1,-1 6 381,5 1 1,0 7-322,4 1 1,-3 3-271,-1 5 0,1 0 26,7-4 0,2-2-201,6-5 0,4-1-208,3-8 1,3 2 182,1-10 1,0 0 79,-1-7 0,-2-3-103,-1-9 0,-5-1 40,1-6 1,-8 1 111,-3 3 0,-3-2 35,-1 2 0,-5-3 123,-2-1 1,-3 2-159,-2 2 1,1-2-288,-1 6 32,6 0 227,-4-2 1,9 5-143,-3-4 1,2 7 14,2 2 0,6 1-218,1-2 0,8-2 422,4 2 0,3-2 0,1-1 0</inkml:trace>
  <inkml:trace contextRef="#ctx0" brushRef="#br0">22396 7789 8511,'12'0'0,"-6"-1"-199,-2-3 21,-3 3 1,-1-3 385,0 8 0,-1 2 241,-3 5 1,-4 6-348,-7 2 1,3 6 158,-4 2 0,5 6-24,3 1 0,-1 2-30,6 6 1,-1 0 25,4 3 1,0 1-123,0 0 0,0-1-353,0 1 0,4 3 184,-1 1 0,5-2-220,-4-6 0,3 0-284,-3-8 1,1 2 255,-1-10 0,-3-4-366,3-7 380,-3-2 1,-2-7-196,-3-2 1,-2-5 220,-5-7 1,-5-1 424,1-10 1,-5-4-160,1-3 0,1-6 0,-1 2 0,1-2-132,-1 1 1,3 0 27,4 4 0,2 0 309,3 4 0,1 6-71,6 1 0,3 0 435,5 1 1,1 0-176,10 3 0,5 1-10,6-1 0,3 5-325,1-1 0,-2 2-368,2-2 0,-2-1-406,6 5 715,-2 1 0,-2-2 0,0-2 0</inkml:trace>
  <inkml:trace contextRef="#ctx0" brushRef="#br0">22887 7938 8293,'-5'-7'45,"4"-3"1,2 5 214,11-3 1,4-1 81,7 6 0,0-5-81,0 4 1,5-5 16,2 2 0,2 0-131,-2 0 1,6 3-204,-6-4 1,6 6-198,-6-2 1,-2 3 258,-1 1 0,-4 0-1725,-4 0 1719,2 0 0,-3 0 0,5 0 0</inkml:trace>
  <inkml:trace contextRef="#ctx0" brushRef="#br0">23162 7972 8323,'0'28'-149,"0"2"0,0 3-224,0 1 1,0 1 1111,0-1 1,0 4-163,0 0 0,0 1-161,0-1 1,0-3-274,0-1 0,1-1-206,3-6 0,-2-1-52,6-3 1,-2-1-787,2-3 679,2-3 1,-4-6-75,6-2 0,-5-3 296,1-5 0,5-5 0,4-1 0</inkml:trace>
  <inkml:trace contextRef="#ctx0" brushRef="#br0">23573 8474 8540,'-7'2'-365,"4"1"-506,1-1 871,2 3 0,5-10 0,2-2 0</inkml:trace>
  <inkml:trace contextRef="#ctx0" brushRef="#br0">19084 8440 8378,'7'0'-1235,"-2"0"1483,-5 0-157,0 5 0,0-2 47,0 4 1,0-3-6,0 4 1,0-1-23,0 5 1,0-5-2,0 1 1,0 0-147,0 3 1,1 0 148,3 1 0,-3-1-138,3 1 0,-3 3 107,-1 0 0,0 2-61,0-2 0,0-1 47,0 5 1,0-4 1,0 4 0,0 0 17,0 4 0,0-1 12,0-3 1,0 2-69,0-2 1,0 3 42,0 1 0,0-1-78,0 1 0,0-1 72,0-3 0,0 1-163,0-5 1,0 4 93,0-3 0,0 3-1,0-4 0,0 4 56,0-4 0,0 2-7,0-2 1,0-1 86,0 5 0,0-4-98,0 4 1,0-1 25,0 1 0,0 3-42,0-3 0,0 6 11,0 2 1,-4 1-39,0-2 0,1-2-9,3 3 1,0 1 20,0-1 0,0 3-19,0-3 1,0 1 140,0-2 1,-4-2-108,0 3 1,0-2 91,4 2 0,-4-3-65,1 3 1,-1-3 18,4-1 1,0 1-51,0 2 1,-4 0 1,0 4 1,0-1-19,4 2 1,-1 2-20,-3-3 0,3 2-3,-3-1 1,-1 2 33,1-3 1,1 2-65,3-2 0,-4 3 48,0-2 1,0-2 108,4 1 1,0-3-73,0 3 0,0-3 10,0 3 0,0-4-32,0 1 0,0-2 0,0 2 0,0-3-13,0 2 1,0-2 31,0-1 1,0 0-89,0 0 0,0 0 50,0 0 1,-4-1-11,1 1 1,-3 0 10,3 0 1,-2 0 1,-3 0 0,2 3-17,2 1 1,3 0-2,-3-5 1,-1 1 11,1 0 0,-1-1 5,1-3 0,3 2 20,-3-2 0,3-2 22,1-2 1,-4-2 38,0-2 1,0 1-51,4-1 0,0 4 8,0 0 0,0 1-84,0-5 0,-4 6-3,1 2 1,-5 1-49,4-1 1,-3 3 99,3-3 1,-5 2-159,1 2 154,3 0 0,-5-4 0,4 0 10,-1 1 0,-2-2 15,6 1 1,-5-5 118,4 1 0,-3-2-103,3-2 0,-1 5 30,1-1 1,3 0 50,-3-4 1,1 1-64,0-1 0,1 1-167,-2-1 1,3 1 38,1-1-332,-5 0 0,4 1-47,-3-1 1,-1 1-132,1-1 0,-3-3 20,3-1 1,-5 0 83,1 0 1,2 2 480,-2-5 0,1 5 0,-5-3 0</inkml:trace>
  <inkml:trace contextRef="#ctx0" brushRef="#br0">18696 11569 8378,'0'-11'-297,"0"5"529,0 0 138,0 17 0,0 5-176,0 11 0,0 1 91,0-2 1,1 4-169,3 4 1,-3 0-8,3 0 1,1-3 163,-1-1 0,4-4-129,-5 0 1,5-3-145,-4-4 0,1-4 132,-1-7-116,-3 2 74,9-9 0,-7 4-20,4-5 1,0-8-122,0-4 0,7-6 109,-2 3 0,5-5 9,-1 1 0,3-3-3,-4-1 1,5 2 142,-1 2 0,-1-1-161,1 4 1,-5 1-208,1 4 1,-2 3 92,-2 0 0,1 6-218,-1-2 0,-3 3-183,-1 1 0,-3 0 468,4 0 0,-1 0 0,5 0 0</inkml:trace>
  <inkml:trace contextRef="#ctx0" brushRef="#br0">18353 12906 8108,'-28'11'-157,"0"-1"49,-2-2 1,-4 2 210,0-2 1,2 0 133,-6 0 1,0 1-205,-8-5 1,-1 3-88,-2-3 1,0 4 53,-4-4 0,1 1 166,-1-2 1,-3-1 20,3 2 1,-3-4-22,-1-4 1,0-4-46,-1-7 1,3-7-121,1-4 1,5-10-136,7 2 1,4-9 206,7-3 0,0 2-387,4-2 1,0-4 22,5 5 1,4-5 204,3 1 1,3 2 42,4-3 0,0-6 37,4-1 1,6-1-5,10 5 0,4-2 66,7 6 1,6-5-65,6 5 0,0-1 185,7 5-128,0-1 0,-18 23 0,1 2 1,0-1-1,1 2 10,26-18 1,1 7-17,5 5 1,-1 3-2,0 4 1,0 3-23,0 9 1,1 2-5,3 5 0,-2 9-200,1 2 0,-1 12 51,-2 0 0,-4 7-104,1 1 1,-2 3 168,-26-15 0,1 0 0,-1 1 0,-1 1-20,20 24 1,0 1 74,-3 0 0,-4 3 5,-8 1 1,2 0-36,-5 0 1,-6-3 17,-6 2 1,-3-2 8,-5-1 0,-2-4 4,-5 0 0,-2-2 141,-6 2 1,-4 1-16,-11-5 1,-5 4 116,-3-4 1,-3-1-144,-4-6 0,-3 0 126,-4-4 0,-6 0-483,-2-5 1,1-4 368,-2-3 0,10-2-551,-2-1 1,4-6 77,1-2 373,1-3 0,3 3 0,1-3 0,1-3 0,2-5 0,3 0 0</inkml:trace>
  <inkml:trace contextRef="#ctx0" brushRef="#br0">17166 11638 7825,'-12'-4'599,"1"0"0,3 0-513,0 4 0,1-3 95,-5-1 1,1 0-235,0 4 1,-6-1 15,-2-3 1,1 1 36,-1-4 0,0-1 69,-4-3 0,1-2-119,-1-2 0,0-2 150,0-2 0,0-6 29,0 2 0,1-2 14,-1 2 1,0-4-68,0 1 0,-4-2 37,1 1 1,-2 3-40,1-3 0,2 3-168,-6 1 0,6 0 135,-2 1 1,-1-1-132,2 0 0,-6 4 106,2 0 0,2 4 11,1-4 0,2 3 11,-2-3 1,3 5-13,-3-1 0,3 2-23,1 2 0,0 1 5,1 2 0,-1-1-9,0 6 1,0-5 27,0 4 0,-1-3-12,-3 3 0,3 0 1,-2 4 1,0 0-1,0 0 0,0 0 5,-4 0 1,3 0-2,-3 0 0,3 0-10,-3 0 0,3 0 10,-4 0 1,5 4-4,-5 0 0,5 1 35,-5-2 0,5-1 2,-5 1 1,4 3-5,-3-3 0,5 1-17,-2-4 0,-1 1-42,1 3 1,1-2 39,3 1 0,0-1-29,0-2 1,2 0 26,2 0 1,2 1 19,6 3-701,-1-3-898,6 4 751,1-5 0,10 4 262,3 0 0,2-1 537,1-3 0,6 0 0,0 0 0</inkml:trace>
  <inkml:trace contextRef="#ctx0" brushRef="#br0">15395 10747 8503,'-23'-10'-14,"6"-2"79,1-7 1,5 7 168,3 4 1,-2 6-18,3-2 0,-3 3-191,-2 1 0,1 5 86,-1 2 0,-3 3 110,0 2 0,-4-1 15,4 1 0,-4 3-209,3 0 0,-3 4-14,4-4 1,0 4-157,3-3 0,2-1 134,3-4 0,-2 1-34,5-1 1,0 1 109,4-1-14,0 0 0,0 1-143,0-1 1,1 1 104,3-1 1,-1 0 48,4 1 1,1-1 28,3 1 0,1 0 13,-1 4 1,4-4 22,1 4 0,0 0 9,-1-1 0,-2 2-28,2-2 1,-2-2 18,-2 2 0,1-6 12,-1-2 0,-3-3 91,0 4-276,-1-6 1,1 3-280,-1-5-460,-4 0 161,2 0 1,-6 2 620,-3 2 0,-2 7 0,-6 7 0</inkml:trace>
  <inkml:trace contextRef="#ctx0" brushRef="#br0">10918 11341 9646,'0'6'1509,"0"-1"-1333,0 0 1,0-2-204,0 5 1,0-1 1,0 5 140,0-1 0,-3 4-459,-1 0 0,-5 1 199,1-5 0,2 4-340,-2 1 0,2-1 63,-2-4 0,-2 2-135,3 2 1,0-2 167,0 2 0,-1-1 8,-3 1 1,0-2 190,4 2 190,-3-2 0,5-2 0,-3 1 0,-1-1 0,5 1 0,0-5 0,4 1-60,-5-1-28,4 5 0,-5-2 232,2-2 47,3 2 0,-8-4 331,5 5 1,-1 0 60,1-4-81,3 3 0,-4-3-46,5 4 1,-4-3 76,0-1-311,0-4-297,4 7 0,0-4 37,0 6 1,-1-5-204,-3 1 0,2 4 241,-6 3 0,1 5 0,-5-2 0</inkml:trace>
  <inkml:trace contextRef="#ctx0" brushRef="#br0">10587 12152 8364,'-18'0'168,"3"0"113,2 0 1,3 1-303,3 3 0,-3 2-394,2 6 1,-2 0 188,-2 4 1,1-4-106,0 3 0,-1 2 331,1-2 0,-6 6 0,-1-4 0</inkml:trace>
  <inkml:trace contextRef="#ctx0" brushRef="#br0">10336 12437 8443,'-12'0'-2,"1"0"253,0 0 1,3 0-161,0 0 1,5 0-220,-5 0 0,4 0 90,-3 0 1,-1 4-21,-3 0 0,3 4-354,0-5 1,4 5 137,-3-4 0,1 5 274,-2-2 0,-2 3 0,3 2 0</inkml:trace>
  <inkml:trace contextRef="#ctx0" brushRef="#br0">10016 12631 8363,'-23'-5'0,"2"3"1134,2-6-236,2 6-610,6-8 0,-1 8-324,1-2 0,3 3-854,1 1 672,-1 0-1538,-3 0 1060,-1 5 696,6 2 0,-9 4 0,2 0 0</inkml:trace>
  <inkml:trace contextRef="#ctx0" brushRef="#br0">9742 12723 8363,'-18'0'0,"2"-5"0,4-3 0,1 2 749,-1-2-362,-4 6 0,3-7 140,-2 5 0,2-4-201,2 5 0,-4-6-23,-1 1 0,5 2-114,3-2 1,2 4-153,-2-3 0,-2 4-409,3-1-1040,2 3 341,-5 1 117,3 5 0,-3 1 954,2 6 0,-2-1 0,4 1 0</inkml:trace>
  <inkml:trace contextRef="#ctx0" brushRef="#br0">9468 12689 8538,'-12'-18'0,"2"1"-3,3 6-102,-3 5 1,3-3-67,-4 5 0,3 0 238,1 4 0,-1 0-213,-3 0-654,4 0 234,2 5 566,0-4 0,-1 10 0,-6-5 0</inkml:trace>
  <inkml:trace contextRef="#ctx0" brushRef="#br0">9491 12563 8579,'-18'0'-25,"1"0"41,6 0 1,-2 1 115,-2 3 1,1 2 56,-5 6 0,0 0 27,-4 4 1,-1-2-96,-2 5 1,1-5 112,-1 1 0,2 1 200,1 0 0,4-1 48,0-4-484,5 1 85,-3-1-279,11 1 1,1-5 197,5 1 0,5-6-117,3 2 0,2-3 98,1-1 1,2 0 19,2 0 1,3 2 16,5 1 0,-1-1 48,1 2 1,0-2 128,0 2 1,-4-3-47,0 3 0,-1-2 21,1 2 0,-1-2-89,-3 1 0,-6-1 118,2-2-277,-2 0 264,-3 0-313,-1 0 1,-5-2-933,0-1-1029,0 1 2086,-5-3 0,-6 10 0,-7 2 0</inkml:trace>
  <inkml:trace contextRef="#ctx0" brushRef="#br1">18091 12552 14378,'-8'-4'-568,"0"0"1,5 0-414,-5 4 1261,0 0 1,-3 0-113,0 0 1,-1 0 189,1 0-222,-1 0 1,1 4 149,-1 0 0,1 3-65,0-3 1,-2 5 296,-2-1-150,-3 2 0,-1 1-216,0 1 0,0-1 1,-4 0 0,0 1-8,0-1 1,-3 1 21,-1-1 1,0 1-200,4-1 1,2 0 98,2 1 1,-6-1 13,2 1 0,-3-2-71,3-3 0,1 4 2,-1-4 1,0 3-5,0 2 0,-1 3-50,-3 0 1,3 0-1,-2-3 0,-2-1 31,1 1 1,-1-1 16,1 1 0,3-2 13,-2-3 0,0 3-32,0-2 1,2-2-11,-3 2 1,3-4 10,1 3 0,0-3 62,0 4 1,0-6-46,1 2 1,-1 1-34,0-1 0,1 0-24,3-4 1,-2 4 62,2 0 1,-3 1-35,-1-2 0,0-1-47,1 2 56,-1-3 0,2 0 1,0 2 15,-3 0 1,-5 1 27,2-4 1,-4 4 1,5 0 0,-6 0-8,2-4 1,-3 3-5,-2 1 0,1 1-75,0-1 0,0-1 109,-1 4 1,-4 1-23,-3 3 0,-6 1 15,-2-1 0,0-3 17,0-1 1,3 1 2,-2 3 1,-2 0 16,1-4 0,0 3-51,0-2 0,-1 1-4,-2-2 1,-3 4-277,3-4 0,-3 3 278,-1 2 1,1-5-103,3 1 0,-7 0 90,3 3 1,-2-3-34,1-1 1,1-3 28,0 4 1,0-2 11,0 2 0,0 1 5,0-6 1,4 2-3,-1-1 0,1-1-18,-4 4 1,4-4 2,-1 1 0,6-2-155,-1 2 144,-4-3-61,1 4 0,-1-1-5,0 0 0,1 1 16,-1-1 0,-6-3-124,6 3 0,-6 1 142,6-1 1,-3 3 1,-1-3 1,0 1 15,0-1 0,0-3-46,0 3 1,7-2 263,1-2-277,4 5 89,-5-4 0,5 4 21,3-5 0,-2 0-132,2 0 0,-1 0 74,1 0 0,3 0 3,4 0 1,-1-4-25,1 0 0,-5-1-31,6 1 1,-3 3 50,2-3 0,1 2-88,0-2 0,0 3 100,-1-3 0,1-1-104,0 1 1,1-1 320,2 1 1,-2 2-285,3-6 0,-3 5 134,-1 0 0,-1-2-86,1 1 1,1-4 41,3 4 1,-3-3-68,2 3 0,-2-1 65,-1 1 0,1 2-21,3-6 0,-3 5 24,2 0 1,-2 0-2,-1-1 1,0 2-37,-1-6 1,1 6 41,0-2 1,-2 1 16,-2-1 0,3 3 27,-3-3 0,1 3-27,-1 1 0,5-4-3,-5 0 0,5-1-43,-5 2 0,2 1 15,2-2 1,-2-1-6,-2 2 0,1-5-27,-4 4 0,3-1 17,-4 1 0,7 2-18,-3-6 1,5 6-11,-5-2 0,-1-1 32,1 1 0,-4-1 20,4 1 0,-5 3-8,1-3 1,-1 1 11,1 0 1,1 1 1,3-1 0,1-3-23,-5 3 0,4-5 19,-3 4 1,0-1-4,-1 1 0,-2 3 54,2-3 0,1-1-55,-1 1 0,2 1 7,-2 3 1,-1-4-30,5 0 1,-6 0 12,3 4 1,0-4 3,-1 1 0,0-3 2,-3 3 1,3 0-102,0-4 0,1 4 79,-1-1 0,-1-1 3,5 1 1,-4-1-24,4 1 1,-1 3 34,1-3 0,-2-1-36,-1 1 1,-3-4-14,6 0 1,-4-2 28,4-2 1,0 1 8,4 0 0,-4 0-19,0 4 0,0-3 4,4 2 0,-5 3-152,1 1 1,0-1 152,4 1 0,-4-3-303,0 3 212,0-5 1,2 8 0,0-4 14,-3-1 1,0 5 85,1-3 1,1-1-35,-5 2 0,2-1 173,-2 4 1,-1-2-195,5-1 1,-2 1 224,2-1 1,7 0-86,-4-1 0,4 3 15,-4-3 0,1-1-76,0 1 1,1-1-17,2 1 1,-5-2-63,1-5 1,-2 3-23,3 0 0,1 2 93,3-2 0,-2 0-4,5 4 1,-4-1 24,0 1 1,2 3-25,-1-3 1,3 3 45,-4 1 1,5-4-21,-5 0 0,5-1 29,-5 1 0,6 3-1,-2-3 0,4-1-34,4 1 0,-1-1-48,5 1 0,0 2-48,3-6 1,1 5-522,-1 0 377,1-4 0,1 5-406,2-6 1,3 4-29,5-3 1,5 0 188,3 0 1,3-3 120,4 2 0,3 2-606,5-2 1069,0 0 0,0-8 0,0-2 0</inkml:trace>
  <inkml:trace contextRef="#ctx0" brushRef="#br1">7378 12460 21456,'-12'-5'-3034,"1"0"1986,0-3 926,-1 3 0,0 5 511,-4 0 0,-3 3 221,-7 4 0,-1 1-207,-7 7 1,-1 3 85,-10 1 1,5-2-231,-5-2 1,8-2 377,3-2 1,1 2-126,6 2 1,5-6 273,7 2 1,3-2-361,0 2 1,6 1-553,2-1 0,3-3-169,1 0 0,5-1-396,2 5 1,5-1 46,3 0 1,-1 1 115,5-1 0,1 4-31,7 1 1,-2 3-40,6-4 1,-2 4-79,1-4 0,2 4 327,-5-3 0,-1 3 135,-3-4 0,0 0 509,0-4 1,-5 1-116,-3-1-100,-2-4 0,-3 3-563,-3-3 57,-1-2-395,-6 1 324,0-6 247,-6 5 0,0-3 648,-5 6 1,-1-1-1,1 5 1</inkml:trace>
  <inkml:trace contextRef="#ctx0" brushRef="#br0">6430 11946 6971,'0'-6'1002,"0"1"-704,0 0 53,0 3-208,0-8-14,0 4 0,0-5 8,0-1 0,0 1-45,0-1 1,0-3-16,0 0 1,0-5-38,0 0 0,-1-1-20,-3-2 1,3-4-34,-3 1 1,-1-2 93,1 1 1,-5-2-158,1-5 0,2-1 133,-2 1 0,1-1-85,-5-3 0,0 1 65,-3-5 0,2 4-138,-2-4 1,-2 4 38,2-4 1,-4 4-2,4-4 1,-4 5 44,3-1 0,-3-1-10,4 1 1,-5 4 35,1 3 0,1 1-24,-1-5 1,4 5 65,-4-1 0,3 6-40,-3-2 1,2 0 8,-2 0 0,-3 0-13,3 4 0,1-1 5,-1-2 0,4 2 40,-4-3 1,4 3 3,-4 1 1,3-1-53,-3-3 1,4 3 13,-4-3 0,5 5-71,-1 3 1,2 1 64,2 3 1,-1 2 4,1-2 1,0 3 29,-1 5 1,1-4-3,-1 4 1,-3-2-15,0 1 1,1-2 4,6 3 0,-2-2-24,3 1 1,-4-1 14,0 5 1,0-3 48,-1 3 0,-1-5-21,-2 1 1,3-2 1,-4-1 0,4-1 14,0 1 0,1 0 1,-1-1 0,1 2-45,-1 2 0,1 0 6,0 4 0,-1-4 1,1 4 1,-1-3 14,1 3 0,0-4 48,-1 4 0,2-4-62,2 0 1,-2-1 4,3 1 1,0 0 16,0 4 1,0-1 47,0 1-237,-3 3 225,3-4-316,-4-1 260,-1 5-628,6-4-195,-4 0-201,9 4-82,-5-4-219,12 5 1289,0 0 0,5 5 0,1 1 0</inkml:trace>
  <inkml:trace contextRef="#ctx0" brushRef="#br0">5219 9902 8403,'-5'-6'-534,"4"-5"244,-4 10 338,5-4 0,1 10 86,3 3 1,-1 7 101,4 4 1,-3 3 61,4 0 0,-1 5-107,5 0 0,0 4-105,4 0 0,-4-2 68,3 2 0,2-6-166,-2 2 1,2-3 12,-2-1 0,-6-6 42,2-1 1,-2-4 25,2 0-43,-4-1 0,-1-1-156,-2-2 131,-3-3 1,4-6 69,-5-3 0,-3 1-23,-1-4 0,-5-2-246,1-6 0,-1 2 25,2-2 1,-3 2 20,2 2 1,-2-5 125,-2 1 1,1-1-19,0 0 0,-1 4 16,1-4 1,-1 2 9,1-1 1,5 3 119,2-4 1,-1 4-1,1 0 1,0 1-26,4-1 0,1 1-60,3 0 0,-1 3-2,4 0 0,1 2-1,3-2 1,1-1-5,-1 6 0,1-2-26,-1 1 0,0 2-17,1-1 1,0 1 59,4 2 0,-4 0-31,4 0 0,0 0 117,-1 0 1,1 2-93,-5 1 1,2 0 8,2 5 1,-2-2 15,2 2 1,-2 0 3,-2-4 0,-3 1 8,-1-1 16,1-3 72,-2 5 1,-1-5-64,-5 3 312,0-3-358,0 9 1,-5-5 15,-2 3 1,0 2-33,0-3 0,-1 4-127,-3 0 1,-1 0-87,1 1 0,1-4 63,2-1 0,-2 1-150,2 3 1,3-3-494,1-1 307,-2 1 1,5 3 144,-3 1 1,-1-5-331,1 1 650,0 0 0,4 8 0,0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3165BB"/>
    </inkml:brush>
    <inkml:brush xml:id="br3">
      <inkml:brushProperty name="width" value="0.09071" units="cm"/>
      <inkml:brushProperty name="height" value="0.09071" units="cm"/>
      <inkml:brushProperty name="color" value="#3165BB"/>
    </inkml:brush>
    <inkml:brush xml:id="br4">
      <inkml:brushProperty name="width" value="0.09071" units="cm"/>
      <inkml:brushProperty name="height" value="0.09071" units="cm"/>
      <inkml:brushProperty name="color" value="#57D200"/>
    </inkml:brush>
    <inkml:brush xml:id="br5">
      <inkml:brushProperty name="width" value="0.12095" units="cm"/>
      <inkml:brushProperty name="height" value="0.12095" units="cm"/>
      <inkml:brushProperty name="color" value="#57D200"/>
    </inkml:brush>
  </inkml:definitions>
  <inkml:trace contextRef="#ctx0" brushRef="#br0">3895 16103 8035,'-12'0'0,"1"4"-37,-1 0 1,2 1-43,2-1 121,-7-3 1,6 9 21,-10-2 0,4 2 75,-4 2 1,-4-1-24,-3 0 0,-6 1 26,1-1 0,-2-3 15,-1-1 1,2-3-53,-2 4 0,2-6 35,-6 2 0,4-5-138,4-7 1,-3-1 33,2-10 1,2 0-144,-1-3 1,-1-8 11,-3-4 0,5-3-187,2-8 1,3 1-55,1-5 0,3-2 138,5 2 0,1-2 144,10 1 1,0 4-34,4-4 0,10 3 180,5 1 1,7 4-38,5 1 1,2 0 120,5-1 1,5 3-129,3 5 0,0 4 37,4 4 0,-2 4 0,9 7 0,1 1-10,3 10 0,-4 3-127,0 8 1,1 6 94,3 10 0,-4 6-194,0 5 1,-7 1 65,4 3 0,-11 2 51,3 2 1,-7-1 48,-4 1 0,-4-2-3,-8 2 1,-3 3-46,-5-3 0,-4 2-95,-3 2 1,-8-4 613,-4-1 0,-3-4-186,-4 1 1,-8 2 18,-8-2 0,-2-4-167,-1-4 0,-2-4-49,-2 0 0,-2-8-77,-6-6 0,4-6-263,0-6 1,4-1-104,-4-3 1,7-6 338,1-6 0,1-4 0,3 1 0,-3-2 0,-3-2 0</inkml:trace>
  <inkml:trace contextRef="#ctx0" brushRef="#br0">8417 15704 7124,'0'11'342,"-1"1"32,-3-1 1,-2 2-7,-6 2 1,-4-2-4,-3 2 0,-3 3-128,-1 1 0,-5-2 9,-2 2 0,-4-5 16,-4 2 1,1-4-37,-5 0 0,1-2-38,-8-3 1,4-1-151,-8-6 0,1-7-63,3-4 0,0-6-48,8-6 0,1-10-69,6-5 1,1-6-25,3-6 0,-1-2-288,8-5 1,4-1-77,12-3 1,3 3 336,8-3 0,12-1 77,-4 31 1,3 1 0,4-1 0,2 2 45,1 2 1,2 1 0,3 0 0,1 2 89,0 3 1,1 0 0,0 1 0,1 1 13,4 1 0,1 2 1,-2 1-1,1 2 75,4 0 1,0 3 0,-3 3 0,-1 1-67,2 3 1,0 2 0,-2 3 0,-1 2 71,4 0 1,-1 3 0,-2 3 0,0 3-90,-1 3 1,-1 2-1,-1 4 1,-1 2 16,-2 3 0,-3 3 0,-3-2 0,-2 2-70,-2 2 1,-2 1-1,-2 0 1,-2 1 53,0 0 1,-1 1 0,-4 0 0,-2 1 139,-2-4 1,-2 1-1,-1 30-28,-1-30 0,-2-1 0,-9 27 58,1-28 0,-1-1 1,-16 24-82,-7-5 0,-8-7-31,-2-4 1,-4-6-63,4-2 0,-6-10-148,-2 0 1,6-12-1518,1-4 1642,3-3 0,-4 1 0,3-4 0,3-3 0,2-1 0</inkml:trace>
  <inkml:trace contextRef="#ctx0" brushRef="#br0">2284 16697 8093,'-11'0'-289,"4"0"1,1 5 429,2 3-123,3 7 1,-4 8 1,5 8 1,0 8 0,0 7 0,0 2-274,0 9 0,0-1 273,0 8 1,4-4 1126,0 1 1,4 0-352,0-4 0,3 1-506,5-8 0,-2 2-645,5-6 1,-5-3-810,1-9 1,-2-5 533,-2-2 1,-1-8-917,-2-4 1546,-3-2 0,0-7 0,1-1 0</inkml:trace>
  <inkml:trace contextRef="#ctx0" brushRef="#br0">2136 16777 8093,'5'-29'0,"1"4"0,6 9 0,3 2 508,0 11 0,9 0-255,-1 7 1,6 7-215,-2 8 1,3 7-45,-3 0 1,-2 6-5,-6-1 0,2-3 169,-6-2 1,-4 2-130,-3-1 0,-6 3 180,2-3 0,-8 0-165,-3-5 0,-8 5-43,-4 0 1,-6-2 0,3-6 0,-6 1-170,9-4 1,-8-2 98,8-7 1,0 2-314,7-5 380,1 0 0,0-4 0,-1 0 0</inkml:trace>
  <inkml:trace contextRef="#ctx0" brushRef="#br0">8097 16766 8125,'-17'28'0,"5"-3"966,8 6-530,3 4 1,-3 7-322,1 7 0,-1 9-664,4 6 1,0 0 183,0 0 1,0-8 197,0 1 0,4-7-90,-1-1 0,2-11-159,-1-3 1,-1-10 74,4-2 0,-3-10 341,4-10 0,-1-1 0,5-2 0</inkml:trace>
  <inkml:trace contextRef="#ctx0" brushRef="#br0">8063 16800 8125,'0'-11'0,"0"-5"119,0 1 1,6 0 34,6 4 0,1 3 179,6 0 1,3 2-78,5-2 0,1 3 116,-1 5 1,-3 2-245,2 1 1,-1 4-194,-3 4 0,-4 6-126,-3 2 0,-2 2 138,-2 2 1,-4 1-59,-3 3 1,-3-2 13,-1 6 1,-5-5-33,-3 5 0,-7-5 85,-4 5 1,-4-6 66,-4 2 0,3-7-21,-2-1 1,2-5 18,1 1 0,4-7 111,0-4 0,5-3-104,-1-1 275,7 0-172,3-5 0,11-3-27,6-7 1,5 6-22,10-2 0,2 3 6,5 1 1,5-2-86,-1 5 1,0 1-3,-4 7 1,-1 3-54,-3 4 0,1 4 98,-8 0 0,-3 5-142,-9-5 159,-4 5 1,-3-2-1,-10 5 341,-5 0 1,-5-1-227,-7 1 1,-1 0 98,-3 0 0,3-4-263,-3 0 0,-1-5-146,2 1 1,-1-3-218,4-5 1,4 2 221,0-5 0,5 0-2038,-1-4 2164,7 0 0,-2-5 0,4-2 0</inkml:trace>
  <inkml:trace contextRef="#ctx0" brushRef="#br0">8908 17463 8250,'-17'0'981,"1"0"1504,9 0-1749,2 0-736,5 5 0,-5 1 0,-2 5 0</inkml:trace>
  <inkml:trace contextRef="#ctx0" brushRef="#br0">14584 15258 7835,'-16'0'-64,"2"0"22,-5 0 1,4 0-52,-4 0 0,-2 5-180,-5 3 0,0 3 388,-4 5 1,1-2-57,-2 5 0,-2 3 304,3 5 0,-2 4-32,2-5 0,2 6 77,5-2 1,1 5-242,3 3 1,7-4-134,4 0 0,5 1 60,0-5 0,8-2-9,6-1 0,7-5-125,9-3-171,2-2 0,6-11-57,3-2 0,3-4-201,5-4 1,-2-2 78,-2-6 0,2-3 390,-2 0 0,-2-10 0,-1 1 0</inkml:trace>
  <inkml:trace contextRef="#ctx0" brushRef="#br0">14744 15076 7906,'-10'16'-123,"6"3"-62,-7 8 0,2 3 718,-2 8 0,-1 4-153,1 8 0,3 0 225,1 4-318,4-4 1,-2-4-124,5 0 1,0-3-149,0-5 0,0-1 58,0-11 1,0 0 80,0-7 1,0-3-316,0-4 1,5-5-32,3 1 0,-2-7-44,2-1 0,3-6-8,4-9 1,0-3-129,-3-5 1,1 0 116,2 0 1,-6-3 88,2-1 1,-2 4 180,2 4 0,0 5-94,-4-1 1,3 6 249,-2 2 0,-2 4 41,2-1 1,-4 3 21,3 1 0,-4 5-48,1 3 0,-3 3 75,-1 4 1,0-1-193,0 5 0,0-1-45,0 1 1,0-2-55,0-6 0,1 0 108,3 1-664,-3-1 263,9 1 0,-3-2-163,4-3 0,2-1 197,2-6 0,-2 0 288,2 0 0,3-6 0,0 0 0</inkml:trace>
  <inkml:trace contextRef="#ctx0" brushRef="#br0">15247 15612 7906,'0'-6'-71,"0"0"203,0 2 0,0 1 39,0-4 1,-4 3 53,0-4 1,-3 1 27,3-5 0,-4 5-72,4-1 0,-4 4 181,0-3-320,-2 4 1,-3-1 96,-2 8 0,2 4-101,-2 7 1,3-1 7,5 5 0,-3 0 62,2 4 1,3-2-30,1-2 0,3 2-81,1-6 1,1 0-47,3-3 0,2-2-209,6-3 1,-1-2-91,1-5 1,0-1 166,4-3 1,0-2-238,3-5 1,1-5 104,-4 1 0,0-1 35,-1 0 1,-6 4 140,3-4 0,-3 5-171,2 3 163,-5-2 321,-1 4 166,-5 0-160,0 0 212,-5 12 0,3 0-150,-6 5 1,6-3 130,-2 0 1,1-2-138,-1 2 1,3 2-55,-3-3 0,4 2-387,4-1 0,-1 2 137,4-2 1,-3-2-524,4 1 1,-4 0 63,3 0 524,1 4 0,-2-10 0,-1 4 0</inkml:trace>
  <inkml:trace contextRef="#ctx0" brushRef="#br0">15510 15612 7906,'0'-6'0,"0"2"843,0 8-502,0-3 1,0 9 98,0-2 1,-4 2-98,0 2 0,0-1-550,4 0 219,-5 1 1,4-1-616,-3 1 0,3-5-195,1 1 407,5-6 1,1 7 390,6-5 0,-1 0 0,0-4 0</inkml:trace>
  <inkml:trace contextRef="#ctx0" brushRef="#br0">15589 15338 7906,'-5'-18'0,"3"6"0,-6 4 0,6 4-64,-2-3-36,3 4-34,1-2-980,0 5 1114,0 5 0,5 2 0,1 4 0</inkml:trace>
  <inkml:trace contextRef="#ctx0" brushRef="#br0">15669 15441 7906,'0'11'3,"0"2"593,0 2-290,0-2 0,0 5 237,0-3 0,-3 2-164,-1 2 0,0 2-37,4-2 0,0-2-185,0-2 1,0 1-119,0 0 0,4-5 146,0-3-320,5-6 1,-3 3-138,5-5 1,1 0 184,-1 0 0,1-5-203,-1-2 1,0-4 97,1 0 1,-1 0-30,1-1 0,-1 1 46,0-1 1,5 2 67,-1 3 1,-4 1-12,-3 6 211,0 0 1,-2 6 220,-2 1 1,-3 5-151,-1 3 1,0-1-95,0 5 1,0-5-15,0 1 1,-1 1-57,-3 0 0,3-1 0,-4-4 0</inkml:trace>
  <inkml:trace contextRef="#ctx0" brushRef="#br0">17074 15167 8037,'-11'-12'596,"-1"6"1,5 2-391,-1 8 1,6 4 249,-2 7 0,-1 4-85,1 8 0,0 6-5,4 5 0,0 5-76,0-1 0,0 2-303,0 2 0,1-4-295,3 0 1,1-2-362,3 2 1,1-4 319,-5-7 0,-1-3-900,-3-6 1249,0-4 0,0-1 0,0-6 0</inkml:trace>
  <inkml:trace contextRef="#ctx0" brushRef="#br0">17006 15213 8034,'0'-30'0,"1"1"113,3 3 0,2 5 271,6-2 0,3 9-86,0 3 0,5 1 143,-1 6 1,2 0-206,-2 4-147,2 5 0,-4 2 80,2 4 1,1 6-164,-5 2 0,-3 2-160,-5 2 0,-4 4 118,1-1 1,-4 5-167,-4-5 0,-2 1 96,-6-4 1,-4 0-167,-3 0 0,1-1 30,-1 1 1,0-4-93,-4 0 0,0-5 84,0 2 0,5-5-57,3-3 1,3 0 345,0-4 1,4 0-57,1-4 310,4 5 0,1-4-180,9 3 0,4 3 413,11 0 1,0 2-207,8-1 0,2 2-42,6-3 1,-5 0-89,5 0 1,-1-4-269,5 1 1,1-3-3,-5-1 1,-4-2 43,-3-6 0,-2 0 68,2-7 1,-4-3 3,-4-1 0,-4 1 82,0-1 1,-6 4-97,-2-4 0,0 5 27,-8-1 0,1-1-23,-4 0 1,-9 2-10,-2 7 1,-9 2-86,-3 5 0,-1 5 112,-7 2 1,5 9-22,-5 3 1,6 6-42,-2 2 0,8-1-20,4-3 0,3 0 1,5 0 0,2-2 26,5-2 0,5 2 220,2-6 1,9 0-386,3-3-210,2-1 1,7-5 0,3-2-528,2-3 0,1-1-558,0 0 1471,0-5 0,-4-1 0,-3-5 0</inkml:trace>
  <inkml:trace contextRef="#ctx0" brushRef="#br0">17885 15464 8022,'-5'-6'77,"-1"0"1,-6 6 166,1 0 1,3 7-211,1 4 1,-1 7-1,-3 9 1,-1 2 1272,1 5 0,3 5-584,0 3 0,6-1-417,-2 1 1,3 0-300,1 3 1,0 1-309,0 0 0,0-2-73,0-2 0,0 0-473,0-8 0,1 2 252,3-10 0,-3-4-1095,3-7 1110,-3-7 0,-1-4 267,0-8 1,0-9 312,0-10 0,0-5 0,0-6 0,0-2 0,0-2 0,0-6 0,0-6 0,0-3 0,0 4 0,0 0 61,0 8 1,5-1 68,3 7 0,2 4 1336,2 8-749,-1 0-443,0 0 1,1 9 356,-1 3 0,4 3-165,1 1 0,0 2-64,-1 5 0,-2 0-289,2 0 1,-3 5-192,-5 2 1,2 3 103,-5 2 1,0 4-109,-4 3 0,-5 3-58,-3 1 0,-6-4-258,-1 0 0,-4 0 98,4 4 1,-4-6-45,3-1 1,1-4-14,4 0 1,-1-2 12,1-2 1,3-3-562,1-5 522,4 0 383,-2-5 0,10-7 0,2-6 0</inkml:trace>
  <inkml:trace contextRef="#ctx0" brushRef="#br0">18113 15167 8002,'0'-6'141,"-1"11"1,-3 10 0,-2 10 277,-5 6 1,-1 7-41,1 4 0,-1-2 243,1 2 1,3-5 90,1 1-413,4-8 1,-2 2-209,5-5 1,1-2-173,3-6 0,-1 2-77,4-6 0,1 0 174,3-4 1,1-4-564,-1-3 1,1-3 22,-1-1 1,0 0-171,1 0 0,-1-1 130,1-3 0,-1-3-187,1-4 0,-1 0 750,0-1 0,-4 1 0,-3-1 0,2 1 0,0-1 0</inkml:trace>
  <inkml:trace contextRef="#ctx0" brushRef="#br0">18228 15578 9263,'0'8'1152,"0"-1"-881,0-4 0,0 3-640,0-2 412,0-3-1548,0 4 1505,0-5 0,5 0 0,1 0 0</inkml:trace>
  <inkml:trace contextRef="#ctx0" brushRef="#br0">18251 15361 8002,'0'-11'125,"1"4"369,3 3-1319,-3 3 544,9 6 0,-7-2 281,4 4 0,1 1 0,3 3 0</inkml:trace>
  <inkml:trace contextRef="#ctx0" brushRef="#br0">18616 15498 7919,'-5'-6'1318,"-1"1"-1055,-6 0 1,-3 3-68,0-1 1,-4 3 82,3 3 1,-3 4-1,4 4 1,0 1 9,4-1 1,-1 0-58,1 1 0,3 3-303,0 0 1,6 4-81,-2-3 0,3-1-125,1-4 1,0 4 154,0 1 1,4-1-45,-1-4 0,10-3-448,-1-1 1,5-4 260,-1 1 0,4-3-245,-1-1 1,-1 0 146,1 0 1,-4-1 259,4-3 1,-5-2 28,1-6 0,-2 1 102,-2-1 0,1 0 59,-1-3 0,-1 2 0,-2-2 0,1 2 0,-5 1 0,1 1 0,-2 0 0,-1 3 488,2 0 133,-3 6 910,-1-3 0,-5 5-779,-3 0 0,2 1-567,-2 3 0,1 1-58,-5 3 1,2 2-192,2-3 1,2 3-80,2 2 1,3-1 101,-3 1 1,3-5-326,1 1 235,0 0 0,1 2-38,3-3 148,2 4 0,2-10-36,0 3 1,-1-3-28,5-1 1,-5 0-118,1 0 0,-1-1-108,5-3 0,-5 1 69,1-4 1,-4 4-370,3-1 1,-3-1-251,4 1-69,-6 1 928,3 3 0,-5 0 0,0 5 0,0 1 0</inkml:trace>
  <inkml:trace contextRef="#ctx0" brushRef="#br0">18856 15544 7919,'-12'0'-71,"5"0"45,-1 0 23,6 0-284,-8 0 1,7 0 173,-5 0 160,6 0 1,-5 0 232,4 0-50,1-5 1,-4 3 576,2-1-552,-2 1 1,-6 2 134,1 0 1,-2 2-84,-2 1 1,1 5 89,-5 7 0,1 3-185,-1 5 0,2 0 33,1 0 1,7-4-207,-2 0 0,7-5-72,0 1 0,3-2-192,1-2 1,9-5-18,2-2 0,10-3-205,2-1 0,1-2-139,6-6 0,-4 1 262,0-9 0,2 0 16,-1 1 0,-4-4 60,-4 3 0,-5 1 369,1 4 0,-2 1 166,-2 2 0,-3-1 676,-1 5-640,-4 0 1,1 4 232,-8 0 1,1 6-239,-4 1 0,-1 3 84,-3 2 0,0 0-364,4 4 1,-2-4 143,5 4 0,0-4-884,4 0 0,0-1-61,0 1 0,2-2-1198,1-3 1961,4-2 0,9 0 0,2 2 0</inkml:trace>
  <inkml:trace contextRef="#ctx0" brushRef="#br0">19164 15327 7919,'0'-18'265,"4"2"397,0 4-317,0 6 1,-4 2 377,0 8 0,0 3 557,0 9-871,-5 6 1,-2 4-33,-4 4 0,1-1-134,2 2 1,-1 2-269,5-3 1,1 0 88,3 0 0,-4-1-916,0 2 0,0-3 518,4-6 0,0 4-1174,0-3 1,0 1 1507,0-9 0,0 0 0,0-3 0</inkml:trace>
  <inkml:trace contextRef="#ctx0" brushRef="#br0">19039 15578 7919,'-5'-11'474,"-1"-1"748,-1 1-913,2 4 1,6-1-185,3 4 1,-2 0 144,6 4 0,1 0 62,6 0 0,-1 0-300,5 0 1,0 0 132,4 0 1,0 0-387,0 0 0,-1 0 95,1 0 0,-4-1-60,0-3 1,-5 3 113,2-3 93,-4 3 323,0 1-345,-1 0 53,1 0 1,-5 1 34,1 3-278,-6-3 131,3 9 0,-5-4-95,0 6 1,0-1 71,0 1 0,0 0-97,0 4 0,0-2-209,0 5 0,-3-5 112,-1 1 1,0-1-469,4 1 1,0-6 744,0 2 0,-5-2 0,-1 3 0</inkml:trace>
  <inkml:trace contextRef="#ctx0" brushRef="#br0">19427 15281 7887,'-5'-11'-784,"4"-1"418,1 6 0,2 1 366,6 5 0,-1 0 0,5 0 0</inkml:trace>
  <inkml:trace contextRef="#ctx0" brushRef="#br0">19667 15395 7919,'-12'0'131,"2"2"65,3 1 0,-4 0 273,4 5 0,0-1-82,0 5 1,0-1-343,0 0 0,-2 5 69,5-1 1,0 4-64,4-4 0,0 0-26,0-3 0,2 2-218,1-3 0,4 3 44,4-6 1,1-3-205,-1-1 1,0-3 74,1-1 1,-1-1 56,1-3 1,-1 1 181,1-4 1,-2-1-76,-3-3 0,2-1 116,-5 1 1,4-1 70,-5 1 443,1 0-289,-4-1 1,0 4 571,0 1-271,0 4 137,0-2-9,0 5-245,5 0-62,-3 5 1,3-2-103,-5 4 1,0-3-90,0 4 0,0-4 30,0 3 1,0-3-11,0 4 1,3-4 248,1 3 27,0 1-370,-4 3 0,1-1 46,3-2 1,-1 1-432,4-5 1,1-1-23,3-3 0,1 0-219,-1 0 1,4-5 210,1-2 1,4-3-171,-1-2 1,-1 1 178,1-1 0,-1 5 98,1-1 1,-3 2 238,-4-2 1,-2 2-135,-3 2 730,3 3 0,-8-3-137,2 8 0,-4 2 78,-4 6 0,1 0-667,-4 3 1,4-1-581,-1 5 1,-1-1 694,1 1 0,6 3 0,4-4 0</inkml:trace>
  <inkml:trace contextRef="#ctx0" brushRef="#br0">15030 16229 7969,'-5'-6'-193,"4"-4"-153,-3 2 1,2-2 141,2-2 0,9 1 132,3 0 0,7-1 746,0 1 1,6 4-328,2 4 0,5 1 61,-2 2 1,8 0-65,4 0 0,4 0-249,3 0 1,-1 2-11,6 1 0,3 0-424,4 4 0,1 0 440,-1 0 0,-29-1 0,0-1-57,4-1 1,1-1-1,-1 0 1,0-1-58,4 0 1,0 0 0,-3 1 0,0-1 20,3 0 1,0 0 0,-1 2 0,0 1-47,3-1 1,0-1 0,-1 0 0,1 0 54,1-2 1,1 1 0,-3 1 0,1-1-63,-1 0 0,1 0 0,1 0 0,-1 0-212,0-2 0,0 0 0,0 0 1,0 0 192,-2 0 1,0 0 0,-3 0 0,1-1 53,-2-1 0,0 0 0,1 1 1,0-1-154,-1-1 1,0-1-1,-2 2 1,0 0 63,-1-2 0,-1 0 0,32 1 69,-32-1 1,0 0 0,31-2-48,-6-2 1,0-2 26,0 2 0,0-2 81,0-1 0,0-1-28,0 1 1,-1-1 95,-3 1 0,2 1-76,-6 2 1,6 2 311,-2 2 1,-1 3 177,2-3 0,-6 3-180,1 1 1,-2 0 26,-1 0 0,2 0 124,-2 0 0,6 0-475,-6 0 0,2 0 26,-2 0 1,3 0-30,1 0 1,-1-5-6,-3-3 0,-2 2-218,-2-2 1,2 4-373,-2-3 0,-2 4 714,-2-1 0,-3-1-1230,-1 1 1,1 1 22,-1 3 1082,0 0 0,-5 3 0,1 1 0,-1-1 0,1-2 0,1-1 0</inkml:trace>
  <inkml:trace contextRef="#ctx0" brushRef="#br0">20226 16046 7889,'0'-7'102,"0"-1"1,2 6 160,1-2 1,8 2-264,4 2 0,5-5 0,-2-1 0</inkml:trace>
  <inkml:trace contextRef="#ctx0" brushRef="#br0">17976 2410 8212,'-11'5'-371,"0"-3"-44,-1 6 1,1-2 371,-1 2 0,0 2 350,-4-2 0,-1 2-126,-6 1 1,-1-1 180,-3-2 0,0-3 249,-7-5-335,2 0 1,-7 0-1,5 0 0,0-5 13,-1-3 1,1-3-217,0-4 1,0-8 123,-1-7 0,2-5-420,3-3 1,2-4-131,5-7 1,5-4-327,3-8 1,4 1 393,6 28 0,2-1 0,-1-30 1,5 30 1,2 1-1,8-30 33,8 5 0,9 2 81,7 6 0,4 1 405,7 9 1,-21 19 0,0 0-146,29-14 1,-27 15 0,2 2 205,28-10 0,-25 16 0,0 1-179,1 1 0,-1 3 0,1 1 0,0 3 138,28 2 0,-3 10-206,3 9 0,-7 9-4,-5 7 0,-3 4 61,-4 7 0,-8 4-32,-7 4 0,-10 7 22,-10-29 1,-2 0-1,1 31-43,-6-3 1,-10-1 323,-5-2 1,-11-1-96,-4-3 0,-3-2 191,-1-6 0,-2-3-174,-2 0 0,2-10-85,-2-2 0,4-9-223,4-6 1,-2-4-496,5-3 1,-3-3-741,3-5 1,4-5 156,4-3 1087,5-7 0,-7 8 0,3-4 0</inkml:trace>
  <inkml:trace contextRef="#ctx0" brushRef="#br0">17303 2924 8358,'0'6'-1037,"-4"4"1130,0-2 1,0 6 391,4 1 0,0 7-172,0 0 1,0 3-123,0 5 1,0 4-89,0 4 0,1 4 77,3-4 1,-1 5-141,4-1 1,-3-1-104,4 1 1,-2-7-184,2 0 0,1-6 27,-6-6 1,3-2-619,-3-2-43,-1-2 229,3-11 405,-5-1 0,0-15 118,0-5 0,0-7 128,0-4 0,0-4 0,-5-9 0,-2-2 0</inkml:trace>
  <inkml:trace contextRef="#ctx0" brushRef="#br0">17291 3095 8213,'5'-29'0,"2"-4"2,4 2 0,2 4 215,2 0 1,3 3 111,5 1 1,3 6-151,1 6 0,1 5 27,-2 6 0,-1 0-22,1 0 0,-3 9-127,-4 2 1,-2 7 151,-6-3 0,-5 5-1,-2-1 1,-3 3-161,-1 1 0,-10 3 137,-5 1 1,-3 0-330,-5-5 0,3-2-96,-7-1 1,3-5-96,2 1 0,-1-8-96,0-3 0,4-3-333,0-1 1,9-5 763,-2-2 0,8-8 0,-1-3 0</inkml:trace>
  <inkml:trace contextRef="#ctx0" brushRef="#br0">20820 2261 7923,'-7'0'-187,"-1"0"1,4 4 730,-3 0 0,-2 4-6,-7-5 0,-1 5-150,-6-4 1,-5 3 75,-3-3 0,2 0-102,-1-4 0,-4 0 47,-4 0 0,-1-1-227,5-3 0,0-2-168,0-6 0,-1-4-44,1-3 0,4-4-246,-1-4 1,6-3-458,-2-8 1,4-3 186,4-5 0,4-4 79,7-4 1,0 1 115,4-4 1,6 7 2,10-3 1,6 6-232,8 5 742,3 3-184,16 5 1,-2 1 349,10 2 1,1 3-227,3 5 1,1 7 258,3 5 0,-3 5-155,3 10 0,-8 5-25,-3 10 1,-4 5-29,-4 11 0,-4 4 9,-8 3 0,-8 6 2,-11 1 0,-5 2 74,-6-1 0,-10-3-60,-5 2 0,-10-3 132,-6-4 1,1-3-223,-5-5 1,4-1 17,-7-2 1,1 1-647,-1-6 1,5 0 101,-5-7 0,10-3-1413,-3-5 1850,1 1 0,6-6 0,-3-2 0,3-3 0,1-1 0</inkml:trace>
  <inkml:trace contextRef="#ctx0" brushRef="#br0">20500 2821 8025,'-5'11'0,"4"5"116,-3-1 0,-1 5 94,1-1 1,-1 8 135,2 3 1,1 3-129,-2 2 1,-1-1-126,2 0 1,-5-1 57,4-2 1,0 0-170,4-4 0,0 3-533,0-3 0,0-4 307,0-4 1,0-5-1212,0 1 1455,0-7 0,0-3 0,0-5 0</inkml:trace>
  <inkml:trace contextRef="#ctx0" brushRef="#br0">20409 2878 8025,'0'-23'50,"0"0"0,1 2 202,3 2 0,3-2 29,4 6 0,5 0-120,3 4 0,3 4 0,1 3 1,-4 3-173,0 1 1,-4 1 70,4 3 1,-5 6-122,1 6 0,-7 4 99,-4-1 0,1 3-90,-1 0 0,-2 1 0,-6 0 1,2-1 91,-6-3 0,-3 2-44,-4-2 1,-2-1 17,2 1 0,1-5-12,-5 1 1,5-6-144,-1-1 1,2-2-220,2 2 282,-1-3 0,2-4-84,2 3 60,3-3 0,7 4-21,1-5 1,4 0 97,4 0 0,6-1 123,2-3 0,2 3 37,2-3 1,1 4-86,3 4 1,-3-2-5,3 6 0,-7 0-33,-1 3 1,-6 4 114,-2 1 1,-1-1-3,-6-4 1,-5 4 89,-7 1 0,-3 0-106,-4-1 1,-3-2 121,-5 2 1,0-2-211,0-2 1,0 0-158,1-4 0,0-1-1145,3-2 662,-3-2 272,10 3 346,-5-5 0,6-5 0,-1-2 0</inkml:trace>
  <inkml:trace contextRef="#ctx0" brushRef="#br0">20980 3049 8021,'-11'0'0,"-1"2"716,1 1-80,-1 4-446,6 4 0,-3 4-162,5 1 1,-1 0-380,2-1 1,1-1 172,-2 5 1,3-5-1063,1 2 1240,0-4 0,0 5 0,0 1 0</inkml:trace>
  <inkml:trace contextRef="#ctx0" brushRef="#br0">23561 2181 8069,'-7'0'0,"-1"0"0,4 2 23,-3 1 1,0 0 9,0 5 1,-4-1 304,4 5 0,-7-2-191,-1-3 1,-6 4-44,2-4 0,-7 0 225,-5 0 0,-2-1-90,-1 2 0,-5-3-99,-3-5 1,-3 0 4,0 0 0,-1-6-139,0-6 1,6 0 38,2-7 1,3 0 25,5-4 1,6-5-94,5-3 1,9-2-192,-2-1 0,8-5-375,1-3 1,6-2 257,5-2 1,7 1 135,4 4 0,12-1-125,3 7 0,8 0 419,0 8 0,2 1-3,2 3 0,5 1 164,2 3 0,3 6-94,1 6 0,-5 6 68,-3 1 1,2 6 122,-1 9 1,-6 4-96,-6 8 1,-5 2-314,-6 5 0,-6 6 158,-9 2 1,-7-2 90,-5 2 1,-12-1-55,-10 0 1,-6 3-19,-7-6 0,-4 0-80,-3-4 0,-1-1-113,1-3 0,-2 3-819,2-2 1,1-4 454,-1-5 1,7 0 429,1-7 0,2-1 0,4-4 0,-3 2 0,1 2 0</inkml:trace>
  <inkml:trace contextRef="#ctx0" brushRef="#br0">23059 2810 8121,'-12'22'149,"1"6"71,-1 3 1,5-2 172,-1 1 1,6 3 584,-2 2 1,3 5-1119,1-5 1,0 5 130,0-2 0,3 2-854,1-2 0,0-3 448,-4 3 1,1-4-515,3-3 929,-3-3 0,4 0 0,-5 1 0</inkml:trace>
  <inkml:trace contextRef="#ctx0" brushRef="#br0">23127 2775 8080,'12'-11'0,"0"1"-40,4 2 1,-4-1 29,4 5 0,-3 1-129,3 3 0,-4 1 148,4 3 0,-4 2-13,0 5 1,-6 2 0,-2 2 0,-3 3-110,-1 5 0,-1-3 122,-3 3 1,-2-6-16,-6 5 1,0-3 47,-4 1 0,0 0-33,-3-5 0,-1 4 52,4-4 0,1 1-27,4-5 1,-1-3 30,1-1 0,3-3 26,1 4 47,4-6-6,-2 8-67,10-8 0,5 6 52,5-4 1,6 4 2,-2-4 1,-1 5-168,1-2 0,0 0 116,3 0 0,-4 1 165,-3 3-168,-2 1 0,-3-1 210,-2 0 1,-3 1-72,-5-1 1,-5 1 68,-3-1 0,-7 4-232,-4 1 0,1-1-138,-1-4 1,5-3-121,-1-1 1,-1 0 61,0 0-657,1 4 0,5-9 811,2 6 0,-2-6 0,4 3 0</inkml:trace>
  <inkml:trace contextRef="#ctx0" brushRef="#br0">23516 3175 7974,'0'-6'130,"0"1"1,1 5 51,3 0 1,-2 0-70,6 0 1,-4 1 50,3 3 1,-3-2-29,4 6 0,-2-1-63,2 5 1,0 1 73,-4 2 0,0-3-223,-4 4 0,0-4 38,0 0 1,0 3-85,0 0 0,-5 0 104,-3-3 1,2-2 63,-2-2-8,1 2 1,-3-8 28,2 6 18,3-5-44,5 2 1,1-5-121,3 0 0,2-5-126,6-3 0,6-2-231,4-2 1,8-3 435,8 0 0,2-5 0,6 2 0</inkml:trace>
  <inkml:trace contextRef="#ctx0" brushRef="#br1">16149 799 7621,'5'9'540,"3"3"0,3-2-79,4 9 1,4 0-173,8 4 1,2 7 48,6 1 0,4 8-337,3-5 0,2 4 236,2 0 0,1-1-322,-22-16 0,-1 0 0,23 20 182,-22-20 1,0 0 0,-1 1 0,0 0 45,1-1 0,-1 0 0,22 18-19,0-1 0,-2-2-243,-6-2 0,-3-5 42,-5-2 0,-5-4 35,2-4 0,-4 1 19,-4-5 0,-3 1-221,-4-5 0,-2-3 25,-2-1-963,2-4 188,-9 2 491,4-5 0,-5-1 503,0-3 0,0-8 0,0-5 0</inkml:trace>
  <inkml:trace contextRef="#ctx0" brushRef="#br0">17131 1393 8302,'-12'2'304,"4"1"0,7 4 57,5 4 1,3 2-153,8 2 0,2-1-84,2 5 0,2 0 2,-1 4 1,-3-4 144,2 0 1,-5-1-65,1 1 1,-3 1 144,-4-5 1,0 1-47,-4-5-173,0 0 1,-5 0-111,-3-4 0,-4 2 167,-7-5 1,1 4-445,-5-5 0,-1 5 134,-7-4 1,3 3-158,-3-3 0,2 0-260,-2-4 0,5 4-1064,-1 0 1600,0-1 0,5 2 0,-5 2 0</inkml:trace>
  <inkml:trace contextRef="#ctx0" brushRef="#br1">14881 628 11768,'-7'-4'-3361,"-1"1"3078,6-1 0,-3 5 1010,5 3 0,0 6-90,0 5 0,1 7-162,3 1 0,-2 5-207,6 6 0,-4 0 22,3 0 0,1 6 229,3 2 0,2-3-71,2-1 1,-1-3-127,5 0 1,-5-2-733,1-3 0,2-3 254,-2-8 0,0-6-253,-3-6 0,-1-4 27,1 1 0,-1-10 221,0-5 0,2-7-88,2-8 1,-2-5-200,2-7 0,-2-3 110,-2-4 1,-1 0-119,-2 3 0,1 3 390,-5 5 0,0 6 6,-4 5 1,0 5 759,0 7-514,0 5 0,-2 3-23,-1 11 0,1 6 9,-2 12 0,3 5 268,1 7 0,0-3 66,0 3 1,1-2-151,3-2 1,3-5-125,4-2 1,0-8-41,1-4 1,-1-3-204,1-5 0,3-3 154,0-8 1,4-3 80,-4-9 0,6-5-207,-2-6 0,-3-4-232,-1 0 0,3-6-722,1-1 601,-2-5 228,4 8 1,-7-5-1444,5 6 1500,0 0 0,4-1 0,0 1 0</inkml:trace>
  <inkml:trace contextRef="#ctx0" brushRef="#br1">18319 1713 9369,'0'-11'-693,"1"-1"473,3 1 1,-3-1-87,3 1 0,1 0 332,-1-1 1,5-1 271,-1-2 1,-2 3-71,2-4 1,-2 4-200,2 0 0,2 0 69,-3-4 1,5 2-82,3-5 0,-2 4 1,2-4 1,3 1 5,1-1 0,2-2 31,2 2 0,-4-3 16,0-1 1,-1 5-45,1 3 0,1 3-160,-5 0 0,2 5 166,-2-1 1,-2 2-139,2-2 1,2-1 106,-2 5 1,5-1-13,-1 1 1,1 3 25,0-3 0,5-1-1,-2 1 1,2-1-6,-2 2 0,1 0-3,3-5 1,-2 5 6,6-5 5,-6 5 0,3-7 0,-2 8-48,1-6 0,0 6 39,-4-2 0,-1 3-8,1 1 0,-4 0 19,0 0 0,-3 0 2,3 0 0,-4 3 65,4 1 1,-4 1 11,4-1 1,-4-3 46,4 3 0,-3 1-101,3-1 0,-5 0 36,1-4 0,1 4 9,0-1 0,3 1 1,-4-4 1,4 4-69,-4 0 0,2 5-13,-2-2 0,-1 0-90,5 0 0,-4 1 114,4 3 0,-4 1-98,4-1 1,-1-3 80,1-1 1,1 1-47,-4 3 0,0 1 10,-1-1 0,-2-3 12,2-1 1,-2 0 17,-2 0 0,1 4-1,-1-4 1,1 0-107,-1 0 92,1 1 1,-1 3-374,0 1 0,1-2 131,-1-3 0,1 4-63,-1-4 0,1-1-231,-1 2 539,0-5 0,1 7 0,-1-4 0</inkml:trace>
  <inkml:trace contextRef="#ctx0" brushRef="#br0">19895 1119 8520,'-11'0'308,"-1"0"62,6 0-455,1 0 1,10 5 56,3 3 1,3 2 317,4 2 1,-1 4-58,5 3 1,-2 0-60,6 4 0,-3-3-106,7 7 1,-7-3-176,-1-1 0,-1 0 1,1 0 0,-3-4 127,-4 0 0,-2-5-52,-3 1 1,2-6 112,-5-2-201,0 1 180,-4 3 1,-5 1 2,-3-1 0,-2-3 35,-1-1 1,-6 0 26,-2 0 1,-3 3-53,0-2 1,-1 1 14,0-1 0,-1 2 21,-3-3 0,3 4-26,-3 0 1,5-1-274,3-2 0,-2 2-227,6-3 1,1 0-1019,6 0 1434,-2-4 0,9 7 0,-4-4 0</inkml:trace>
  <inkml:trace contextRef="#ctx0" brushRef="#br0">21014 1702 8515,'5'-12'0,"-3"1"0,2-1 0,1 1-490,-2 0 1,6-5 355,-1 1 0,2-1 89,1 0 0,1 0 116,-1-3 0,5-3 0,-1 3 0,1 2 8,0-3 0,0 1 18,3-3 1,3 3-34,-3 0 1,2 1 28,2-1 1,0-2-111,0 6 1,0-4 69,-1 4 1,1 0-18,0 3 1,0 1-28,0-1 0,-2 1-9,-2 0 1,7-1 12,-3 1 0,2 1 23,-2 2 0,1-2 58,3 2 0,-2-2-58,5-1 1,-3 1-16,4 2 4,-6-2 0,3 8 0,-5-3 9,0 0 0,3 4 0,1-3 0,1 2-8,-2-2 1,-1 3 23,1-3 1,2 3-17,-1 1 0,1 0 66,-2 0 1,-2 0-62,3 0 0,-3 1 64,-1 3 0,0-2-20,0 6 0,-2-2 1,-2 2 0,2-2-22,-6-2 1,4-2-6,-4 6 0,2-2 132,-2 2 1,-1 2-115,5-2 1,-4 2 163,4 1 1,-4 1-148,4-1 0,0 1 43,4-1 0,-1 0-15,-3 1 1,1-1 19,-5 1 0,4-1-229,-3 1 0,-1-1-55,-4 0 1,1-3 42,-1 0 0,1-2 181,-1 2-353,0 2 0,1-5 97,-1 2 1,-4 0-389,-4-3-361,4-3-259,-6 9 1184,4-9 0,-5 9 0,0-3 0</inkml:trace>
  <inkml:trace contextRef="#ctx0" brushRef="#br1">22773 1154 9249,'-6'0'247,"2"0"195,8 0 0,2 6-126,6 5 0,-1 2 5,0 6 1,2 4-85,2 3 0,-2 6 86,2-1 1,-3-3-132,-5-2 0,3 2 88,-2-1 1,1-2-178,-1-6 1,-2 2 30,-2-6 1,-3 0-67,3-4 0,-4 0 179,-4-4 0,-2 2-41,-6-5 1,-4 1-143,-3-1 0,-3-3 93,-1 3 0,-1-3-551,-2-1 0,-4 4-227,-4 0 0,4 0-555,-1-4 1,6 0 1179,-2 0 0,3 5 0,1 1 0</inkml:trace>
  <inkml:trace contextRef="#ctx0" brushRef="#br1">22853 2079 8675,'0'6'256,"-1"3"2,-3-5 1,2 3 108,-6-3-136,5 0-68,-7 1 1,4 0 1,-6 3 0,1-2-29,0-2 1,-1-2-109,1 6 1,-2-2 66,-2 2 0,1 2-150,-5-2 1,4 2 46,-4 1 0,0 1 46,-4-1 1,4-3-88,0-1 0,-4 1-20,-4 3 1,1 1 1,3-1 1,-4-3 65,0-1 0,-4 1-37,0 3 0,-2 1 12,-1-1 1,0-1-43,-1-2 0,1 2 28,0-2 0,0 2 16,-1 1 0,1-3-6,0 0 1,0-2-8,-1 2 0,5-2 23,-1-2 1,6-3-4,-2 3 1,3-3-18,1-1 1,-1 0 13,-2 0 1,2 0-5,-3 0 1,2-1-15,-2-3 0,3 3 6,-3-3 0,2 3 33,-2 1 0,2 0 6,-6 0 1,6 0 102,-2 0 1,3 0-97,1 0 1,-3 0 87,-1 0 1,0 0-68,4 0 1,4-4 89,0 0 1,2 0-57,-2 4 0,-2 0 8,6 0 1,-4 0-38,4 0 1,-2-4-35,2 1 0,1-1 60,-5 4 0,5-1-27,-1-3 1,-3 2 79,-1-1 0,1-2-62,-1 1 0,5-1 32,-1 1 0,2 3-95,2-3 1,0-1-8,-1 1 0,5 0 15,-1 4 0,2-1-196,-2-3 1,2 3-710,2-3 299,3 3 110,-5 1 1,12-4 58,1 0 469,3 0 1,7-6 0,1-3-1</inkml:trace>
  <inkml:trace contextRef="#ctx0" brushRef="#br1">21117 2170 14042,'-11'0'-1737,"-1"4"2055,1 0 1,-1 4 586,1 0 1,-4 2-219,0 2 0,-6-1-352,2 0 0,2 1-131,-3-1 1,5 1-100,-4-1 0,5-1 454,-1-2-356,-3 2 1,6-5-43,-4 3-544,9-3 1,2-4-502,5 3 488,0-3 0,5 4-69,2-5 1,7 5 193,2 3 0,4-2 11,-1 2 1,6 0 83,2 3 1,0 0-121,-5 1 1,1 3-88,0 0 0,-1-1-49,-3-6 1,2 2 135,-2-2 0,-2 2-443,-2 1 0,-2-3 717,-2-1 1,6 1 0,0 3 0</inkml:trace>
  <inkml:trace contextRef="#ctx0" brushRef="#br0">21517 2684 8583,'-5'6'0,"-2"4"-58,-4-2 0,0 6 54,-1 1 1,0 7 136,-4 1 1,0-1 39,-3 5 0,-3 2 64,3 2-58,3-8 1,-5 6-19,6-10 1,4 4-149,3-8 0,6 0-1020,-2-3 802,2-1 1,8-5-502,1-2 1,3-5 298,2-7 1,4-2 406,3-13 0,3 3 0,1-8 0</inkml:trace>
  <inkml:trace contextRef="#ctx0" brushRef="#br0">21483 2730 8583,'0'-12'0,"0"5"-121,0-1 110,5 5 0,-4 1 317,3 9 0,1 2 68,-1 10 0,3-2 57,-3 6-218,0-3 1,-3 8-43,3-5 0,-1 0-161,4-1 0,-4 1 8,0 0 1,-1 0-254,-2 0 0,4-4-820,-1 0 560,1-5 271,-4 2 0,0-4-1121,0-1 421,-5-4 924,-1 3 0,-6-9 0,1 3 0,-1-8 0,1-7 0,0-7 0</inkml:trace>
  <inkml:trace contextRef="#ctx0" brushRef="#br0">21448 2981 8583,'-5'-12'0,"4"1"-245,-3 0 1,3-1-248,1 1 1,1 3 874,3 1-108,2-1 1,6 2-170,-1 2 1,1-1-152,-1 1 1,0 0-372,1 4 0,1 0 158,2 0 258,-2 0 0,3 5 0,-5 1 0</inkml:trace>
  <inkml:trace contextRef="#ctx0" brushRef="#br0">21814 2867 8583,'-5'6'0,"-2"-1"0,-4-5-262,0 0 234,-1 0 1,1 1 102,-1 3 1,-2 2 63,3 6 1,-3-4-164,6-1 0,2 1 171,-2 3 1,6-3-187,-2-1 0,4 0 101,4 0 1,0 2-426,7-5 0,-2 1 15,6-1 0,-1-3-477,1 3 825,-2-3 0,9 4 0,-5 2 0</inkml:trace>
  <inkml:trace contextRef="#ctx0" brushRef="#br1">22065 2615 8489,'-1'12'-222,"-3"-1"0,3 7 330,-3 5 0,-1 1 187,1 6 1,-1 0-111,1 0 0,3 3-211,-3-3 1,3 2-10,1-1 1,-4-2-138,0-2 1,0-7 56,4 3 1,0-8-212,0 0 1,2-7-283,2-4 365,-3 2-5,4-5 0,-1-1 90,-1-7 1,3-4 7,-3 0 0,0-4 118,4-1 0,0-3 27,0 4 0,2-4 50,-5 4 0,5-4-43,-1 4 1,-2-1 178,2 5 0,-1 1-121,5 2 1,-1-1 284,0 6 0,1-5-72,-1 4 1,1 0 48,-1 4 0,-3 0-195,-1 0 0,-3 2-62,4 1 1,-6 0 33,2 5 0,-3-5-17,-1 5 1,-1 0-200,-3 3 1,-2-1 108,-5-2 0,-1 1-248,1-5 267,-6 4 1,5-5-153,-4 5 224,9-6 1,0 3 97,4-5-162,1 0 1,-2 0 4,8 0 0,3 4 0,4 0 0,2 5 29,2-2 0,-1 2 297,5-1 1,0 2-59,4-2 0,0 2-1288,0 1 660,-6-5 1,5 5 335,-3-4 0,2 3 0,2 2 0</inkml:trace>
  <inkml:trace contextRef="#ctx0" brushRef="#br1">20158 2067 15921,'-7'5'2353,"-3"2"1,5 4-903,-2 0 1,-4 1-757,4-1 1,-3 1-424,-2-1 0,1 4-63,-1 1 0,0-1-264,-3-4 0,1 2-85,-5 2 1,3-2 512,-3 2 0,4-2-790,-4-2 1,4 4-59,-4 1 0,0-1-83,-4-4 0,4 1 129,0-1 1,0 1-63,-4-1 1,1-3 128,3-1 1,-1 0 108,5 0 0,-6 3 22,2-2 1,-2-2 72,-2 2 1,0-2-160,0 2 0,1 2 226,-1-2 1,-4-2-57,0 2 1,-3-6-50,3 2 0,-3-3 18,3-1 0,-1 0-23,2 0 0,0 0-29,-4 0 1,4 0 63,0 0 1,2 0 22,1 0 0,4 0-69,0 0 1,-4 1 137,-4 3 1,1-2 89,3 1 0,0-1 17,0-2 0,4 0-2,0 0 1,1 0-4,-1 0 0,-1 0 4,5 0 1,-4 0-25,3 0 1,-3-2-64,4-1 0,-1 1-61,0-2 0,4-1-84,-4 2 1,0-5 19,1 4 0,0-5-87,3 2 0,1 0 4,-1 0 0,1 3 48,-1-4 0,1 2-46,0-2 0,-1-1 47,1 6 1,-1-5 79,1 4 0,-1-5-15,1 2 1,0 0 55,-1 0 1,1 3 187,-1-4 0,1 2-67,0-2 0,3-1-5,0 6 1,1-5 35,-5 4 1,1-1 76,-1 1 1,1 2 344,0-6-364,-1 6 1,1-7-84,-1 5 1,1-4-65,-1 5 0,5-3-149,-1 3 1,4 1 214,-3-1-247,4 1 1,-3 1-138,2-3-1007,3 3 605,-4-4 1,5 4 676,0-3 0,1 3 441,3-3 0,2-8 0,6 0 0</inkml:trace>
  <inkml:trace contextRef="#ctx0" brushRef="#br1">18502 2033 14006,'-8'4'639,"1"0"0,-1 4-92,-3 0 1,-2 2-176,-2 2 0,1 3-22,-5 0 1,0 4-100,-4-4 0,0 4-64,0-3 1,0 3-70,0-4 1,6 0 316,1-4 1,4 0-80,0-4-705,1 3 317,-1-3 0,5-1 117,-1-2-116,6 2 1,-3-3 171,5 4 0,0-3-254,0 4 0,3-1-188,1 5 1,5-5-227,-1 1 1,2 0-48,1 3 0,1 1 8,-1-1 0,2-3-505,2-1 1,-2-3-670,2 4 1414,3-6 1,-1 8 0,6-3 0</inkml:trace>
  <inkml:trace contextRef="#ctx0" brushRef="#br1">18547 2810 8830,'-6'0'-1965,"0"0"2428,2 0 0,1 0-51,-4 0 1,3 2-203,-4 6 0,5-1-29,-5 9 0,0 3-137,-3 3 0,0 3-100,-1 5 1,1-1 151,-1 2 1,1 2-185,-1-3 1,1-1 136,0 2 1,0-7-223,4-1 0,-2-2-55,5-6 0,0 1-224,4-5 171,0 1 1,2-6-220,1-2 0,4-4 451,4-4 46,1-2 0,4-11 0,2-1 0</inkml:trace>
  <inkml:trace contextRef="#ctx0" brushRef="#br1">18536 2935 8830,'6'-11'227,"-1"-1"-116,-5 6 139,0 1-163,6 5 0,-4 5 92,6 3 1,-2 7-90,2 4 1,1 2-46,-6 2 0,6 1-143,-1 3 1,2-2 39,1 6 0,-3-6-251,0 2 1,-2 1-227,2-2 1,1 1 244,-6-4 1,1-4-208,-4 0 0,0-4 505,0 4 0,-5-5 0,-1 3 0</inkml:trace>
  <inkml:trace contextRef="#ctx0" brushRef="#br1">18490 3209 8812,'-6'-11'-1693,"1"-1"1870,5 1-75,5 5 0,1-3-93,6 5 0,0-4-226,4 5 1,-2-1 211,5 4 0,0 0 0,4 0 0</inkml:trace>
  <inkml:trace contextRef="#ctx0" brushRef="#br1">18936 3129 8809,'-12'0'-405,"1"0"-50,0 0 1,3 0 733,0 0-214,1 0 1,-5 4 19,1 0 1,-1 4-16,1-5 0,3 5 40,1-4 1,4 5 15,-1-2 1,3 0-199,1 0 167,0 1 0,5 3-301,3 1 1,2-6-39,1-2 0,5-3-46,-1-1 0,5 0 104,-1 0 177,3 0 0,1 0 0,-1 0 1</inkml:trace>
  <inkml:trace contextRef="#ctx0" brushRef="#br1">19267 2787 12435,'-8'0'-879,"1"0"1158,4 5 0,-2 2 348,5 9 0,-4 1-151,1 6 0,-5 5-134,4 3 1,-1 0-100,1 0 0,3 2-216,-3-3 1,3 3 203,1 1 0,0-3-156,0-1 0,0-4-107,0 0 1,0-7-158,0-3 0,0-4-526,0 0 66,0-6 128,5-1 0,-2-5 17,4 0 0,-1-9 329,2-2 1,2-4 119,-2-1 0,2-1-3,1-6 1,0 1 3,-4 3 0,3-1 8,-2 5 1,-2-4 297,2 3-35,0 1 1,2 4 710,-3-1-869,3 6-84,-3 1 1,0 1 193,1 0 0,-4 1-234,3 3 0,-3 0-145,4 0 0,-6 1-18,2 3 0,-3 2 142,-1 5 0,0 1-130,0-1 1,-5 1 82,-2-1 1,-2-3-194,1-1 249,-7 1 1,7 2 118,-7-2 0,6-3 28,2-5 1,4 1 221,-1 3 0,2-3-332,-2 3 116,3-3-257,6-1 1,2 5 73,9 3 0,0-2 37,-1 2 1,6-1 51,-2 5 0,0-5-42,4 1 1,-3 5 0,8 5-1</inkml:trace>
  <inkml:trace contextRef="#ctx0" brushRef="#br0">17657 1450 7968,'0'7'-1594,"0"-2"1611,0-5-32,0-5 444,0 4-210,0-10 0,0 9 41,0-6 0,-2 6-19,-1-2-100,1-2 1,-3 3-46,5-5 0,-1 6 176,-3-2-259,3-2 0,-8 3 60,5-4 0,-5 0-119,2 0 0,0-7 74,0 2 0,-5-6 0,-3 3 1,-1-6-109,0-2 1,-1 0 83,-6-4 1,0-1-118,0 2 1,-5-6 131,-2 2 1,1-3-172,-2-2 0,2 1 77,-2 0 0,0-4-30,4 0 1,-5-4-150,2 4 1,1-4 182,-2 4 1,2-4 36,-1 4 0,0 0 3,4 3 1,2 1 33,-3 0 0,3 1 18,1 2 0,1 0 43,3 4 1,3 2-84,5 6 0,-1 2 51,1 6 0,-1 1-26,1 2 1,3-1-1,1 5 0,3-1 311,-4 1-351,6 3 0,-5-4-310,3 5 183,3 0-84,-4 0 0,5 1 41,0 3 0,0-1 183,0 4 0,0-3-47,0 4-15,0-6 94,0 8 0,0-7 437,0 5-297,0-1 1,-4 5 134,1-1 1,-1 2 2,4 2 1,-2-1-119,-1 5 1,1 0 63,-1 4 0,0-4-134,-1 0 0,3-1 14,-3 1 0,3 1-17,1-5-183,0 6 1,4-9-76,-1 3-411,6-7 285,-2-3 1,3-6 98,-3-3 1,2-4 23,-5-7 1,4-3-24,-4-4 1,1-2 17,-2-3 0,0 1 45,5-4 0,-5 5 9,5-2 0,-5 3 187,0 1 0,2 1-45,-1 3 1,1 3-103,-1 5 0,-1 3 264,4 0 0,-3 6 415,4-2 0,-1 4-248,5 4 0,-1-2 120,1 6 0,4 1-166,3 6 1,-1-1-61,1 5 0,0-5-278,4 1 1,-2-1 69,-2 1 0,2-2-203,-6 2 0,0-3 75,-3-5-17,-1 3 0,-5-7-162,-2 5-115,-3-6 202,-1 3 1,0-15 0,0-3 0</inkml:trace>
  <inkml:trace contextRef="#ctx0" brushRef="#br0">17531 468 8135,'-6'5'-29,"-4"-3"1,7 8 119,-5-3 1,6 5-116,-2 3 0,1 3 156,0 5 1,0-1 24,-4 1 1,3 4-85,-4 0 53,6 4 0,-7-7-170,5 3 1,-1-3 109,1-1 0,3 0-518,-3 0 1,3-6 226,1-1 1,3-4-490,1 0 714,5-6 0,-2-1 0,4-5 0</inkml:trace>
  <inkml:trace contextRef="#ctx0" brushRef="#br0">17565 423 8135,'0'-12'0,"0"6"0,0 1 0,0 6-74,0 3 1,2 7 1321,1 8-694,-1 3 0,8 2-598,-3 3 1,-2-3-3,-1 2 1,3 0 87,0 0 1,0-5-36,0 2 0,1-3-179,3 3 1,-3-4-14,-1 0 0,-3-5-256,4 1 0,-6 1 132,2 0 0,-3-1-82,-1-4 0,-1 3 391,-3-2 0,-7 7 0,-7-7 0</inkml:trace>
  <inkml:trace contextRef="#ctx0" brushRef="#br0">17463 777 8135,'-12'-12'0,"6"5"293,2-1 0,3 0-53,1-3 1,1 0-343,3-1 0,7 4-206,8 1 0,1 4-329,0 0 0,1 1 637,-2 2 0,-2 5 0,-1 2 0</inkml:trace>
  <inkml:trace contextRef="#ctx0" brushRef="#br0">17874 605 8135,'-18'7'0,"1"2"70,6-6 0,0 6 210,-1-1 1,1-2-390,-1 2 103,6-1 0,-3 5 88,5-1 1,-1 1-148,1-1 0,3 1 39,-3-1-140,3 0 0,6 1-26,3-1 0,2-4 124,1-4 0,6 2-320,2-1 1,2 0 66,2-4 1,0-1 320,0-3 0,0-2 0,0-6 0</inkml:trace>
  <inkml:trace contextRef="#ctx0" brushRef="#br0">18102 400 7059,'0'12'212,"0"4"0,0-2 17,0 5 0,0 1-73,0 7 1,0-2 2,0 5 0,0-3-95,0 4 1,0-1-6,0 4 1,4-3-23,0-1 1,3-4-159,-3 0 1,4-3-122,-4-4 0,4 1-34,0-4 1,-2-6-93,2-6 1,-4 1 107,3-2 1,-4 0 26,1-7 0,1-3 233,-1-9 0,1 2 0,-1-5 0,-3 0 0,3-4 0,-2 3 0,2-3 0,-3 7-32,3-7 1,1 6 31,-1-2 0,4 5 193,-5-1 0,6-1-28,-1 1 1,-2-1 30,2 5 0,-2 3 20,2 1 1,2 0 67,-3 0 0,4-2-144,0 5 0,0 0-23,1 4 1,-4 0-128,-1 0 0,-1 1 81,2 3 1,1 3-117,-5 4 0,0 0 75,-4 1 1,-2 3-32,-1 0 1,-4 4 1,-4-3 0,-1-1 3,1-4 0,-1 1-33,1-1 13,0 1 1,-1-5 26,1 1-16,4-6-51,-3 3 0,9-6 74,-3-3 19,3 3 1,1-5 16,0 2 1,5 3 96,3-3 0,2 3-120,1 1 0,4 0 2,1 0 1,4 1-208,-1 3 0,1-2 75,-1 6 1,3-2-133,-3 2 1,3 1-72,0-6 302,1 1 0,-5 1 0,-2 2 0</inkml:trace>
  <inkml:trace contextRef="#ctx0" brushRef="#br2">23618 2227 10207,'0'11'938,"-5"1"1,4 3-379,-3 0-218,3 1 0,0-4-34,-3 4 0,3-3-65,-3 7 0,-1-3-170,1 2 1,-4 2 118,4-6 1,-3 4-84,3-4 0,-4 4-139,5-4 0,-2 1-380,1-5 0,1 0-24,-4 1 1,4-5 415,-1 1 1,-2-5 0,0 2-1</inkml:trace>
  <inkml:trace contextRef="#ctx0" brushRef="#br2">23550 2376 10207,'10'1'-128,"-2"3"0,6-2 397,-3 6 1,4-4-98,0 3 0,3-3-49,5 4 1,0-5-26,0 5 1,-4-4-391,0 3 0,-4-3-376,4 4 250,-5-6 415,3 9 1,-1-5 0,2 5-1</inkml:trace>
  <inkml:trace contextRef="#ctx0" brushRef="#br2">23607 2593 12446,'6'16'1586,"3"-2"-2333,-5 5 776,5 0 0,-3 8-93,6-1 1,0 6 58,4-1 1,-3 3 85,7 4 1,-5 2-30,4 6 0,-4-3 9,4 3 1,0 2-459,4 9 0,-12-26 0,-1 0 280,0 2 1,0-1 0,0 0 0,1 1-27,-1 1 0,-1 0 0,1 0 0,0 0-70,1 3 1,-3 2 0,0-1 0,-3 0 1,0 2 0,-2 0 0,-2-2 1,0 0 63,1 0 1,0 0 0,-1-2 0,-1-1 50,0 2 1,0-1 0,0 28-25,0-3 1,-1-9 29,-3-6 1,3-3-18,-3-9 1,2 1-45,-2-13 0,-1 3-161,-3-10-379,-2 0 691,9-9 0,-9-1 0,3-5 0</inkml:trace>
  <inkml:trace contextRef="#ctx0" brushRef="#br3">23047 4717 8300,'0'-12'-73,"0"6"41,0 1 118,0 5 1,0 6 14,0 6 1,0 6 115,0 8 1,0 5 132,0 7 1,0 2 135,0 6-331,0 5 1,-1-3-190,-3 5 0,3-5 197,-3 2 1,3-4-346,1-4 1,0-3 120,0-5 0,0-5-559,0-2 1,4-4-18,-1-4-770,1-3 903,-4-9 1,0-9 503,0-9 0,0-7 0,0-8 0,0-9 0,0 0 0,0-5 0</inkml:trace>
  <inkml:trace contextRef="#ctx0" brushRef="#br3">23013 4865 8300,'6'-29'-439,"5"5"-54,-4 5 0,5 1 653,3-1 0,3-1 714,4 5 1,6-1-575,3 5 0,-2 1-44,1 2 1,-4 3 32,0 5 0,-5 3-342,-2 4 1,-7 2-446,0 10 0,-6 0 342,-6 4 0,-1 1 176,-3 3 1,-2 1-104,-6 2 0,-4-2-81,-3-5 1,-3 0 59,-1 0 0,1-6 82,-1-1 0,0-5 165,0-3 1,4 1-146,0-6 0,9 1 168,-2-4 1,9-1-36,-1-3 0,3 2-36,1-6 1,1 5 24,3 0 0,3 1 96,8 2 0,3 0 34,5 0 0,0 5-72,0 3 0,3 3-36,1 5 1,0-4-49,-4 4 1,-1-4 6,1 0 0,0-1-93,0 1 0,2-1-238,-2 0 1,3 0-84,-7-4 0,-2 3-392,2-2 0,-1-2-1057,1 2 1762,3-6 0,-4 9 0,4-5 0</inkml:trace>
  <inkml:trace contextRef="#ctx0" brushRef="#br3">23881 5139 8152,'-10'12'542,"2"-1"949,3-4-1726,5-2 74,0-5 153,5 0 8,2 0 0,4-5 0,0-2 0</inkml:trace>
  <inkml:trace contextRef="#ctx0" brushRef="#br2">23721 1816 9732,'12'0'-432,"-1"0"217,0 0 0,1 4 9,-1 0 0,4-1 181,1-3 1,4 4 78,-1 0 0,3 5 99,0-2 0,1 4-176,0 0 1,-4 6-1,0 2 0,-1 2 55,1 2 0,1 0 68,-4 0 1,0-1 2,-1 1 1,-1 0 17,5 0 1,-4 4 16,5-1 1,-3 5 13,2-5 0,-1 6-23,-3-1 1,-2 2-211,2 1 1,-2 0 13,-2 0 1,1 2-20,-1 2 1,-1-1 102,-2 5 0,2-4-7,-2 4 0,-2-1 20,2 5 1,-6-1 7,2-4 0,1 4 35,-1-3 0,4-2-37,-5 2 0,1-5 157,-4 1 1,4 0-55,0-4 1,0 7 4,-4-7 0,0-1-97,0-2 0,0-6-125,0 2 0,0-3 92,0-1 0,0-4-270,0 0-92,0-5 1,0 2-176,0-4-777,0-6 652,-6-1 648,5-5 0,-9 0 0,4 0 0</inkml:trace>
  <inkml:trace contextRef="#ctx0" brushRef="#br3">24292 3186 8297,'-6'0'470,"1"5"1,5 3-412,0 7 1,5 2 125,2 2 0,4 4-1,0 0 0,0-1 44,1 5 1,-1-3-107,1-1 0,-1-5 90,1-3 1,-1-2-98,0-2 1,1-5 182,-1-2-331,1-2 1,-1-9-85,0-4 1,1-7 101,-1-9 0,5 2-614,-1-5 0,4-2-49,-4-6 0,5 2 678,-1-2 0,3 3 0,1 0 0</inkml:trace>
  <inkml:trace contextRef="#ctx0" brushRef="#br3">24075 1268 8377,'0'-7'-984,"-1"2"635,-3 5 324,3 0 0,-4 5 195,5 3 1,0 6 150,0 1 0,0 9-138,0-1 0,0 4 22,0-1 0,1 2-73,3 3 1,-3 1 19,3-6 0,1 5-162,-1-5 1,1-4 23,-1-7 1,-3-2 70,3-2-36,-3 1-331,4-6 266,-4-1 1,4-6-92,-5-3 1,4-4-270,0-7 251,5-3 1,-7-4 0,5-1-196,-2 0 1,0 0 61,-1 0 1,-3 0 117,3 0 0,2 1 75,2-1 0,-2 5 11,2 3 1,-2 2-91,2 2 0,2 4 15,-3 4 0,4 1 129,0 2 0,-5 0 0,5 5 0,-5 2 0</inkml:trace>
  <inkml:trace contextRef="#ctx0" brushRef="#br3">24326 1519 8377,'0'11'-445,"0"-4"0,2 2 282,2-6 1,-2 1 272,6-4 0,-5-4-2,5 1 0,-2-6-14,2 1 1,1-2-1,-5-1 1,3-1-18,-3 1 0,4-1-27,-4 1 1,-1-1 55,-3 1-137,0 0 0,0-1 108,0 1 1,-1 4-92,-3 4 0,-2 3 70,-5 3 0,-1 4-229,1 4 0,-5 6 50,1 2 0,0 0 41,4 4 0,4-7 66,3 7 0,-1-8-14,2 0 1,-1-2-51,4-1 1,5-2 42,2-3 1,4 2-246,0-5 1,0 0 49,1-4 232,4 0 0,-3 0 0,4 0 0</inkml:trace>
  <inkml:trace contextRef="#ctx0" brushRef="#br2">24715 1325 12827,'0'-12'5956,"-2"2"-6015,-1 3 1,-4-2 621,-4 5 0,-1 0-1650,1 4 1,-2 0 400,-2 0 0,1 5 719,-5 3 1,5 2 852,-1 1 1,2 2-1029,2 2 1,3-1-1608,1 5 0,4-3 626,-1 3 1,4-5 815,4 1 1,-1 1-14,4-1 0,1 1 201,3-5 1,5 1 6,-1-1 0,4 0-47,-4 1 0,4-1 121,-4 1 1,0-5-321,-3 1 108,-1 0 237,1 3-69,-6 0 1,-6-1 136,-8-2 0,-5 1-51,-3-5 0,-3 0-241,4-4 0,0 3-115,3 1 1,1 0-141,0-4 0,-1-1 492,1-3 0,-1-2 0,1-6 0</inkml:trace>
  <inkml:trace contextRef="#ctx0" brushRef="#br2">24943 1359 13442,'-10'5'2612,"2"3"0,0-2-2847,4 2 1,-4 3-325,4 4 0,-3 4-5,3-3 0,0 5 371,4 2 0,-4 0-15,0 4 1,1 0 51,3 0 0,0 5-378,0-2 0,3-1-202,1 2 0,0-4 78,-4 3 1,4-5 234,0 2 0,1-4-133,-1-4 0,-3 1-915,3-5 980,2 1 0,-5-9-156,3 1 647,-3-6 0,-1-2 0,0-6 0,0-5 0</inkml:trace>
  <inkml:trace contextRef="#ctx0" brushRef="#br3">24966 1371 8395,'8'-8'0,"-1"0"0,1 6 949,3-2-536,1 3 1,-1 1-267,1 0 0,-1 1 141,0 3 0,1 1-366,-1 2 0,-3 4 109,-1-4 1,-4 3-27,1 2 0,-3 3 112,-1 0-579,0 0 328,-5-3 0,-1-1-401,-6 1 1,-3-5-26,0 1 1,0-2 559,3 2 0,-4 2 0,-2-4 0</inkml:trace>
  <inkml:trace contextRef="#ctx0" brushRef="#br3">24384 1964 8445,'-7'0'53,"5"-3"29,9-1 1,2-4 231,10 4 0,0 1 342,4 3 1,1-4-281,3 0 0,2 0 38,5 4 1,6 0-188,1 0 1,0 0-136,1 0 0,-1-4-46,0 1 0,-2-1 156,-9 4 0,2 0-780,-6 0 0,1-4-34,-4 0 1,0-4-334,0 5 1,-4-5 944,0 4 0,-5-10 0,2 2 0</inkml:trace>
  <inkml:trace contextRef="#ctx0" brushRef="#br3">25343 1964 8252,'-6'0'-1351,"0"0"1351,6 0 0,6 0 0,0 0 0</inkml:trace>
  <inkml:trace contextRef="#ctx0" brushRef="#br2">1610 13785 12677,'0'11'49,"0"2"-48,0 2 1,0 8 238,0 8 1,0 4 29,0 7 0,2 2 145,1 14 0,8 2-660,-4-24 1,1 1-1,2-2 1,1 0 319,0 1 0,1 0 0,1-1 1,2 0-123,2-1 1,0 0 0,3 1-1,0-1-15,0 0 1,2 0 0,-1-2 0,2-2-77,0 0 0,0-2 1,0-2-1,1-2-91,0-2 1,1-2 0,25 20 78,-22-23 1,1 0 0,24 12-4,4-2 0,-4-7 24,-3-1 1,-4-5-56,-1 1 0,-2-2 18,-8-2 1,0-3 62,-8 0 0,0-6-181,-5 2 0,0-3 359,-3-1 1,-3 0-318,-4 0 1,-1 0-854,1 0 1084,-1 0 1,1-10 0,-1-3 0</inkml:trace>
  <inkml:trace contextRef="#ctx0" brushRef="#br3">2547 14756 8569,'-6'-5'1681,"6"5"-1523,7 0 0,5 5-409,3 6 1,3 6 381,4 2 1,5 2-28,0 2 0,-1 0-11,-3 0 1,0-4 30,0 0 0,0-4 114,0 4 0,-1-5-175,1 1 0,-5-6 7,-3-1 1,-2-1-43,-2 5 0,-3-1-1,0 1 1,-6-5 74,2 1 1,-8 0-20,-4 3 1,-7 0-37,-4 1 1,-2-5-47,-2 1 0,-1 0-262,-3 3 0,-2 0-251,-5 1 1,3 3-411,1 0 1,0 4 921,0-3 0,-3 9 0,4-1 0</inkml:trace>
  <inkml:trace contextRef="#ctx0" brushRef="#br2">1576 13008 15290,'-6'23'1019,"1"5"-1166,5 3 1,5 3-678,2 4 1,5 8 344,3 7 1,3 3 285,5 1 0,-1-3 38,1-4 0,0-2-33,0-10 0,1-6-53,3-9 0,-4-7-152,-1-8 1,1-3 195,-4-5 1,-2-6 119,-2-6 1,-2-4 69,-2-7 0,1-6-97,-1-6 0,-5 1-131,-2-4 1,1-3 178,-1 0 0,0-3-76,-4 3 1,1 1 83,3 6-66,-3 10 7,4-3 0,-4 18 663,3-2-542,-2 7 1,6 9 298,-4 10 1,4 11 83,-4 4 0,3 4 54,-3 5 0,5-4-111,-1 3 1,2-6-97,1-2 1,2-6-271,2-1 206,3-5-65,5-7 1,-2-4 144,-2-3 1,3-8-39,-3-4 1,-3-4-202,0-8 0,0 0 40,-1-10 1,1-2-155,-5-6 1,4-3-93,0-4 1,1-1-496,-5 0 1,1 1-10,-1-1 0,-1 1 109,-2 4 580,2 1 0,-9 5 0,3-1 0,-3 2 0,-1 5 0,0 3 0</inkml:trace>
  <inkml:trace contextRef="#ctx0" brushRef="#br2">4100 15281 10099,'12'-11'810,"3"-1"-966,0 1 0,1-1-219,0 1 1,0-4 294,3 0 0,3-1 52,-3 5 1,2-4 144,2-1-114,5-4 0,-2 6 42,4-5 1,0 4-94,5-4 1,3 0 86,0-4 1,5 0-19,-1 0 1,2 2-179,2 2 1,0-2 185,-1 6 1,1-4-10,0 4 1,1-2 29,2 2 1,-1 3-2,6-4 0,-5 4-50,4 0 1,1 1-110,3-1 0,-5 5 22,-3-1 0,3 0 101,2-3 0,2 3 18,1 1 0,-2 0-41,-1 0 1,2-2 0,-3 5 0,1-3 53,0 3 1,0 0 14,-4 4 1,4 0 31,0 0 1,-4 0 5,0 0 1,-1 0-10,-3 0 0,2 5-38,-6 3 0,5 1-13,-1-2 0,2 3 1,-6-2 1,2 2-9,2 1 0,-4 1 57,0-1 0,-4 5-55,4-1 0,-5 0 89,1-4 1,1 5 14,-1-1 1,0 0 34,-4-3 1,-1 2-87,-2-3 1,-3 7-29,-5-7 0,-1 2-15,1-6 1,-1 4 157,-3-4 0,-1 0-220,-3 0 0,-2-3-112,2 4 1,-3-6-167,0 2 1,-5-2-945,1 2-1059,0-2 2301,3 8 0,-5-4 0,0 5 0</inkml:trace>
  <inkml:trace contextRef="#ctx0" brushRef="#br3">7321 14699 8130,'-12'1'0,"9"3"0,6 2 65,9 5 1,0 6 119,4 2 1,-2-1-47,5 1 0,-4-4-48,4 4 0,0-5 121,4 1 0,0 2 168,0-2 0,-4 0-188,0-3 0,-2 3-42,2 0 0,-3 0-12,-9-3 1,-2-1-101,-5 1 1,-1-1 84,-3 0 1,-7 2-12,-8 2 1,-8-1-175,-3 5 0,-7-5-435,-1 2 1,-9 1 139,1 2 1,-3 3 356,-1 1 0,-2 0 0,-5-1 0</inkml:trace>
  <inkml:trace contextRef="#ctx0" brushRef="#br3">7595 15738 6888,'0'6'297,"-1"4"4,-3-2 1,-3-2-87,-4 2 1,0 0-105,-1 3 0,1 0 140,-1 1 0,-3-1-113,0 1 0,-5 3-105,1 0 0,-7 4 89,0-4 0,-7 6-12,-2-2 0,-4 2-4,-7 2 1,-5 0-254,-2 0 1,-6 0 229,28-12 1,1 1 0,-3-1 0,0 0-209,0 1 0,1-1 1,-2 1-1,1-1 213,-2 1 0,1-1 0,0-1 0,1-1-20,1 1 0,-1-1 1,0-2-1,-1 0-105,2 1 0,-1-1 1,0 0-1,0 0 30,1 1 0,-1-1 0,0 0 1,-1-1-57,2 2 0,0-1 0,-2-2 1,0-1 60,0 0 1,0 0 0,-2-1 0,-1 0-13,1 1 1,0 0 0,-1 1 0,0 0 0,1-1 0,0 0 0,1-1 0,-1 0 16,-2 1 1,0-1-1,4-1 1,1 0 169,-2 2 0,1 0 0,-27 0-60,0 3 1,4-4 169,4 1 0,3-3-102,9-1 0,1 0-122,6 0 1,1-1 7,3-3 1,2-2 20,5-6 0,4 1 137,0-1-292,5 1 0,-3-4 0,6-1 228,-1 2 0,2 2-326,3 0 0,0 2-994,3 3 550,3-4 0,-5 6-961,2-2 937,3 2 633,-4 5 0,10 0 0,1 0 0</inkml:trace>
  <inkml:trace contextRef="#ctx0" brushRef="#br3">5265 15966 8412,'-18'-5'-264,"6"4"336,4-3 1,0 3 311,-3 1 0,-1 1-469,1 3 0,-5 2-363,-3 6 0,-8 4 248,-4 3 260,-2 3-78,-1 1 0,-1 0 333,-3-1 1,-2-3-111,-2 0 0,3-1 22,5 1 0,3-2-86,1-6 1,4 1-33,0-1 0,6 0-15,0 1 1,7-1-40,-3 1 1,5-1 202,3 1 0,3-1-138,5 0 0,3 5-29,4-1 1,6 5-29,10-1 0,5 2-63,2-2 0,-1 2-24,2-2 1,-1-1-237,5 1 0,-5-5-27,1 1 1,-5 2-811,5-2 1097,-6 0 0,3 2 0,-5 0 0</inkml:trace>
  <inkml:trace contextRef="#ctx0" brushRef="#br3">5151 16720 8458,'-28'23'0,"8"0"-40,-3 0 0,2 6 99,-1 5 0,3 2 262,0 6 1,3-1-435,-3 5 0,5 0 205,-1-1 1,2-3-127,2 0 0,3-9-159,1 1 0,4-8-61,-1-3 0,4-6-241,4-5 0,6-6 8,6-2 0,3-9 487,-4-6 0,5-11 0,-2-7 0</inkml:trace>
  <inkml:trace contextRef="#ctx0" brushRef="#br3">5082 16960 8458,'7'-46'0,"3"11"11,-3 4 0,-2 7 180,-1 5 34,3 3 22,-6 9 0,4 9 0,-5 9 0,4 6-32,0 5 0,-1 6 227,-3 3 1,5 2-255,3 1 0,2 0-234,2 1 0,-1 3-107,0 0 0,1 4-462,-1-4 1,-3-2 115,0-5 0,-2 1 262,2-6 0,-3-3-604,-5-4 1,0-9 840,0 2 0,-5-9 0,-2 3 0</inkml:trace>
  <inkml:trace contextRef="#ctx0" brushRef="#br3">5094 17223 8458,'-5'-12'77,"3"5"195,-1-1 1,3 5-335,3 0 1,5 1-203,7 2 1,-1 0-265,5 0 0,1 0 244,7 0 0,-3 4 284,3 0 0,2-5 0,0-6 0</inkml:trace>
  <inkml:trace contextRef="#ctx0" brushRef="#br3">5562 17063 8458,'-11'0'-210,"-1"0"1,-3 2 282,0 6 0,-4 0 159,3 7 0,-3 3-110,4 1 0,0-2 144,3 2 1,1-1-313,0 1 126,4-2 1,2-2-134,5 0 1,1-1-228,3-6 1,8 2-345,7-3 1,4-1 114,3-3 509,-2-1 0,9-7 0,-3-2 0</inkml:trace>
  <inkml:trace contextRef="#ctx0" brushRef="#br3">5870 16754 8433,'-6'0'-911,"1"5"999,5 3 0,0 7 267,0 4 1,0 8-119,0 3 0,0 5-106,0 3 0,0-1 287,0 4-193,5 6 0,-2-1-128,4 0 0,1-2-151,3-6 0,-3-1-228,-1-6 1,0-4 143,0-4 1,2-5-122,-5-3 0,0-6-301,-4-1 428,0-6 0,0 2-36,0-8 0,0-7 11,0-8 0,0-3-48,0-1 0,1-3 12,3-1 0,-3-5 258,3 2 1,1-2-107,-1 2 1,5-2 231,-2 5 1,4-3 4,0 3 1,4 2 15,0 6 1,2 2 49,-2 6 0,-2 1 249,2 2 0,-2 3-213,-2 5 1,1 0-61,-1 0 0,-3 5-281,-1 3 0,-4 2 149,1 1 1,-3 6-184,-1 2 1,-5 1 107,-3-1 1,-3 3-457,-4-3 1,1 2 138,-5 2 0,5-5-91,-2-3 1,0-3 283,1-5 264,-1 3 1,6-7 459,3 5-217,2-6-303,5 3 0,10-5 33,5 0 1,6 0 94,6 0 0,2 0-371,6 0 0,0 0-355,3 0 0,-5-4 487,5 1 0,-5-6 0,7 2 0</inkml:trace>
  <inkml:trace contextRef="#ctx0" brushRef="#br3">2935 15841 8419,'-11'0'-11,"-1"4"96,1-1 1,1 2 84,2-1 0,-6-2-148,3 1 0,-8 4 221,0 0-61,-3-2 0,-2 4 44,-3-5 1,-2 4 10,-5-5 0,0 1 66,-1-4 0,-3 0-64,0 0 1,-5 0-142,1 0 0,-2-1 17,-2-3 1,-3 2-268,-1-6 0,-3 2 304,3-2 0,-3-6-130,4 3 0,-5-5 44,5 1 0,-1-4-178,5-7 0,-1-1-83,0-7 0,1 2 166,-1-6 0,5 2 31,3 2 0,8 2-230,3-2 1,3 2-377,1-6 1,2 4 266,2 4 1,3 2 63,9 5 0,2 5-328,5 3 81,0 2 0,1 7-569,3 2 1186,2 3 0,5 1 0,1 0 0</inkml:trace>
  <inkml:trace contextRef="#ctx0" brushRef="#br3">1462 15304 8419,'-18'0'-400,"2"0"-51,4 0 1,5 0 489,-1 0 0,4 0 1031,-3 0-916,4 0 1,-2 1-86,5 3 0,0 4 256,0 7 0,5 3-110,3 4 1,-1 1-190,5 0 1,-3 4 5,6-1 0,-3 1-97,0-4 0,-1-4 24,1 0 0,-5-9-285,1 2 0,-4-9-83,3 1 47,-4-3 1,2-6-125,-5-2 0,0-8 165,0-4 0,0-3 321,0-1 0,-4 0 0,0 0 0,-3-3 0,3-1 0,-4 0-51,5 5 0,-5 3 55,4 0 1,-4 5 252,5-2 1,-1 8 977,4 0-175,0 5-542,5-2-189,1 5 0,10 0 212,-1 0 0,9 4-97,-1 0 0,7 5-54,1-2 1,0 0-278,0 0 1,1 1-232,-6 3 1,2 1-278,-1-1 1,-3 1 394,2-1 0,-1 6 0,-3 0 0</inkml:trace>
  <inkml:trace contextRef="#ctx0" brushRef="#br3">8748 13876 8435,'-11'0'0,"0"0"-70,-1 0 0,-1 2 150,-2 1 1,1 9-105,-5 7 1,-1 8 101,-7 3 0,2 8 107,-6 4 0,1 9-208,13-23 0,0 1 1,-12 28 210,15-27 1,1 1-1,-1 0 1,1 1-97,2 1 1,-1-1 0,0-1 0,0 0 100,-3 30 0,1 0-250,6-4 0,3-2 174,5-10 1,0-2 81,0-4 1,5-3-535,3-9 1,2-2-759,2-6 0,-1-3 532,0-9 561,1 3 0,-1-13 0,1 1 0</inkml:trace>
  <inkml:trace contextRef="#ctx0" brushRef="#br3">8269 14619 8352,'-24'-5'0,"2"3"38,11-1 0,0 3 37,4 3 0,-2 5 49,5 7 1,-1-1 29,1 5 1,3 0 248,-3 4-189,3 5 1,5-3-14,0 6 1,6-5 13,1 5 0,1-6-99,3 2 0,3-7 46,1-1 0,2-6-229,2-2 1,0 0 83,0-8 1,-2 0-123,-2-7 1,2-2 21,-6-6 1,0-4-65,-4-3 1,1-4 27,-1-4 0,-1 3-104,-2-2 0,1 1-138,-5 3 1,3-1 360,-3 0 0,5 5 0,-3 2 0</inkml:trace>
  <inkml:trace contextRef="#ctx0" brushRef="#br3">7880 13351 8248,'0'8'-62,"0"-1"0,0 2-57,0 6 1,0 4 209,0 8-13,0-3 1,0 12 3,0-6 1,0 9-8,0-4 1,0 5-435,0-2 0,5 0 182,3-3 1,-2 3 176,2 0 0,0 0 0,3-4 0</inkml:trace>
  <inkml:trace contextRef="#ctx0" brushRef="#br3">7869 13408 8342,'0'-11'-156,"0"-1"1,5 1-218,3-1 1,2 4 504,1-4 17,1 8 1,3-10 27,0 11 1,9-5 255,-1 4 0,2 0-81,-2 4 1,0 5-153,0 3 1,-1 3-185,-3 5 0,0-4 92,-8 4 0,2-2-168,-9 1 0,-1-3 72,-3 4 0,0-2 44,0 1 0,-6-2-76,-5 2 1,-1-3-136,-3 0 0,-2-1-53,2 1 1,-4-5 49,4 1 1,-4-6-12,4 2 84,-1-2 522,5-2-260,5 0 0,1 5-16,5 2 1,5 0 15,2 0 1,5 1 249,3 3 1,-1 1-220,5-1 0,0-3-206,4-1 0,-5 0-345,-3 0 0,1 3 208,0-2 0,-1-2-843,-4 2 0,1 0 978,-1 3 0,0 0 0,1 1 0</inkml:trace>
  <inkml:trace contextRef="#ctx0" brushRef="#br3">8623 15532 8135,'-12'0'-585,"6"0"899,1 0 1,14 0-90,2 0 0,8 0 271,0 0 1,4-1-200,4-3 1,1-2-110,2-5 0,4-2-5,1-2 1,0 1 19,7-5 0,0-2-180,4-5 0,-1 0-178,1-4 1,0-1 35,-1-3 1,1-1-205,0-3 1,-4 2 113,-1-2 0,-4-1 93,1 1 0,-6 3-80,-1 5 0,-10 4-102,2 0 1,-8 7 48,0 3 1,-6 4 388,-1 0 123,-6 1 1,4 3 19,-6 1 1,-2 4 443,-2-1-564,-2 3 1,-5 1 62,-1 0 0,1 0-71,-1 0 0,2-1 61,3-3 1,-3 3-91,2-3 0,-2 3-27,-2 1 0,1-2-23,-1-1 0,1 1-102,0-1 0,-1 1 73,1 2 1,-4 4-82,-1 0 1,1 1-191,4-1 0,-1-3 87,1 3 1,-1-3-136,1-1 0,3 0-138,1 0 155,4 0 0,-2-1 86,5-3 0,1 2 93,3-6 0,3 2-4,4-2 0,4-2 104,0 2 0,4 2 257,-3-2 1,3 6-144,-4-2 1,4 3 161,-4 1 1,2 0-108,-2 0 1,-6 0-105,2 0 1,-6 0-85,3 0 0,-5 1-201,0 3 0,-1 2-155,-2 5 0,-5 2 351,-3 2 0,-7 3 0,-3 5 0</inkml:trace>
  <inkml:trace contextRef="#ctx0" brushRef="#br3">9354 15498 8217,'-5'8'-97,"-3"-1"1,2 2-133,-2 6 1,0 4 292,-3 8 1,-2 2 216,-2 6 1,-1-1 71,-3 0 0,1 0-120,3 1 1,2-2-163,-2-3 0,3 2 71,5-6 0,-2-3-431,5-4 1,0-5-402,4 2 110,0-9 1,1-2 245,3-5 0,3-6-158,4-6 492,0-4 0,1-17 0,-1-3 0</inkml:trace>
  <inkml:trace contextRef="#ctx0" brushRef="#br3">9308 15635 8217,'6'-18'202,"3"2"404,-5 4-385,5 6 1,-7 2-17,6 8 1,-4 8 255,3 7 0,-4 2-131,1 2 0,-3 4-136,-1-1 1,4 1 68,0-4 1,1 3-347,-1 1 0,-2 0-57,6-4 0,-6-1-46,2 1 0,-3 3-153,-1-4 0,0 3-404,0-10 0,0 0-144,0-4 1,-5 0 321,-2-4 1,-3-2 564,-2-5 0,1-1 0,-1-3 0,-4-7 0,-2-7 0</inkml:trace>
  <inkml:trace contextRef="#ctx0" brushRef="#br3">9262 15955 8217,'-11'-11'0,"3"-1"26,1 1 49,4-1 1,-2 5 191,5-1 1,1 4-5,3-3 1,2 3-253,6-4 1,1 6 105,2-2 0,-1 3-589,5 1 1,0 0 138,4 0 333,0 0 0,-1 5 0,1 1 0</inkml:trace>
  <inkml:trace contextRef="#ctx0" brushRef="#br3">9731 15761 8217,'-12'0'279,"1"0"1,-1 0-112,1 0 0,-1 5 47,1 2 0,-4 4-109,0 0 0,-1 0 30,5 1 1,0 3-66,-1 0 1,6 2 20,2-2 1,3-1-254,1 5 0,1-5-327,3 1 0,6-6-114,5-1 1,5-6 266,-1 2 1,3-3 334,1-1 0,0-5 0,0-1 0</inkml:trace>
  <inkml:trace contextRef="#ctx0" brushRef="#br3">9982 15475 8208,'0'-11'161,"0"5"-236,0 0 0,-4 8-310,0 2 0,-1 3 937,1 8-302,3 3 0,-8 6-1,5 3 0,1 2 32,3 5 0,0 1-218,0-1 0,0 4 5,0 0 0,0 5-236,0-1 1,0-6 95,0-2 0,0-4-11,0 1 0,0-7-60,0-5 1,0-5-336,0 1 289,0-7 1,1-3-525,3-5 614,-3 0 0,8-7 35,-5-4 1,4-6 64,0-5 0,-2-1-99,2 0 0,-2 0 127,2 0 1,2 0-39,-2 1 0,2-1 162,1 0 1,1 4-37,-1 0 0,1 5 143,-1-1 1,0 6-118,1 1 1,-4 6 349,-1-2-195,-4 3-182,7 1 0,-9 5 159,3 2 1,-7 5-137,0 3 1,-6 1-69,1 3 1,-2 2 25,-2-6 1,1 0-7,0-3 0,0-1-22,4 0-8,-3-4-102,3 3 185,1-9-240,1 4 1,6-5 132,3 0 1,-1 0-13,4 0 0,2-4-55,6 1 0,-2-2-137,2 1 0,-2 2 13,-2-1 0,1 1-228,-1 2 0,1 0-77,-1 0 1,0 5-122,1 3 580,4-3 0,-3 10 0,4-2 0</inkml:trace>
  <inkml:trace contextRef="#ctx0" brushRef="#br3">10416 16092 9035,'0'-6'2622,"-4"-1"-3003,0 4 190,0 1-276,4-3 467,0 5 0,-5 0 0,-1 0 0</inkml:trace>
  <inkml:trace contextRef="#ctx0" brushRef="#br4">11946 3815 8276,'0'-12'0,"0"1"-508,0-1 0,0 1 274,0-1 0,-1 1 438,-3 0 0,3-1 216,-3 1-94,3 4-286,-4 2 77,3 5 0,-3 5 24,5 3 1,0 9-39,0 5 1,0 6 156,0 7 0,2 3-184,1 0 0,-1 5-5,2-1 1,-3 2 57,-1 2 0,4-4-17,-1 0 0,2-2-2,-1 2 1,1-3 14,3-4 1,1-5-89,-5 1 1,3-6 48,-3 2 0,4-8-212,-4-4 0,4 1-93,0 0 1,-3-5-416,-1-3 22,2-6-351,-4 8 314,3-8 270,-5 3 1,-5-7-150,-3-1 528,-2 1 0,-7-13 0,-1 2 0</inkml:trace>
  <inkml:trace contextRef="#ctx0" brushRef="#br4">11855 4363 8218,'-18'-12'0,"3"1"-114,7 0 1,-1-1-163,6 1 0,-5 3 1448,4 0-706,0 6 0,6-3-469,1 5 0,4 1 54,4 3 1,2 2 150,2 6 1,3 4-29,5 3 0,3 4-8,1 4 1,0 2-23,-5 5 0,5 4-17,0 0 1,-1-1-210,-3-6 0,-1-4 94,-3-4 0,1-2-86,-5-6 0,1 0 176,-5-7 80,0-3 1,0-1-65,-4-8 0,-2-4 137,-5-7 1,0-3-154,0-5 0,0 0 42,0 1 1,0-1-209,0 0 0,-1 1 145,-3 3 1,3-1-417,-3 5 0,-1-4-26,1 4 1,0-1-208,4 5 1,0 3 170,0 1 0,0 3-509,0-4 190,6 6 0,0-3-35,5 5 751,1 0 0,-1-5 0,1-2 0</inkml:trace>
  <inkml:trace contextRef="#ctx0" brushRef="#br4">11763 4237 7287,'2'17'1242,"2"3"-857,3 5 1,5 6-207,3 7 0,-1-1-265,5 5 0,0-4 73,4 3 1,0-4 9,-1 1 0,5-7 81,0-5 1,-1-3-227,-3-4 0,-1 0 29,-3-7-12,2 2 1,-8-13 192,2 3 0,-3-8-3,-5-4 1,-2-3-24,-5-4 1,0-2-21,0-2 0,0-6 24,0 2 1,2-2 2,1 2 0,0 0-18,5 0 0,-5 4-36,5 0 1,0 4-10,3-4 1,0 5-17,1-1 1,-1 2-133,1 1 0,-1 1 111,1 0 0,-1 4 7,0 3-107,-4-2 107,-2 5 1,-6-4 216,-3 5 0,-9 4 21,-10-1 0,-3 6 71,-5-1 0,-6 1-220,3-2 1,-3 4 29,3-4 0,0-1-330,-1 2 0,6 0 261,3 3 0,-4 1 0,1-1 0</inkml:trace>
  <inkml:trace contextRef="#ctx0" brushRef="#br5">11444 10130 14573,'-7'0'-608,"2"0"1,18 2 764,2 1 1,8-1-75,-4 1 1,4 3-7,4-3 1,-2 2 193,5-1-57,1-3 1,3 6 33,0-3 0,1-2-172,-1 6 0,1-6-38,4 2 1,-6 1 132,5-1 0,-5 0-206,5-4 1,-7 0 81,0 0 0,-2 0 21,1 0 1,-2 0-159,-5 0 0,-5-1-191,-3-3 1,-2 2-262,-2-1 1,-4 0-10,-4-1-584,-1 3 1066,-2-4 0,-10 5 1,-3 0-1</inkml:trace>
  <inkml:trace contextRef="#ctx0" brushRef="#br5">12072 10073 12643,'0'-11'-186,"0"4"1,1 2 519,3 5 1,2 2-372,6 1 1,-1 0 11,1 5 0,0-2 119,3 2 1,2 0 94,2-4 0,1 4-75,-4-4 0,3-1-44,-4-3 1,0 0 138,-4 0 1,0 2-571,-4 2 227,-2-3 0,-6 8 202,-3-5 1,-7 4 154,-8 0-154,-3 7 1,-6-1 0,-1 4-305,0-2 0,1 5-105,5-2 376,-5 2 0,4 2 1,-4 0-1</inkml:trace>
  <inkml:trace contextRef="#ctx0" brushRef="#br5">11809 10359 12160,'0'-7'-1086,"0"2"1,0 7 1071,0 1 1,0 0 551,0 5-255,0-1 1,-4 5-26,1-1 1,-1 2 29,4 2 0,0-1-186,0 5 0,0 0 17,0 4 0,0 0-13,0-1 1,4 3-57,-1 1 0,5 2-1,-4 3 1,3 2-181,-3-3 1,4 7-52,-4 1 0,1 4 200,-1-4 0,-3 4-20,3-4 0,-2 0 43,2-4 0,-3-1-28,3-2 0,-3 0 105,-1-4 0,0 3 20,0-3 1,0-2-7,0-6 1,0 3-17,0-3 1,0-2-159,0-2 1,0-3 100,0 0 1,0-4-146,0-1 153,0-4-729,0 2-3166,0-5 3787,-5-5 1,-1 3 0,-6-3 0</inkml:trace>
  <inkml:trace contextRef="#ctx0" brushRef="#br5">11718 11284 10127,'0'-7'-393,"0"2"1,4 10 752,-1 3 1,5 6 116,-4 1 0,3 4 57,-3-3 1,5 3-160,-1-4 1,1 0-48,-2-4 0,3 1-133,-2-1 0,2-3 27,2 0 1,-1-6-169,0 2 0,1-3 253,-1-1 0,5-5-294,-1-3 1,1-6-88,-1-1 1,-1-5-40,5 1 0,-5 1-103,2-1 1,-4 5-261,0-1 1,-1 2-112,1 2 0,-5 1-86,1 2 696,-6 3 1,9 0 0,-5-1 0</inkml:trace>
  <inkml:trace contextRef="#ctx0" brushRef="#br5">11421 11592 16250,'7'0'-901,"1"0"1,0 0 485,3 0 0,2 0 506,2 0 0,3 1-160,5 3 0,1-2 289,2 1 1,4-1 12,4-2 0,0 0-37,0 0 0,1 3-218,-1 1 0,0 0 191,0-4 0,5 4-222,-1 0 0,0-1 214,-4-3 0,-1 2-332,-3 2 1,1-3 113,-8 3 0,2-2-829,-6 2 0,-2-2 35,-2 6 798,-3 0 1,0 3 0,-1 1 0</inkml:trace>
  <inkml:trace contextRef="#ctx0" brushRef="#br5">4214 11113 23058,'0'-7'-2660,"5"2"3348,3 5 0,2 3-1535,2 4 0,-1 3 94,0 13 1,5-1-315,-1 8 736,0 1 1,2 3 166,2 0 1,-2-1-281,2-2 1,-5-5 282,2-7 1,0-2-697,-1-6 0,4-4 1368,-3-4 1,0-4 663,-1-6 1,4-11 10,8-13 0,0-8-253,7-7 0,3-6-729,-15 22 1,1-1 0,2 2-1,1-1 180,1-3 0,-1 1 0,3 0 0,0 1-470,1-2 0,0 1 1,2 1-1,0 1 86,2 3 0,0 1 0,0-2 0,0 1 0,0 3 0,1 1 0,2 2 0,0 2 0,1 1 0</inkml:trace>
  <inkml:trace contextRef="#ctx0" brushRef="#br0">8726 16023 8031,'-13'-5'-1171,"-2"4"1036,8-4 0,1 4 135,2-3 926,-2 3-603,5-4 0,-3 8-21,8 1 1,-2 10-117,6 1 1,1 12 302,6 7 1,4 8 0,7 12 0,-1 4-497,-12-24 1,0 0-1,2 3 1,-1 0 186,1 1 1,1 0 0,1 4-1,1 1-43,3 3 0,0 0 0,-1-2 1,1 0-154,1 0 0,2 0 1,-2-1-1,1-1 67,-2-3 0,0-2 0,-1-2 0,1-1-27,0-2 0,0 0 0,-3-2 0,0-1-54,2-2 1,-2-1 0,17 27-130,-5-7 1,-1-3-159,-2-9 0,-3-1-95,3-2 1,-7-3-32,-1-5 0,-4-9-222,4-3 0,-5-7 506,2 0 0,-4-9-536,0-7 695,-1-9 0,1-14 0,-1-5 0</inkml:trace>
  <inkml:trace contextRef="#ctx0" brushRef="#br0">9399 16343 8160,'-52'29'0,"25"-10"0,0 1 1954,-23 18-2139,25-13 0,1 3 0,-1 1 1,0 3 397,1 5 1,-1 2 0,-3 1-1,0 1-181,-1 8 0,1 1 1,-1-2-1,0 1-1211,-4 5 1,1 2 953,2-3 1,0-1 199,-1-2 0,0-2 0,5-4 0,0-2-229,1-3 1,0-2 0,4-4 0,1-1-32,0-3 0,1-1 285,-6 24 0,2-9 0,8-4 0,-3-7 0</inkml:trace>
  <inkml:trace contextRef="#ctx0" brushRef="#br0">2889 17474 8360,'-12'-23'256,"-2"4"-214,10 0 1,5 6 267,7 2 1,2 5 120,1 6 0,7 6 180,5 5 0,0 7-227,4 9 1,-3-1 30,-1 9 0,-1-5-152,1 4-1,5-4 33,3-8 1,-1-8-166,4-2 0,1-12 88,10-8 1,-2-12-316,-18 0 0,0-2 1,-1 0-1,0 0-5,1-6 0,0-2 0,0 1 0,2-1-522,1-4 0,1-1 0,0 3 1,0 0 506,1-1 1,1 1 116,-2 2 0,0 0 0,5-2 0,0 1 0,-2 1 0,0 1 0,2 1 0,0-1 0,0 2 0</inkml:trace>
  <inkml:trace contextRef="#ctx0" brushRef="#br0">10690 10427 8557,'-6'-5'0,"1"3"0,5-6-960,0 5 605,0-7 573,0 9 0,5-5-127,2 2 0,5 3 103,3-3 1,3 3-82,4 1 1,1 0 2,0 0 0,1-2-42,3-2 0,2 3 5,5-3 1,-1-1-1,-2 2 0,1-5-146,-6 4 0,5-5 24,-5 2 1,1 0 102,-4 0 1,-2 3-35,-2-4 1,-2 6 33,-6-2-24,1 3 1,-2 2 44,-3 3 1,2-2 109,-5 6 0,1 3-67,-1 4 1,-3 2 96,3-2 1,-1 3-118,0 5 0,0 1 12,5 3 0,-5-2-67,5 5 1,-5 1 26,0 3 0,2 4-8,-1 0 0,4 2 6,-4-2 1,1 2-10,-1 6 0,-2-2 3,6-2 1,-6 3-8,2-3 0,-1-3-68,0-1 1,-1-2 48,1-2 0,-1-4-7,-2 1 0,0-6-27,0 2 1,0-3-14,0-1 1,0-6-12,0-1 0,4-4-42,-1 0-14,1-1-251,-4-4-73,0-2-3561,0-5 3459,-5 0 1,3-4 497,-6 0 0,0-5 0,-3 3 0</inkml:trace>
  <inkml:trace contextRef="#ctx0" brushRef="#br0">11227 11250 8557,'-12'-18'-136,"1"1"1,3 2-60,1 0 1,4-4 240,-1 4 249,3-1-57,1 5 1,1 1-54,3 2 0,-1 3 31,4 5 1,-3 1-28,4 3 0,-1 3-25,5 4 0,-1 4-53,1 0 1,-1 7 13,0 1 1,2 1-30,2 6 1,-2-3-18,2 3 1,-2-3 9,-2 4 1,1-6 35,-1 2 1,4-5-22,1-3 1,-1-3-3,-4-9 0,-3 3-24,0-2 0,-1-3 20,5-1 46,-6-3-138,4-1 0,-5-5 81,3-2 1,-2-5-120,-2-3 0,-2 1 105,6-5 1,-4-4-151,3-4 0,-4-1 21,1 2 1,1 2 20,-1-3 0,1 0 17,-1 5 1,-2-3-38,6 10-14,-6-5 0,3 7-95,-5-2-1010,5 7 812,-3 3 1,3 8 361,-5 4 0,0 6 0,0 10 0</inkml:trace>
  <inkml:trace contextRef="#ctx0" brushRef="#br0">12106 11958 8453,'-6'6'-1833,"6"0"1948,7-2 0,4-1 55,0 4 0,4 0 153,0 0 0,7 2-124,1-5 0,5 0 119,6-4 1,2 0-120,2 0 1,-2-2-39,6-1 1,0 1-52,4-1 0,0 0 76,-1-1 1,0 3-211,-3-3 1,-3 2 14,-5-2 1,0 3-139,1-3 0,-2 2 44,-3 2 0,-2-3-255,-5-1 1,-4 0 111,0 4 1,-5 0-70,1 0 1,-2 0 68,-2 0 246,-4 0 0,3 5 0,-4 1 0</inkml:trace>
  <inkml:trace contextRef="#ctx0" brushRef="#br1">12837 11866 9678,'11'2'48,"1"1"-134,-1-1 1,2 7 180,2-6 0,2 5 20,2-4 0,2 3 17,-2-3 1,3 4-24,1-4 0,-2 1-133,-2-2 0,2 3 69,-6 1 1,0 2-215,-3-5 0,-1 3-27,0-3 216,-4 5 0,-2-6 44,-5 4 1,-9 1 6,-2 3 1,-10 1-99,-2-1 1,-5 4 14,-6 1 1,0 3-191,0-4 0,2 5 80,-2-1 1,7-2-599,-3-2 1,4 3 719,3 1 0,-5-3 0,-1 1 0</inkml:trace>
  <inkml:trace contextRef="#ctx0" brushRef="#br0">12437 11912 8545,'-23'0'-231,"4"0"-67,0 0 1,0 0 311,-3 0 1,-6 5 273,-3 3 1,-3 7-179,-4 4-64,2 2 0,-7 2-59,5 0 0,5-5-4,6-3 0,5-2 7,3-2 1,2-3-10,6 0 0,4-5-228,3 5 1,6-2-73,5 2 319,1 2 0,24 1 0,-2 7 0</inkml:trace>
  <inkml:trace contextRef="#ctx0" brushRef="#br0">12586 11033 8496,'-12'6'-949,"6"-1"1,0-5 1125,2 0-300,3 0-54,-4 0 388,5 0 1,0-5-112,0-3 0,0-2 15,0-1 0,0-1 11,0 1-71,0-1 2,0-4 1,1 3-19,3-2 1,-3-1 26,3 0 1,-3-4-6,-1 1 0,0-3 42,0 0 0,-1-6-9,-3-3 1,3 1-40,-3-5 0,3 4 16,1-7 0,-4-3-17,0-1 0,0 2 18,4-2 0,0 1-146,0-1 0,0-1 103,0 5 0,0-4-12,0 4 1,0-4-2,0 4 1,1-1-7,3 1 1,-3-2-25,3-2 0,-2-2 1,-2 2 0,0-1 23,0 1 0,0-2 30,0 2 0,0-3-12,0 0 0,0 3-18,0 0 0,-4 1-2,0 0 0,0-3-14,4 6 1,0 0-3,0 4 0,0-2 5,0-2 0,0 4-7,0 0 0,0-4-6,0 4 0,0-3 14,0 2 0,0 2 88,0 3 0,0-3-70,0 3 0,0 0 4,0 0 0,0-1 6,0-3 0,4-4 1,0 0 0,1-4-17,-1 4 0,-3-4-3,3 4 0,-2-4 129,2 4-581,-3 0 461,4 9 1,-3-4 45,1 3 0,-1 2-32,2 1 0,1 2 8,-2-2 0,1 3-15,-4-3 1,4 3-6,0 1 1,0-3-22,-4-1 1,3 0 228,1 4 1,0-3-322,-4-1 0,0 1 103,0 3 1,4-4-31,0 0 1,-1 1 1,-3 3 0,0-1-9,0-3 1,0 3 19,0-3 0,0 3 8,0 1 0,0-3 1,0-1 0,0-1 3,0 2 1,0 1 8,0-1 1,2 2-16,2 1 0,-3 1 30,3 3 0,-3-2 7,-1 2 1,0-3 7,0-1 0,0 0-28,0 1 1,0-1 1,0 0 1,1-5-15,3-3 0,-3 2-1,3-1 0,-1 4-61,0 0 1,-1 0 66,1 0 0,-1 3-16,-2 0 0,0 0 13,0 4 1,0-1-3,0 1 0,0-3 59,0 3 1,1 1 9,3-1 1,-3 2-16,3-2 0,-2-3 13,2 3 0,-1-3-41,4 0 0,0-2 18,0-3 1,3 1-81,-2-4 0,1 5 5,-1-2 1,2-1-10,-3 1 1,4 1 5,0 3 1,-3 4-112,-1 0 1,-3 4 65,4-4 0,-5 5-14,5-2 1,-4 0 42,3 1 0,-4-1-8,1 5 0,-3 0 52,-1-1 1,4 1-7,0-1 0,-1 1 5,-3 0 0,0-1-46,0 1 1,4-5 3,0 1 1,4-4-61,-4 4 0,4-4-7,0 4 1,-2-4 21,2 3 1,-4 1 25,3 4 1,-4-1-291,1 1 100,-3 5-252,-1-5 83,5 10 425,-4-9 0,4 9 0,-5-4 0</inkml:trace>
  <inkml:trace contextRef="#ctx0" brushRef="#br1">12917 5790 9115,'-5'7'835,"-1"2"-1420,-6-6 0,1 6 341,-1-1 1,1-2 635,-1 2 1,-3-1-199,0 5 1,-1 1 145,0 2 1,2 3-163,-5 4 0,0 1-38,-4 0 1,2 4-204,2-1 1,-1 0 275,4-7-658,1 2-302,4-8 120,4 4 0,3-16 287,8-5 1,3-10-11,4-5 0,2-3-19,2 0 1,-1-5 368,5 0 0,-5 1 0,1 3 0,3 0 0,-5 5 0,3 2-175,-4 4 0,-1 2 363,0 3 0,1 1 352,-1 6 1,1 2-244,-1 2 1,4 7 125,1 8 0,0-1-33,-1 1 1,-2 0-84,2 4 0,2-4 2,-2 0 1,0-5-470,-3 1 0,3 0-819,0-3 0,0 0 549,-3-8 430,-1 5 0,6-8 0,0 4 0</inkml:trace>
  <inkml:trace contextRef="#ctx0" brushRef="#br1">12380 4934 9577,'0'-7'1847,"0"2"-1503,0 5 1,5-3-330,3-1 1,7 0-84,4 4 1,4 0 16,4 0 0,2 0 40,5 0 0,0-1 55,1-3 0,0 3 26,3-3 1,-2 3-420,2 1 0,-3 0-1,0 0 1,-1 5 278,0 2 0,-3 0-40,-1 0 106,-5 1 1,3 3 0,-5 1-29,0-1 1,-4 0-58,0 1-11,-5-1 52,3 1-7,-11-1 251,-1-4-181,-5 3-44,-5-9 1,-1 4-216,-6-5 249,-4 0-81,3 0 1,-9 0-179,3 0 1,-7 0 176,-5 0 0,-2-5-124,-1-3 0,0-2 137,-1-1 0,1-2-22,0-2 0,5 2 125,2-2-157,3-3 169,1 5 1,2 1 170,2 4 0,2 2-116,6-2 0,3-1 393,0 6-462,6-6 1,-2 7 15,8-1 1,2-3-35,6 3 1,5-1 41,6 4 1,1 0-19,7 0 1,1 1 0,6 3 0,-2-2-7,6 6 1,0-5-10,4 0 1,-2 0 0,-2 1 1,3-3-8,-4 3 1,-1-4 2,-2-4 1,0 2-9,-4-6 0,2 4-9,-10-4 1,1 6-252,-4-2-38,-5 3 40,-2 1 1,-11 0 97,-5 0 1,-6 0 115,-9 0 1,-4 4-69,-8-1 1,-1 3-5,-2-3 0,-9-1 50,1 1 0,-1-1 5,-3-2 0,0 0 75,-3 0 0,-1 5-27,0 2 1,6 1 92,2 3 0,2-2-77,2 7 1,5-2 122,2 1 1,3-3-84,1 4 0,5-5 315,3-3-254,7 2-52,3-9-19,5 4 0,10-5-110,6 0 1,5 0 115,6 0 0,6-5 28,5-3 1,9-2-6,-1-1 1,3 3-174,1 1 0,-3 0 92,2 0 1,-2 2-4,-1 5 1,-2 0-7,-2 0 1,-6 0 8,-6 0 0,-6 0 48,-1 0 0,-5 0-150,-7 0-355,1 5 507,-6-4 1,-10 4 2,-7-5 0,-8 0 69,0 0 1,-6 0-168,-5 0 1,3-4 35,-7 0 1,-1-3-3,-4 3 1,0-5 27,1 2 1,1 0-21,-5 0 0,7 0-68,1 0 1,1-2 122,6 5 1,5-4 6,7 5 0,2-1-1,2 4-12,5 0 0,2 0-217,8 0 1,3 4 169,9-1 1,6 6 229,9-1-226,2-3 28,6 5 1,-2-9 6,5 3 0,0-3-36,3-1 1,-3 0-1,0 0 1,-5-1-49,1-3 0,-4 3 5,-3-3 1,-5-1-30,-7 1 1,2 1-213,-6 3 1,0-2-269,-3-2 1,-5 3 552,1-3 0,5-2 0,4 0 0</inkml:trace>
  <inkml:trace contextRef="#ctx0" brushRef="#br1">13203 5276 24022,'1'-6'-5167,"3"2"6733,-3-2-2835,9 5 1621,-9-9 1,6 8 163,-4-2-204,-1 3-36,3 1-534,-5 0 115,0 5 0,0 2-472,0 4 0,0-2 518,0 2 1,-1-2-308,-3 6 1,2-1-23,-1 2 1,1 0-113,2 3 1,0 3 22,0-3 1,0 1 68,0-1 0,0 3 512,0-3 0,2 2-96,1 2 0,-1 0-8,2 0 0,-3 3-84,-1 1 0,4 1-45,-1-1 1,1-2 153,-4 6 1,0-2 59,0 1 1,0 3 6,0-2 1,0 2-12,0 1 1,0 0 51,0 0 1,0 1-24,0-1 0,4-1-137,0-3 0,1 3 68,-1-2 1,-3-2-64,3 1 0,-3-3 49,-1 4 0,0-2 17,0 1 0,0 3-6,0-2 0,0-2-22,0 1 0,0-3 7,0 3 1,0-3 75,0 3 1,0-4 12,0 1 1,0-3-43,0-2 0,0 3-28,0 1 1,0-2-19,0 3 0,-1 1 28,-3-1 1,3 4-8,-3 0 1,3 0-69,1 0 1,-4 1 79,0-6 1,0 5-39,4-5 1,0 1-25,0-4 0,0 2-3,0-2 0,0 2 26,0-5 1,0 0-48,0-1 1,1 1-124,3-5 1,-1 4 12,4-3 1,0 0-173,0-1 0,2-1 115,-5 5 1,1-3 97,-1 3 1,-3-4 55,3 4 0,-3-1 49,-1 1 1,0 2 33,0-2 0,0 3 49,0 1 0,0 3 100,0 1 0,0 1 42,0-1 0,0-2-24,0 5 1,0-4-57,0 0 1,0-1-56,0-3 0,2 1-131,1 0 1,0-4-85,5 0 0,-5-1 9,5 1 1,-4-1-17,3-3 0,-4-2 157,1 2 0,-2 1-44,2 0 1,-3 4 36,3-1 0,-3-1-8,-1 1 1,2 0 24,1 4 0,-1-1 19,2 1 1,-2 0 2,2 0 0,-2 0 44,6 0 0,-5-2-26,0-2 0,2 2-36,-1-6 1,5 4-122,-1-4 0,-2 5-15,2-1 1,-6-1 119,2 1 1,-3-4 34,-1 4 1,0-1-8,0 1 1,0 2 32,0-6 0,0 4-38,0-4 1,0 0 48,0-3 1,0 3 87,0 0 1,0 2-53,0-2 0,0 3-154,0 4 1,0 3-2,0 1 0,4-2-56,0 3 1,1 1 11,-1-1 0,-3-1-1,3-3 1,1-1-45,-1-3 1,0 1 19,-4-5 1,1 4 89,3-4 0,-3 2-60,3-2 0,-3-1 60,-1 5 0,0-4 66,0 4 0,0 0 16,0 4 0,-1-4-23,-3 0 0,3-3 37,-3 3 0,-1-4 178,1 4 0,-1-5-74,1 1 1,3-1 120,-3 1 0,-1-1-181,1 5 1,0-3-24,4 3 0,-3-2-30,-1 2 1,0 3-77,4-3 1,0 3-14,0 0 1,0 1-191,0 0 0,0-1 119,0-3 1,0 2 21,0-2 1,0-1 93,0 1 1,0 3-54,0 0 0,-1 4 123,-3-7 1,3 1-31,-3-1 1,3-1 6,1-3 0,0-2 6,0 2 1,-4-2 70,0-2 1,-1 1 38,1-1 1,3 1-67,-3-1 0,-1 4 28,1 0 1,-4 2-29,5-2 0,-2-2 9,1 2 0,2 2-78,-1-2 1,1 1-35,2-1 0,0-2-225,0 2-62,0-2 0,0-1 130,0-1 1,0-3-218,0-1 0,0-3 13,0 4 1,0-1 26,0 5 0,-3-1-69,-1 0 0,-5 6 314,1 2 143,-2 3 1,-1 5 0,-1 3 0</inkml:trace>
  <inkml:trace contextRef="#ctx0" brushRef="#br1">13111 10233 9289,'0'-11'-2421,"0"4"2396,0 2 215,0 15 0,0-2-65,0 7 1,5 2 80,3-2 1,1 5 110,-2-1 0,3-1-156,-2 1 1,2-1 7,2 1 1,-1 1-142,1-5 1,-1 6 28,0-2 0,1-3-11,-1 0 0,1-5-165,-1-3 1,0 0 123,1-4 1,-1 0 68,1-4 1,0-1-62,4-3 1,0-2 66,3-6 1,3-4-71,-3-3 0,2-3 33,2-1 0,0 0 2,0 1 1,0-1 2,0 0 0,-1 0-16,1 0 1,-4 4-54,0 0 0,-1 1 29,1-1 0,1-1-72,-4 5 1,-1 0 41,-4 3 0,1 2-8,-1 2 0,-5 2 40,-2 2 2,-2 3-47,-2-4 1,-2 5 6,-2 0 0,-6 1 32,-5 3 0,-5-1-12,1 4 1,1-1-54,-1 2 0,1-2-47,-1-2 0,-1-1-176,5 4 0,-4-3 232,3 4 1,1-2 64,4 2 1,-1 2 0,1-4 0</inkml:trace>
  <inkml:trace contextRef="#ctx0" brushRef="#br1">13248 12609 9634,'-11'0'-898,"-1"1"388,1 3 1,0 2 755,-1 5 0,-3 2-64,0 2 1,-6 3 96,2 5 1,-1 4-63,1-1 0,-3 5-310,3-5 1,2 1 6,-2-4 0,5 0-24,-2 0 1,4-2-16,0-2 1,6 1-809,2-4 581,3-1 0,2-9 352,3-2 0,2-8 0,6-2 0</inkml:trace>
  <inkml:trace contextRef="#ctx0" brushRef="#br0">13134 12780 8470,'11'-5'-11,"1"0"313,-1-3 0,1 3-34,-1 5 0,2 6-260,2 6 1,-1 1-36,5 6 0,-5 0-277,1 3 1,-2 1 187,-2 0 0,-1 0-134,-2 0 0,2-4 183,-2 0 67,-3-5 0,0 7 0,-5-3 0</inkml:trace>
  <inkml:trace contextRef="#ctx0" brushRef="#br0">13225 12883 8459,'-5'6'0,"0"4"16,-2-2 1,-2 7 237,5 4 1,-4 8 20,4 3 1,-3 4-4,3 5 1,0 6 28,4 9 1,0 4-416,0 7 0,0-33 0,0 2 226,0 3 0,0 2 0,0-1 1,0 1 26,0 3 0,0 0 0,2-1 0,0 0-113,0 3 0,0 0-2,2-3 0,1 0 1,-3 2-1,1-2 0,1-2 1,-1-2-252,-1 0 0,0-1 1,3 25-106,-1-4 0,4-8 151,-4 1 0,-1-8-41,-3-4 0,0-8-19,0-3 1,4-8-23,0-4 1,1-4-484,-1-3 746,-3 2 0,4-4 0</inkml:trace>
  <inkml:trace contextRef="#ctx0" brushRef="#br0">12106 14447 6579,'-5'7'-205,"4"8"0,-4-7 493,5 7 0,0 5-69,0-1 0,0 12 48,0-1 1,1 6-96,3 9 0,-3-5-42,3 5 0,-2-4 4,2 5 1,-3-10-18,3 2 1,-1-7-31,1-8 0,-3-5 28,3-3 0,1-3-173,-1 0 0,1-5 117,-2 1-110,-1-5 0,4 2-6,-2-5 1,-3-5-24,3-3 130,2-7-128,1-3 1,0-5-152,1 0 1,-2 0 91,2 1 0,2-1 30,-2 0 0,-2 0 24,2 0 0,-1 0 12,5 1 1,-2 0 84,-3 3 1,4-1-93,-4 4 1,3 1 160,2 4 1,-1 1-101,1 2 0,-5 3 17,1 5 0,-4 0 32,3 0 0,-4 9 3,1 2 0,1 5 215,-2-1 1,1 2-77,-4 6 0,0 0 21,0 0 1,0 0-71,0 0 1,0-2-133,0-2 0,0 2 62,0-6 1,5-1-118,3-7 0,-2 6 18,2-5 1,-1-1-225,5-7 1,3 0-183,0 0 0,1-5 181,-5-2 0,2 0 135,2 0 0,-1 3-8,5-4 1,-5 1 326,1-5 0,-2 2-34,-2 2 0,4-2-14,1 3 1,-1-3 25,-4-2 1,1 5 182,-1-1 1,1 0-48,-1-3 1,-1-1-96,-2 1 0,1 3-215,-6 1 1,3-1 66,-3-3 1,-1-1-40,1 1 4,-1-1 1,-2 1-1,0 0-232,0-1 0,-2 2 119,-1 2 1,0 3-52,-5 5 0,0 0 143,-8 0 1,2 5-36,-5 3 1,4 7 184,-4 4 0,4 3-18,-4 1 1,6 0-36,2-1 1,1-3-66,6 1 0,0-5 11,4 4 0,1-5-34,3 1 0,2-2-149,6-2 1,4-3-122,3-1 0,0-4 75,4 1 1,-2-3-273,5-1 0,-2-1 85,-1-3 0,-1-1-273,-3-3 646,2-2 0,-8-1 0,3-7 0</inkml:trace>
  <inkml:trace contextRef="#ctx0" brushRef="#br0">12860 14664 8321,'-1'-6'-569,"-3"2"356,3 3 0,-5 2 469,6 3 0,0-1 3,0 4 1,0 1 27,0 3 1,0 2-57,0 2 1,6-2-30,1 2 1,0 2-61,0-2 1,2 0-9,6-4 1,2 2-60,9 2 0,-9-6-144,6 3 0,-8-9 253,-4 1-72,1-2 0,-2-4-87,-2-2 1,0-2-94,-4-5 1,1-2-318,-1-2 1,-1 3 56,4 1 1,-4-2-576,1 2 524,-3-1 637,-1 1 76,0 6 0,-1 5-164,-3 0 1,-1 6 132,-3 6 0,2-1 80,2 4 0,4 3 169,0 1 0,1-2-242,7-2 1,-1-4-77,5-3 0,3-3-83,0-5 1,6 0-229,-2 0 0,-2-6-201,2-6 0,-2-4 169,6-7 1,-10 1-16,6-4 1,-9 8-53,1-9 0,-1 9-179,-6-1 1,1 7-21,-1 0 1,-3 1-443,3 3-817,-3 3 850,-6 0 784,4 5 0,-9 0 0,3 0 0</inkml:trace>
  <inkml:trace contextRef="#ctx0" brushRef="#br0">13728 14322 8451,'0'-12'-26,"0"6"348,0 1-179,0 20 1,0-1 120,0 13 0,-4-2 9,0 2 0,-1-3 150,1 3 1,3 0-108,-3 0 1,3 0-213,1-4 0,0-2 17,0-2 0,4-2-215,0-6 1,1-1 78,-1-2 1,-3-2-346,3-2 297,-3-3 1,3-2-57,-1-10 1,5-2-202,-4-6 1,4 1 70,-5-1 0,5-6-81,-4 2 1,5 1 79,-2 3 1,0 2 132,0-3 1,1 0 50,3 5 0,1 0 112,-1 3 1,1 1-87,-1-1 1,0 6 36,1 2 1,-1 3 256,1 1 0,-5 0-57,1 0 1,-2 5 277,2 3-292,-3 2 1,-5 3-1,0 1 137,0 1 1,-1 1-211,-3-1 0,1-2 16,-4 2 1,4-2-38,-1-2 1,-1 1-119,1-1 0,1 1-582,3-1 0,0-3 305,0-1 1,5-3-489,2 4 1,3-6 156,2 2 0,1-3 161,2-1 0,1-1 476,3-3 0,8-7 0,-3-7 0</inkml:trace>
  <inkml:trace contextRef="#ctx0" brushRef="#br0">14185 14402 8420,'6'-12'-792,"-1"1"814,-5-1 647,0 6 1,-5 1-237,-3 5 1,-6 1-100,-1 3 1,-1 6-57,1 5 1,2 5-1,-2-5 1,6 1-41,1-1 1,6-2 27,-2 2 0,3-2-363,1-2 1,5 1-48,2-1 0,3-1-133,2-2 1,3-3 146,0-5 1,2 0 6,-2 0 1,-2-1-51,2-3 1,-2-1-64,-2-3 0,-3 1-9,-1-1 1,-4 1 98,1-9 0,-3 4-182,-1 0 0,-1 1 40,-3-1 1,-3 2-84,-4 3 0,0-2 34,-1 5 0,1-4-575,-1 5 912,6-1 0,-4 4 0,3 0 0</inkml:trace>
  <inkml:trace contextRef="#ctx0" brushRef="#br0">14425 14390 8396,'11'-5'0,"0"-1"-185,1-6 0,-6 5 119,-2-1 1104,-3 1-628,-1-5 1,-5 6-201,-2 2 1,-5 3 3,-3 1 1,2 7-81,-2 1 1,2 8 84,2-4 0,1 6-8,2-3 1,2 4-146,2-4 1,3 4 73,-3-4 1,8 4-241,3-3 0,3-2 24,2-7 0,1-2-10,2-5 0,-1 0-3,5 0 0,-4-6-242,4-5 1,0-6-27,4-6 1,-4-1-94,0-3 1,-1-2-26,1-5 0,-3-4 94,-4 0 0,-2 1 298,-3 7 1,2-1-37,-5 8 1,0-1 418,-4 9-191,-5 0 1,-5 10 240,-5 5 0,-2 6-24,2 9 0,2 3 264,-2 5 1,3 4-69,5-1 1,-2 5-156,5-5 1,2 5-212,5-5 0,4 1-31,4-4 0,6-2-289,2-2 1,2-1 62,2-3-1,4-6-276,-1 3 0,1-8-138,-4-1 0,0-1 260,0-2 0,-2-4-76,-2 0 1,2-9 102,-6 2 1,0-3 98,-4 3 0,1-1 11,-1 1 1,-4-1-1,-4 1-18,-1-1 262,-7 1 1,-6 5-79,-4 2 0,-4 3 154,4 1 1,-5 1 171,1 3 0,-2 2-155,2 5 1,-1 1 29,5-1 1,-3 5 170,7-1 0,-2 0 21,9-4 0,0 1-167,4-1 1,5 1-86,3-1 0,6-1-396,1-2 0,5-2 147,-1-2 0,4-3-231,4 3 1,-3-3 126,3-1 1,1 0 164,-2 0 0,6 0 0,-3 0 0</inkml:trace>
  <inkml:trace contextRef="#ctx0" brushRef="#br0">15704 14333 8480,'-5'-6'-333,"3"1"1,-3 10 190,5 2 0,0 9 554,0 3 1,0 7 17,0 5 0,0 2 49,0 1 0,4 0-111,0 1 0,0 0 58,-4 3 0,0-1-252,0 5 1,0-7 116,0 0 1,0-1-414,0-4 1,0-5 130,0-3 0,-5-6-484,-3-1 0,-2-6 60,-2-2 0,1-4-122,0 1 0,-1-4-51,1-4 1,-1-3-284,1-4 0,-1-2 871,1-2 0,-5-13 0,-2-7 0</inkml:trace>
  <inkml:trace contextRef="#ctx0" brushRef="#br0">15647 14105 8335,'6'-23'0,"4"1"0,-2 3 0,-2 7 0,2 4 0,-5 5-104,5 0 1,-4 6-171,3 5 1,-3 4-38,4 3 0,-4 1 311,3 3 0,1 3 0,3-4 0</inkml:trace>
  <inkml:trace contextRef="#ctx0" brushRef="#br0">15955 14253 8504,'-11'5'559,"3"2"-341,0 4 0,6 2-33,-2 2 1,-2-1-23,-2 5-70,3-5 1,-1 4 91,2-3 0,2-2-178,-1 2 1,1-2-129,2-2 1,5-5 109,3-2 1,4-3-311,3-1 0,-3 0 159,4 0 1,0-5-82,-1-2 0,1-5 63,-5-3 0,0 1 104,1-5 0,-6 4 37,-2-4 1,-3 4 40,-1-4 0,-1 3 165,-3-3 18,-2 5-222,0 3 163,-10 1 0,6 5-53,-13-3 0,8 3-654,-4 5 288,5 0 0,4 6-36,2 6 1,3-5 328,5 5 0,5-3 0,2 2 0</inkml:trace>
  <inkml:trace contextRef="#ctx0" brushRef="#br0">16206 14253 8335,'7'0'866,"-2"2"-650,-5 1 0,0 4-75,0 4 0,-4 2 47,0 2 1,0-2-175,4 2 0,0-2-240,0-2 176,0 0 1,0 1-121,0-1 0,0 1-300,0-1 0,0 1-1208,0-1 1678,0 0 0,0 1 0,0-1 0</inkml:trace>
  <inkml:trace contextRef="#ctx0" brushRef="#br0">16263 14173 8335,'0'-16'-226,"0"7"226,0-3-60,0 4-177,0 1 0,2 2-388,1 5 1,-1 5 624,1 3 0,4 2 0,-1 1 0</inkml:trace>
  <inkml:trace contextRef="#ctx0" brushRef="#br0">16389 14276 8283,'-6'5'0,"2"3"12,3 2 0,1 1 186,0 1 0,0-1 29,0 1 0,3-1-6,1 0 1,1-3 112,-1 0 1,-1-2-238,4 2-123,1 2 165,-2-9 0,4 9-66,-2-2 182,2-3-370,1 0 0,1-6-25,-1-3 0,-3 1-48,0-4 1,-1-1 52,5-3 0,-5 3-471,1 0 277,-1 1 264,5-5 0,-5 2 84,1 3-92,-5 2 114,2 5-206,-5 0 0,0 5-373,0 2 246,0 3 0,3 2-108,1-1 400,10-4 0,-6 3 0,8-4 0</inkml:trace>
  <inkml:trace contextRef="#ctx0" brushRef="#br0">16880 14230 8283,'0'-11'199,"-1"0"92,-3-1 0,1 5 26,-4-1 1,-1 5-1,-3 0 1,-2 1-52,-2 2 0,2 2 16,-2 1 0,2 4-131,2 4 1,-1 2 103,1 2 0,3-2-216,1 2 0,4-2 93,-1-2 0,7 4-331,1 1 0,8-1 22,0-4 1,3 1-206,0-1 274,-2 0 1,2 1-28,-7-1 1,-3-3 102,-5 0 0,-5-1 10,-3 5 0,-8-1-251,-7 0 1,-4 5 84,-3-1 0,-4 5-1139,-1-1 1098,1 3 1,-10 1 0,3-1 0</inkml:trace>
  <inkml:trace contextRef="#ctx0" brushRef="#br0">12746 15270 8439,'-7'-5'0,"5"-2"96,9-4 1,6 1 575,10 2 1,6-1-520,5 5 1,13-4-112,14 0 1,-29 3 0,1 0-422,5-1 0,0 0 0,1-2 0,1 0 495,3-1 0,1-1 0,3-1 0,0-1-10,6-1 0,1-1 0,2 0 0,1-1-297,1-2 1,2 0 0,-17 6 0,0 0 0,0 0 377,20-5 1,0 1-1,-20 6 1,1 0 0,0 1-191,17-2 0,-1 1 1,2 0-1,1 1 58,0 2 0,-1 1 0,-1-1 1,-1 0-235,-1 0 1,0 1 0,-3 1 0,0 0-199,-1 0 0,0 1 0,-3 0 1,0-1 267,0 1 1,-1-1-1,-2-1 1,0 1 41,-4 2 0,1 0 1,-1 0-1,0-1-208,-1 1 0,0 0 0,-2 2 0,1-1 194,-3-1 0,0 0 0,-3 1 0,0 1 129,0 0 0,-1 0 0,-2 0 0,0 0-123,31 0 1,-32 0 0,0 0-5,28 0 1,-1 0-238,-7 0 1,3 0-129,-3 0 1,-2-4-670,-2 0 1113,-2 0 0,-1 4 0,-3 0 0,-2 0 0,-3 0 0,0 0 0</inkml:trace>
  <inkml:trace contextRef="#ctx0" brushRef="#br0">17154 14904 8211,'-6'-11'-42,"1"4"1,10 4-665,2 6 706,-2 4 0,6 4 0,-5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19438 6875 8540,'-11'0'0,"3"0"-199,1 0 232,4 0 200,-2 0-177,5 0 116,5 0 0,1 0 77,6 0 1,-1 4 8,1 0 1,3 4 114,0-5 0,9 5-58,-1-4 0,5 0 102,3-4 1,0 0-380,11 0 1,4-5 176,3-3 1,1-1-192,-5 1 0,0-2-75,-3 3 0,1 2-248,-5 1 0,0-1 81,-4 1 1,-3-4 14,-1 4 1,3-3 22,1 3 1,7-4-43,-7 5 0,7-5 241,-3 4 1,4-3-92,-4 3 0,0 0 92,-4 4 1,-1 1-55,-2 3 0,0-1 257,-4 4 0,0 1-37,-4 3 1,-1-3-6,1-1 0,0-3-72,0 4 1,-4-4-17,0 3 0,-4-3 41,4 4 0,-1-6-44,1 2 0,3-3-10,-3-1 1,2 0-57,2 0 0,4 0-121,-1 0 1,6-3 86,-1-1 0,2-5-129,1 1 1,-1 3 88,-3 1 0,7-1-30,-3 1 0,-1 1 36,-2 3 0,-2 0-5,1 0 0,2 0 77,-5 0 1,-1 0 24,-3 0 1,-4 0 192,0 0 0,-5 0-262,2 0 1,-4 0 25,0 0 0,-1 0-195,1 0 0,0 0-324,3 0 1,2 3-542,2 1 1050,8 0 0,-3 1 0,10 2 0</inkml:trace>
  <inkml:trace contextRef="#ctx0" brushRef="#br1">22065 11741 10016,'0'-7'40,"1"2"66,3 5 1,-3 1-118,3 3 1,1 8 172,-1 7 1,4 7 122,-4 5 0,1 7-158,-2 4 0,-1 7-141,2 5 0,-3-1 88,-1 4 0,0-2-518,0 5 0,0-1 149,0-2 0,0-5 251,0-3 0,-1-2-664,-3-1 0,2-7 22,-1-4 686,-4-6 0,6-2 0,-3-3 0,3-7 0,1-5 0</inkml:trace>
  <inkml:trace contextRef="#ctx0" brushRef="#br0">21974 11786 8418,'0'-11'-629,"0"-1"1,1 2 1310,3 3-589,2-3 0,7 4 54,2-1 1,3-2 13,5 5 1,0-1-23,-1 1 0,5 3-1,0-3 1,4 3-43,0 1 1,-3 4 38,-2 0 0,-1 6-258,-3 1 0,-4 1 87,-3 3 0,-3 3-197,-5 1 0,-2 2 29,-5 2 0,-5 4 9,-2-1 1,-8 2 109,-4-1 0,-3 1-32,-1 2 0,-4-2 54,1-5 1,-2 4-12,1-1 1,7 0 125,-3-7 0,8-3-48,0-4 1,2-2 16,2-3 1,4 0-110,3-3 46,3-3 1,6 4 57,3-5 1,7 0 4,4 0 1,4 1 108,4 3 1,2-1-82,5 4 0,-1 1-4,-3 3 1,2 2-55,-5 2 1,-2-1 2,-6 5 1,-4-4 9,-7 4 1,-3 0-7,-5 4 0,-6-4 68,-6 0 0,-4 0-14,-7 4 1,0-4 23,0 0 0,-3-5-58,-1 1 0,2-2-105,6-1 0,-2-2 146,6-3-805,0-2 746,9-5 0,0-5 0,6-1 0</inkml:trace>
  <inkml:trace contextRef="#ctx0" brushRef="#br0">22705 12220 8553,'0'-17'-589,"-5"0"1,2 6 1033,-5-1 1,5 6 172,-5 2-624,0 3 0,-7 1 84,0 0 0,0 5-14,3 2 1,-3 7-42,0 2 0,1 5-12,6 2 1,-2 0-82,3 4 0,1 0 87,3 0 0,1 0-134,2-4 0,0-4 21,0 0 1,4-5-73,0 1 1,5-7 113,-2-5 1,4-1-18,0-2 0,-3-2 12,-1-1 1,1-4-4,3-4 0,1-2 72,-1-2 0,1 1-60,-1-5 0,-1 1 91,-2-1 1,2 1-56,-2 3 1,0 2 8,0-2 1,-3 6 54,-5 2 1,0 3 291,0-4-94,0 6 65,0-3 0,-1 5-83,-3 0-137,-2 0 0,-4 1-199,2 3 0,2-3 148,2 3 126,2 2-651,-3-5-911,5 10 520,0-10 874,0 4 0,5-5 0,2 0 0</inkml:trace>
  <inkml:trace contextRef="#ctx0" brushRef="#br0">22636 12095 8553,'0'-18'-660,"-5"1"0,4 6 677,-3 0 0,1 4 790,0 3-202,1 3-465,-3 1 0,5 3 135,0 4 0,0 7-7,0 13 0,0 2-32,0 5 0,0 10 35,0 1 0,0 5-203,0-1 0,2-2-3,1 3 0,-1-7 17,1-1 0,3-9-28,-3 1 0,1-7-107,-4-1 1,4-7 102,0-4 1,0-6-22,-4-1 84,0-5 1,0 0 137,0-6 0,0-5-275,0-7 0,0-4 45,0-8 0,5 2-140,2-6 0,2-3-53,-1-4 1,3-2-161,1 2 0,-1 4 49,4 0 1,-1 1-37,1 6 0,-1 2 64,5 6 0,-5 2-250,2 6 0,0 1-67,-1 2 0,2 3 131,-2 5 0,-1 0 441,5 0 0,0 5 0,4 1 0</inkml:trace>
  <inkml:trace contextRef="#ctx0" brushRef="#br0">23162 12243 8553,'0'-11'59,"0"-1"0,0 1 204,0-1 0,-6 2 48,-1 3 0,0 2 7,0 5 1,-1 0-194,-3 0 1,-2 5 158,-2 2 1,2 7-132,-2 2 0,2 4-18,2-1 0,1 6-167,2 2 1,3 0 12,5-5 0,0-3-250,0 0 1,0-5 56,0 2 0,5-7-119,3-2 1,2-4 78,1 0 1,2-3 22,2-3 0,-1-4-223,5-4 1,-4-6 48,4-2 0,1 2 58,2-2 0,-4 1 200,-3-1 0,1 2 144,-5 6-72,3 5 296,-13-5 0,4 11 74,-5 0 0,0 2-124,0 5 1,-1 2 204,-3 6 0,2-2-117,-6 2 0,6-1-180,-2 1 1,2-2-157,2 2 0,0-2-302,0-2 0,6 0 20,1-4 0,3 2 357,2-5 0,-1 0 0,1-4 0</inkml:trace>
  <inkml:trace contextRef="#ctx0" brushRef="#br0">23481 12335 8505,'0'11'480,"0"-3"181,0-1-402,0 1 0,0 3 35,0 1 1,0-1-139,0 0 1,0-3-189,0 0 0,0-1 180,0 5 0,4-1-177,0 1 0,1-1-459,-1 0 1,-2 0 252,6-4 0,-4 2-1421,3-5 1656,1 5 0,3-8 0,1 4 0</inkml:trace>
  <inkml:trace contextRef="#ctx0" brushRef="#br0">23584 12129 8538,'0'-11'0,"0"-1"-164,0 1 207,5-1 1,2 6 145,4 2 0,-3 3-125,-1 1 0,1 0-424,3 0 0,-3 0 360,-1 0 0,6 5 0,5 1 0</inkml:trace>
  <inkml:trace contextRef="#ctx0" brushRef="#br0">23744 12323 8337,'-11'17'-501,"-1"-1"773,1 3 0,4 1 593,4-4 0,-3-1-196,3-4 0,-1 1 262,4-1-846,0 1 1,0-5 141,0 1 0,5-6-293,3 2 1,-2-3-110,2-1 0,4-1-150,7-3 0,-1-3 168,1-8 0,0 1-142,4-5 1,0 5 28,0-2 1,-2 4-142,-2 0 0,-2 2 501,-6 2 1,1 3-57,-1 5 479,-5 0 1,3 2-177,-5 1 0,0 4 28,-4 4 0,0 6-204,0 2 0,0-1-292,0 1 0,0 0-135,0 3 1,0 1-1392,0 0 1657,0 0 0,5 5 0,1 1 0</inkml:trace>
  <inkml:trace contextRef="#ctx0" brushRef="#br0">22042 13031 8443,'22'-10'0,"4"2"0,18 0 234,9 4-702,-21-1 0,2 1 0,6 2 0,1 1 932,4-2 1,2-1 0,0 2 0,1 0-164,5-2 1,0 0 0,1 3 0,0 0-358,7-1 0,0 0 0,-3 1 0,1 1 347,0 0 1,0 0 0,-1 0 0,0 0 32,2 0 1,-2 0 0,0 0 0,0 1-152,1 1 0,0 0 1,-3-1-1,-2 0-21,0 3 1,-1 0-1,-5-1 1,-2 0-398,-2 1 0,-1 0 1,-5 1-1,-2-1 158,-1-2 0,-1 0 0,24 3-1039,-5-2 0,-3-1 617,-12 2 0,-4 1-1093,-3-2 1602,-6 6 0,3-5 0,-5 8 0,-1 1 0</inkml:trace>
  <inkml:trace contextRef="#ctx0" brushRef="#br1">18822 13945 14015,'1'-8'1003,"3"1"0,11 3-1328,8-4 1,12 4 212,3-3 0,16 4 14,7-1 1,-26 2-1,2-1-247,2 1 0,2 1 1,5-2-1,2 1 394,3 0 1,1 0 0,2-1 0,2 1-209,-1-2 0,0 0 1,6-1-1,0 1 230,2 2 0,0 0 0,0-2 0,1-1-488,-3 1 0,-1 1 0,2 0 0,-2-1 388,-2 0 0,-1 1 0,-6 1 0,-2 1-54,-7-1 1,0 1 0,-1 0 0,0 0-117,-5 1 1,0 0-1,2 0 1,-2 0 177,25 0 0,-5 2-368,-7 1 1,-3-1-29,-4 1 0,-4 0 417,-8 1 0,2-3 0,-5 3 0,-2-3 0,-1-1 0</inkml:trace>
  <inkml:trace contextRef="#ctx0" brushRef="#br0">8257 10439 8559,'-11'-5'-22,"5"-2"0,0-4 126,6-1 16,0 6 2,6 1 0,0 5 31,5 0 0,5 5-266,-1 3 0,5-1 156,-1 5 1,1-7-144,-1 6 1,4-3 75,0-1 1,1 2 99,7-5 0,-5-1-158,5-7 1,3-2 34,4-6 1,0 1 56,-4-1 0,1 1-42,-1-1 1,-5 1-140,-2 0 1,-3 4 96,-1 3 1,-4 3-17,0 1 0,-5 0 78,1 0 0,-2 5-27,-2 3 1,2-2 163,2 2 1,-2-2-37,2 2 0,1 2-33,0-2 1,4-2 55,-1 1 0,3-4 16,0 1 0,1 1-60,0-1 0,5 0-2,2-4 0,-2 0 5,-1 0 1,1 1 1,-1 3 1,-1-3-17,-3 3 1,0 1-56,0-1 0,3-1-113,1-3 0,5 0 118,-2 0 0,5 0-14,3 0 0,-3 0 16,3 0 0,2 0 2,-2 0 1,0 4 1,-4 0 0,0 1-58,0-1 1,1-3 21,-1 3 1,-4-2 439,1 2 1,-2-2-111,2 1 1,-4-1-119,-4-2 0,4-4-34,0 0 0,1-5-86,-2 2 1,-2 0-111,3 0 1,1-1-490,-2-3 1,1 4 249,-4 3 1,-1 3-608,-3 1 887,2 10 0,-8 3 0,3 10 0</inkml:trace>
  <inkml:trace contextRef="#ctx0" brushRef="#br1">16857 17622 9770,'1'12'-614,"3"-1"0,3 1 367,4-1 0,2 0 237,2 1 0,3 3-73,5 0 1,-1 1 50,1-5 0,4-5 54,0-2 1,4 1-21,0-1 0,-2 0-45,1-4 0,0-4 58,0 0 1,2-5 26,-6 2 1,5 0 13,-5 0 0,6-1 4,-1-3 1,-2 3-37,1 1 0,-1 0-34,2 0 1,1-2-13,-6 5 0,5 0 69,-5 4 0,1 0 111,-4 0 1,1 1-108,3 3 0,-3-1 112,2 4 0,0 1-60,0 3 0,0-3-35,4 0 0,-3-1 57,3 5 0,1-1-63,3 0 1,-3-3-8,-1 0 0,0-2-4,5 2 0,0 1-110,3-6 1,-1 1 77,5-4 1,-4 4-27,4 0-1,0 0-150,4-4 1,-1-6 101,1-1 1,1-3-285,2-2 0,-6 1 312,3-1 1,-4 1-12,0 0 1,1 3 71,-5 0 1,0 1 141,-4-5 1,-3 6-41,-1 2 0,-3 2-122,3-2 0,-4 3 188,1-3 1,2 2-72,1 2 0,-1 2-28,2 2 0,-6-2 175,2 6 0,1-4-144,-2 3 1,2-3-27,-1 4 0,-3-6 2,3 2 1,2 1-62,1-1 0,3 3-8,2-3 1,-1 1-97,0-1 1,2-3 78,2 3 0,-1-3-197,4-1 0,-3 0 53,4 0 1,0-3 35,4-1 1,-4-5 55,0 1 0,-6-1-36,3 2 0,-3-2 69,2 5 0,-3 0 12,-1 4 1,0 0 110,-3 0 0,-2 0-79,1 0 0,1 0 42,3 0 1,-1 4-72,-3 0 0,3 1-6,-2-1 0,6-3 14,1 3 1,0-3 9,-4-1 0,0 0-119,1 0 0,-1 1 92,0 3 1,0-2-399,1 1 1,-1 0 113,0 1 0,-3-2-1051,-1 6 1325,1-1 0,-2 10 0,-1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1393 6144 14830,'7'-5'1366,"4"4"-1460,1-3 0,0 3-93,7 1 0,-4 0 237,5 0 0,-1 4-173,3 0 1,3 5 94,1-2 0,0 3-194,4 2 1,-1-5 252,2 1 1,2-4-156,-3 3 0,3-4 77,1 1 0,1-3 66,-1-1 0,-1 0-100,-3 0 0,2-4 227,-5 0 1,-1-5 0,-3 2 0,-4 2-22,0 1 0,-6 1-298,-2 0 0,1 1-6,-5-1 0,-2 3-461,-1 3 0,-2 4 642,-2 4 1,-11 6-1,-1 0 1</inkml:trace>
  <inkml:trace contextRef="#ctx0" brushRef="#br0">1930 6110 12832,'0'-15'-1353,"0"0"1,4-1 1209,0 5 727,5 5 1,-3-3-287,5 5 1,-3 0-134,0 4 1,-1 1 4,5 3 0,-1-1-94,0 4 0,1 1 80,-1 3 0,2 1-76,2-1 0,2 2-51,2 2 0,2-1-177,-2 5 1,4-1-198,4 1 0,-3 1 97,3-4 1,-5 0 271,-2-1 1,0-6-176,-5 3 0,0-5 140,-3 1 1,-5 1-10,1-5 1,-6 1 111,2-2-18,-2-1 0,-9 8 196,-4-3 0,-6 4 30,-6 0 1,1 5 62,-1 4 0,-5 1-89,-3 2 0,-2 4-275,-1-1 0,1 1 175,3-4 1,-1 0-64,8-1 0,-1 0 128,9-3 1,0-2-332,3-6 1,1-5-26,0-2-116,4-3 217,-3-1 0,9-6-337,-3-5 0,3-6 142,1-6 1,5-3 51,2-1 0,0-9 24,0 2 0,-3-3-5,4 3 0,-6 1-47,2 3 1,-3-2 47,-1 5 0,4 1 103,0 3 0,0 4 141,-4 0 0,0 9-63,0-2-1031,0 8 954,0-1 1,0 5 0</inkml:trace>
  <inkml:trace contextRef="#ctx0" brushRef="#br0">9354 6396 24405,'5'6'-7535,"1"0"7273,6-2 1,-1-3 615,0 3 0,2-2 106,2-2 1,-1 0-60,5 0 1,2 0-101,5 0 0,3-4 47,6 0 0,-5-1-338,1 1 1658,-1 3-1169,4-4 0,1 1-208,-1 0 1,0-1-123,0 1 1,1 3-93,-1-3 0,0-1 47,0 1 0,1-3-76,-1 3 0,3-4-101,-3 4 1,3-3 103,-7 3 0,3-4 12,2 5 1,-1-5-21,0 4 1,-2-1-43,2 1 0,-6 2 35,6-6 1,-7 6-83,0-2 1,0 2-64,0 2 0,-5 6 0,-6 0 0</inkml:trace>
  <inkml:trace contextRef="#ctx0" brushRef="#br0">11878 6361 24998,'5'-11'-2027,"1"0"1,6 4 4443,-1 3-1630,5 3-886,2 1 1,6 0-206,3 0-61,2 0 320,5 0 0,6-1 31,2-3 0,7-1 235,4-3 1,1-6-359,3 3 0,-4-3 130,4 3 0,3 3 412,-7 0 0,4 6-569,-7-2-639,-1 3 876,-3 1 1,-2 1-406,-2 3 0,-2 7-514,-6 8 846,0 3 0,-1 5 0,-2 2 0,-5 4 0,-2 6 0,-1 4 0</inkml:trace>
  <inkml:trace contextRef="#ctx0" brushRef="#br0">651 8611 17767,'5'-6'2593,"-1"1"-1877,7 5 1,-2 0-1143,6 0 1,4 1-37,4 3 0,1-1 2278,7 4 0,-1-4-1875,5 0 0,0-1 94,3-2 0,-1 1 9,5 3 0,-4-3-622,4 3 1,-4-3 222,4-1 1,-4 0 153,4 0 0,-9 0 204,1 0 0,-4 4-303,1 0 1,-7 0 115,-5-4 0,-5 3-372,1 1 1,-3 1 387,-5-1 1,3-3 0,-3 4 0</inkml:trace>
  <inkml:trace contextRef="#ctx0" brushRef="#br0">1359 8429 18355,'-6'-22'-3398,"2"3"2673,3 8 0,6 5 1430,2 6 1,5 6-932,3 1 1,-1 3 5,5 2 1,0 3 23,4 0 0,0 4 139,0-4 0,1 2 0,2-2 1,-2-2 648,3 2-201,2-2-878,-5-2 0,4 2 466,-5 2 0,-5-2-52,-3 2 1,-2-4 35,-2-3 1,-4 2-307,-4-2 253,-1 2 0,-12 1 568,-6 1 1,-1 1 128,-6 2 0,1-3 405,-8 4 118,-1-4-467,2 5 1,1-6-32,5 1 0,2-2 147,2-6 0,2-1-277,6-3 0,-1 0-786,1 0 1,3-1-275,1-3 1,4-3-333,-1-8 0,3-3 315,1-5 0,4-4-45,0 1 1,5-5 144,-2 5 1,-2-6-37,-1 1 0,-3 5 80,-1 3 0,0 1-281,0 7 571,0 5 1,-5 5 0,-1 5 0</inkml:trace>
  <inkml:trace contextRef="#ctx0" brushRef="#br1">14550 9080 8387,'-18'0'-883,"-3"0"0,3 1 759,-5 3 1,0 6 244,1 5 1,-3 5-135,-1-1 0,2 3 13,-3 1 0,-2 0 0,0-1 0</inkml:trace>
  <inkml:trace contextRef="#ctx0" brushRef="#br1">14619 9091 8390,'11'-10'-259,"1"2"1,-1 3-328,0 5 1,1 0 407,-1 0 0,1 5 303,-1 3 0,0 3 34,1 5 0,-1-3-126,1 6 0,-5-3-50,1 3 1,-2-5-82,2 1 1,1-2-93,-5-2 1,3 0 189,-3 1 0,0-1 0,-4 1 0</inkml:trace>
  <inkml:trace contextRef="#ctx0" brushRef="#br0">14687 9160 10098,'-11'5'-457,"1"1"278,2 5 1,-1 5 186,5-1 1,1 9 196,3-1-40,-6 2 0,5 2 17,-3-1 0,3 6 38,1-1 0,4-3-141,0-2 0,3 2-138,-3-1 1,4-4-22,-4-4 1,-1 0 85,-3 4 0,0-4-242,0 0 0,0-5-57,0 1 1,-3-3-226,-1 0 0,-4-1 56,4 1 462,-5-1 0,3 6 0,-5 0 0</inkml:trace>
  <inkml:trace contextRef="#ctx0" brushRef="#br0">2661 9788 11160,'0'7'-479,"0"1"0,1 1 409,3 6 0,2-1-78,6 5 0,1-4 138,2 4 1,3-5-32,4 1 1,3-3 163,1-5 0,3 2 28,6-5 1,0 0-121,3-4 0,-2-5 135,2-3 0,-3-2-51,0-1 0,0-1 194,3 1 1,-2-1-127,2 1 0,-4 1 23,-3 2 1,5-1-90,-1 6 1,-2-5-51,-3 4 1,-1 0-62,2 4 0,-2 0 36,-2 0 1,-3 2-35,2 1 0,-3 3 44,-4 1 0,3 3-113,-3-2 1,2 2-3,2 1 0,0-3 4,0 0 0,1-4 22,3 3 0,-3-3-19,2 4 1,2-6 13,-1 2 0,3-3 52,-3-1 1,4-1-41,-5-3 1,5 3-34,-5-3 0,2-1 128,-1 1 0,-3-3 7,3 3 1,-3 0-5,-1 4 0,-2 0-6,-2 0 0,3 0-1,-3 0 0,-1 0 136,1 0 0,-2 4-185,2 0 0,3-1 58,-3-3 1,4 4-142,3 0 1,-1 0 53,1-4 0,3 0-69,2 0 1,1 0 67,-2 0 1,2-5-104,-6-3 1,6 2 72,-1-2 0,0 2 19,0-2 0,1-1 39,-6 5 1,1-3 5,-4 3 1,-1 0 63,1 4 1,-4 0-126,0 0 1,-5 0 111,2 0 0,-4 0-139,0 0 1,4 0 251,3 0 0,-1 0-82,1 0 1,0 0-54,4 0 1,4 0-30,-1 0 1,1 0 43,-4 0 0,3 0-40,1 0 1,1 0 39,-1 0 0,-2 0-66,5 0 0,-3 0-28,4 0 1,-6 0-18,2 0 0,0 0 28,0 0 0,4 0-118,-5 0 0,1 0 105,-4 0 1,3 0-19,1 0 1,1 0 53,-1 0 0,-3 0-50,2 0 1,-2 0 21,-1 0 1,0 0 13,0 0 0,0 4-20,0 0 1,-2 5-6,-2-2 1,2 0 17,-6 0 1,5 1-77,-1 3 0,3-3 32,1 0 1,-1-6 21,1 2 1,1 1 27,3-1 1,-2 0-65,6-4 0,-5 0 109,5 0 1,-4 0-23,3 0 0,-1-4 20,2 0 1,2-4 9,-3 5 1,2-6 38,-2 1 1,2 2-49,-5-2 0,4 2 128,0-2-75,-3-2-71,5 9 1,-9-8 190,3 5 1,-3-4-87,-2 5 0,5-5 49,0 4 0,4-3-137,0 3 1,-1-5 29,5 1 1,-2-2-16,9-1 0,-1 3-22,5 0 0,-1 1 55,-4-5 0,4 5-46,-3-1 0,-2 4 165,2-3 1,-4 4-164,4-1 0,-4-1 18,4 2 1,-4-1-10,4 4 0,0 0-10,4 0 1,-1 0-153,1 0 1,1 0 151,2 0 0,0 0-22,4 0 1,-4 0 20,5 0 0,-1 0 6,4 0 0,-2 0-10,2 0 1,-3 0-290,7 0 1,-2 1 295,-2 3 1,-3-3-6,3 3 1,-2-3 28,6-1 0,-3 0-5,-1 0 0,2 0 3,2 0 0,-2 0 1,6 0 0,-5 0-130,1 0 0,1 0-25,-1 0 0,0 0-221,-4 0 1,-2 0-27,-1 0 0,0 1-351,-4 3 1,-1 3 37,-3 4 659,-5 5 0,-1 2 0,-4 5 0,-2 2 0,-5 6 0,-3 4 0</inkml:trace>
  <inkml:trace contextRef="#ctx0" brushRef="#br0">582 11364 18908,'0'-8'-1161,"0"1"917,0 4 1,4-3 1141,0 2 1,5 3-591,-1-3 1,6 2-194,1 2 0,5 0-110,-1 0 1,8 4 27,3 0 1,3 4-488,1-4 177,1-1 258,4-3 1,0 2-362,3 1 1,3-1 197,-3 1 1,2-1-35,2-2 1,-2 0 119,-2 0 1,1 0-129,-5 0 0,-1 0-645,-7 0 543,3 0 0,-10 5-407,0 2 1,-5 4 565,-7 0 0,-4 6 0,-2 0 0</inkml:trace>
  <inkml:trace contextRef="#ctx0" brushRef="#br0">1291 11124 17921,'-7'-5'-3463,"2"-1"1640,5-6 2195,0 1 1,1 4 469,3 4 0,-1 1-522,4 2 0,1 5-418,3 3 0,5 2 166,-1 2 0,4-1-306,-4 0 1,5 1 518,-1-1 1,3 1-90,1-1 1,0 0-382,0 1 0,-2-1-427,-2 1 1,1-1 216,-4 1 1,-1-2 417,-4-3 0,1 3-320,-1-2 167,-4 2 1,-2 7 0,-5 0 196,0 1 0,-5 5 242,-3 0 1,-6 1-26,-1 7 0,-6-6 131,2 2 1,-2 0 12,-2 0 0,-1 4 40,-3-5 1,3 1 81,-3-4 1,5 0 51,3-1 0,1-4-347,3-3 0,6-2-42,-3-2 1,7-4-268,-2-3 145,4-3 0,-2-6-681,5-3 1,0-11 166,0-4 1,4-8 66,0-4 1,3-3 36,-3-4 1,5-2-141,-1 2 1,-3 2 168,-2-2 1,-1 9-52,-2-2 0,0 10-376,0 2 756,0 5 1,-5 12-1,-2 1 1</inkml:trace>
  <inkml:trace contextRef="#ctx0" brushRef="#br0">9845 10610 9801,'0'-8'-403,"0"1"0,0 3 617,0-4-262,0 6 0,5-5 154,2 4 1,9 1-17,3-1 0,2 1 111,2 2 1,0-4-171,0 1 0,3-1 70,1 4 0,-1 0 102,-7 0 1,0 1-307,-8 3 1,2 4-124,-9 7 0,-3 4-34,-9 7 0,-6 4 120,-12 4 1,0 4-17,-4 0 0,3 4 59,-3-4 0,5-1 93,3-7 0,4-3-16,6-8 0,2 1 10,3-5 1,2 1 19,5-5 1,0-3 20,0-1 0,6-4 4,5 1 0,7-4-25,9-4 0,-2-2-238,6-6 0,0-1 137,7-2 0,-2 3-255,2-4 1,-2 0 21,-2 1 0,0-1 57,0 5 0,-4 0 267,-4-1 0,3-4 0,1-2 0</inkml:trace>
  <inkml:trace contextRef="#ctx0" brushRef="#br1">10564 10667 8449,'0'-16'-272,"0"3"0,0 0 609,0 6 1,-5 4-58,-2-1 1,-4 3-296,0 1 1,0 5 63,-1 3 0,-3 7 25,0 4 0,0 3 7,3 0 0,4 1-15,1 0 0,4 0-31,0 0 1,6 0-91,5-1 1,2-3-138,2 0 0,3-6 141,0-1 0,4-2-19,-4-6 0,6-1 69,-2-3 0,-2-1-52,2-3 1,-3-2-56,3-5 0,-5-2 19,1-2 1,-4 2 41,-3-2 1,1-2-4,-5 2 1,-1-4-1,-3 4 1,0-2 10,0 2 1,0 2-159,0-2 1,-1 6-18,-3 2-93,3 4 16,-9-7 12,9 9 0,-3-4 85,8 5 0,2 0 194,5 0 0,6 0 0,1-6 0,4 0 0</inkml:trace>
  <inkml:trace contextRef="#ctx0" brushRef="#br1">11044 10587 8449,'6'0'-227,"-7"5"325,-10 3 1,-1 2 158,-3 1 0,-2 2 14,2 2 1,1-2-99,7 2 0,-2 2 0,5-2 1,0 0-198,4-3 0,1-1 87,3 0 1,4 1-147,7-1 0,3-4-103,5-4 0,0-1 112,-1-2 1,3-5-9,1-3 0,-2-2 90,3-2 0,-3 0-157,-1-3 1,-5 2 81,-3-2 1,-4 1 34,-3-2 0,-3 4 50,-5-3 0,-6 2 8,-6 1 1,-4 2-42,-7 3 0,0-2 15,0 5 1,0 0-135,1 4 1,0 0 79,3 0 0,-1 1-345,4 3 0,5 3 399,3 4 0,6 0 0,-3 1 0</inkml:trace>
  <inkml:trace contextRef="#ctx0" brushRef="#br1">12255 10416 8319,'-12'0'0,"-3"5"-585,0 3 1,-6 2 398,2 1 0,-2 4 269,-2 1 1,-1 3 8,-3-4 0,4 4 9,1-4 1,0 0-27,7-3 1,1-1 77,6 1-165,3-1 1,5 0 53,0 1 0,1-5 5,3 1 0,4-4-24,7 3 0,-1 1-13,5 4 1,-1-5 1,1 1 1,1-4-10,-5 3 1,2 0-118,-2 0 163,-2 3-144,3-3 77,-9 4 0,-4 0 0,-6 1-51,-5-1 0,-6 1 18,-1-1 1,-6 1-96,2-1 0,-6 0 21,-2 1 1,5-2-156,3-2 1,5-2 279,-2-2 0,-1-3 0,-1 4 0</inkml:trace>
  <inkml:trace contextRef="#ctx0" brushRef="#br1">12346 10416 8319,'11'-12'-847,"0"5"849,-4-1 1058,3 6-808,-8 2 1,3 7-192,-5 8 1,0-1 89,0 5 1,0-1 47,0 1 1,0 3-269,0-3 0,1 1-117,3-1 0,-3 3-148,3-3 0,1 1 155,-1-1 0,1 1-102,-1-4 0,-3 0-62,3-1 0,1-6 343,-1 3 0,-1-3 0,-3 2 0</inkml:trace>
  <inkml:trace contextRef="#ctx0" brushRef="#br1">12209 10621 8319,'1'-11'-220,"3"0"1,7 0 161,8 4 1,3-3 186,1 2 0,0 2-139,0-2 1,3 2-221,1-2 0,3-1 63,-3 5 0,0 1 167,-5 3 0,1 0 0,0 0 0</inkml:trace>
  <inkml:trace contextRef="#ctx0" brushRef="#br1">12609 10610 8319,'-12'6'0,"6"1"92,2-4 0,3 0 199,1 5 0,0-5-482,0 5 1,5-5 97,2 0 0,4 2-60,0-1 1,2 0 142,2-4 0,1-1 38,4-3 1,0-2-74,-5-6 0,4 5 78,-4-1 0,1 0-133,-5-3 1,0 0 20,1-1 1,-6 1-36,-2-1 1,-3 1 88,-1-1 1,-6 5-19,-6-1 0,0 6 74,-7-2 0,-2 4 0,-5 4 0,2 2 179,-3 5 0,3 5-124,1-1 0,4 4 84,0-4 0,9 4-99,-2-4 0,9 2-81,-1-2 1,5-3 12,7-1 0,2 0-135,13-3 0,0-3 6,11-1 1,1-3-257,7-1 1,1-4-558,-5 1 784,0-6 1,-3 2 0,-1-4-1</inkml:trace>
  <inkml:trace contextRef="#ctx0" brushRef="#br1">13043 10484 8197,'-7'9'-35,"3"3"1,3 7 182,1 0 1,0 2-22,0 2 0,0 1 120,0 3 0,0 2-3,0 5 0,4 1-114,0-1 0,0 4-140,-4 0 0,0 4 17,0-4 0,0 4-265,0-4 1,0-1 99,0-7 0,0 2 139,0-5 0,0-2-253,0-6 0,0-3-379,0-4-129,0-1 295,0-4 177,0-2 1,0-7 307,0-1 0,0-9 0,0-6 0</inkml:trace>
  <inkml:trace contextRef="#ctx0" brushRef="#br1">13100 10610 8319,'0'-23'-349,"4"4"-44,-1 0 1,5 5 378,-4-1 0,5 6 713,-2 1-700,3 6 63,2-3 1,-1 5 110,1 0-91,-1 5 1,1 1-17,-1 6 0,-3-1 3,-1 0 1,-4 1-98,1-1 1,-3 5 96,-1-1 0,0 0-132,0-4 1,-5 2 60,-3 2 1,-3-2-130,-5 2 1,4-2 14,-3-2 1,2 1-213,1-1 1,2-3-260,3-1 226,-4-4 361,10 2 0,1-10 0,7-1 0</inkml:trace>
  <inkml:trace contextRef="#ctx0" brushRef="#br1">13682 10473 8319,'0'-11'265,"0"-1"0,0 4-29,0 1 0,-5 4-142,-2 0 0,-9 1 37,-3 2 0,-1 2 117,1 1 0,-1 4-223,4 4 1,1 1 78,4-1 1,4-3-262,4-1 1,1 2-1,2 6 0,2-2 38,1 2 1,4 2 18,4-2 1,4 4 86,1-4 1,4 4-124,-1-4 1,3 1 124,0-5 1,-4 1-56,-3-1 0,-3-3 44,-5-1 1,2-3 50,-5 4 1,-1-5 30,-7 5 0,-4-2 9,-7 2 0,-3 1-93,-5-5 1,1 3 3,-1-3 0,0 4-89,0-5 1,1 5-219,3-4 1,-1 1-744,5-1 1070,0 2 0,3 6 0,1-1 0</inkml:trace>
  <inkml:trace contextRef="#ctx0" brushRef="#br1">13968 10816 8306,'0'-12'-163,"-5"6"1,2 1-311,-5 5 473,1 5 0,-5 1 0,1 6 0</inkml:trace>
  <inkml:trace contextRef="#ctx0" brushRef="#br1">10838 11261 8302,'0'-17'0,"2"5"-89,1-3 1,4 2 192,4 1 1,2 2 67,2 3 0,4-2 25,8 5 0,3-4-115,8 5 1,3-1 83,5 4 0,6 0-31,5 0 1,2-4-218,-25 2 0,1 0 0,0 0 1,1-1 183,4 1 1,0 0 0,3 1 0,0 0-342,3-3 0,0 0 0,1 1 0,2 0 333,2-1 0,1 0 0,-1-1 0,-1 0-74,0 1 0,-1 0 1,6 1-1,1 0-27,-1-1 1,0 0 0,3 1 0,0 0-85,-1-1 0,0 0 0,-1 0 0,0 0 60,-3 2 0,0 0 0,4-2 0,0 0-87,-3 2 1,-1 0-1,1 0 1,-1 1-85,-5 0 0,-1 2 1,0-1-1,-2 0 72,-4 0 0,-2 0 0,2 0 0,-1 0-320,-3-1 1,-1 2 0,-2-1 0,-1 1-177,28 3 626,-8 2 0,-2 3 0,-5 0 0,-1 0 0,1-2 0</inkml:trace>
  <inkml:trace contextRef="#ctx0" brushRef="#br1">14128 11147 8258,'-12'0'0</inkml:trace>
  <inkml:trace contextRef="#ctx0" brushRef="#br0">2273 12472 17203,'6'0'-2008,"4"0"1996,-3 0 0,0 0 70,1 0 1,-4 0-114,3 0 1,-3 3-298,4 1 0,-1 1 148,5-1 1,-5-3 107,1 3 1,3-3-30,5-1 0,-1 0 119,-4 0 0,2 0-21,2 0 0,-2 0 32,2 0 0,2 0-10,-2 0 0,4 0 320,-4 0 1,4 0-134,-4 0 1,6-1-116,-2-3 0,-3 3-29,-1-3 0,2 3-62,-2 1 87,0 0 0,-3 0 12,-1 0 1,1 0-21,-1 0 0,0 1-91,1 3 0,-1-3-66,1 3 1,-3-3 21,2-1 1,-2 0-44,6 0 1,-2 0 57,-2 0 1,1 0 21,-1 0 1,2 0-24,2 0 0,-2 0-5,2 0 0,-2 0 73,-2 0 0,0 0 44,1 0 1,-1 0-109,1 0 1,-1 0 29,1 0 0,0 0-41,3 0 1,-1 0 30,5 0 0,-3 0 3,3 0 0,-4-1 54,4-3 0,-1 3-4,1-3 1,2 2 45,-2-2 1,-2 3 5,-2-3 1,-2 3 90,-2 1 0,1 0-158,-1 0 0,2 0 72,2 0 1,-2 0-56,2 0 0,-2 0-48,-2 0 0,4 0-11,0 0 1,1 0-20,-5 0 1,4 3-96,1 1 0,3 0 81,-4-4 0,5 0 55,-1 0 1,3 0 22,1 0 0,-3 0 59,3 0 1,-3 0 43,7 0 1,-3 0 17,-1 0 1,-1-1-10,1-3 1,4 1 135,0-4 0,-1 4-132,-3-1 1,0 2-52,0-2 0,-2 3-161,-2-3 1,3 3 145,-3 1 0,3-4-123,0 0 0,1 0 6,0 4 0,1-1-256,3-3 0,-3 3-35,3-3 343,-3 3 1,4 1-1,1 0 1</inkml:trace>
  <inkml:trace contextRef="#ctx0" brushRef="#br1">18068 13305 7846,'6'0'162,"4"0"168,-2 0-357,2 0 102,7 0 0,-1 0-14,3 0 1,-2 0-8,-6 0 1,4 0-11,0 0 0,5 0 5,-5 0 0,4 0-111,-4 0 0,5 0 1,-1 0 0,-1 0 62,1 0 0,-4 0-24,4 0 0,-1 0-2,1 0 0,3 4-144,-3 0 1,-1 0 122,1-4 0,0 4-126,3-1 1,1 1 73,0-4 1,0-4 12,0 1 0,-5-3 61,-3 3 1,1 1-42,0-1 1,-1-2 71,-4 1 0,1-1-63,-1 1 0,0 3 198,1-3 1,-1 2-103,1 2 0,-1 0-34,1 0 319,-1 0 1,0 2 8,1 2 1,-1-2-60,1 6 1,-1-6-166,1 2 0,0 1 15,3-1 0,-1 0 11,5-4 0,0 0 2,4 0 0,0 0-90,0 0 1,0 0-168,0 0 0,-2 0-6,-2 0 1,2-4-300,-6 0 1,4 0 275,-4 4 1,4-1 105,-4-3 1,2 3 106,-2-3 0,-1 3-63,5 1 1,-4-4 103,4 0 0,-3 0-61,3 4 1,-2 0 118,2 0 1,2 0-76,-6 0 0,5 0 5,-1 0 1,-1 4-63,1 0 1,-4 1 27,4-1 0,-3-3-104,3 3 0,-2-1 92,2 0 0,2-1-102,-6 1 1,5 0 26,-1 1 0,3-3-131,1 3 1,1-3 62,2-1 0,-1 0-170,1 0 1,-6 0 70,0 0 0,-5 0 108,4 0 0,-5 0 37,1 0 1,-6 1-66,-2 3 0,1-3 175,4 3 1,-1-2-12,0-2 1,5 0 115,-1 0 0,4 0-126,-4 0 0,4 0 164,-4 0 0,1 0-4,-5 0 0,4 0-86,0 0 1,1 1 210,-5 3 1,1-2-50,-1 6 0,-3-6 24,-1 2 0,1 1-87,3-1 0,1 1-15,-1-1 1,0-3-35,1 3 0,1-3-4,2-1 0,-3 0-299,4 0 1,-2 0 61,1 0 1,-2 0-663,2 0 1,1 0 361,0 0 0,0 2 377,-1 1 0,-2-1 0,3 3 0</inkml:trace>
  <inkml:trace contextRef="#ctx0" brushRef="#br1">16229 13157 8110,'5'-7'0,"1"-3"0,2 9 397,0-3-11,-6 3-201,3 1 0,-6 1-151,-3 3 1,-7 6-132,-8 5 1,-3 6 102,-1-2 0,-1 6 27,-2 2 1,1-1 65,-1-3 0,2-1 27,1-3 0,1 1-174,3-5 0,2 1 5,1-5 0,7-1-105,-2-2 258,7 2-212,-1-9 0,10 4 87,3-5 0,3 0 28,4 0 1,3 0 21,5 0 1,4 0 22,-1 0 1,5 0-40,-5 0 1,6 0 10,-1 0 1,-2 2-51,1 1 0,-4 0 45,0 5 1,-2-6-48,-1 2 1,-1 1 38,-3-1 0,1 0 56,-5-4 0,-3 0 115,-5 0 313,-4 0-336,2-5 1,-5-2 133,0-4 1,-5-1-316,-3 1 0,-6 0 72,-1-1 1,-1-3-155,0 0 1,4-2 58,-3 2 0,1-2-558,-2-2 1,5-2-43,-1 2 1,2 2 638,7 2 0,-6-3 0,2 1 0</inkml:trace>
  <inkml:trace contextRef="#ctx0" brushRef="#br1">2490 13385 6795,'7'8'102,"1"-1"1,-4-3-52,3 4 0,1-4-24,3 3 0,1-4 4,-1 1 0,6-3-15,2-1 0,-1 0-8,1 0 1,-2 0-9,2 0 1,3 0-19,-3 0 0,1-4-28,-1 0 0,-1-3 58,-3 3 0,-2-1-41,2 1 1,-2 3 26,-2-3 1,-3 3 85,0 1 0,-1 0-49,5 0 0,-5 0 53,1 0-23,-1 0 1,5 3 7,-1 1 1,-3 0 29,0-4 0,-1 0-53,5 0 1,-1 0-24,0 0 1,1 0-26,-1 0 0,1 0-11,-1 0 1,1 0 19,-1 0 0,2 0-5,2 0 0,-2 0-18,2 0 1,1 0-10,0 0 0,0-1 2,-1-3 1,-2 3 19,2-3 0,-2 3-9,-2 1 0,1 0 9,-1 0 1,1 0 48,-1 0-46,0 0 24,1 0 0,-1 0 39,1 0-30,-1 0 0,0 1 3,1 3 0,-1-3 5,1 3 0,3-2-19,0 2 0,0-3-51,-3 3 1,1-2 49,2-2 0,-1 0-33,5 0 1,-4 0-15,4 0 0,-5-2-6,1-2 0,2 3 0,-2-3 1,5 2-6,-1-2 1,-1 1 27,1-4-2,-5 4 1,8-3 0,-3 3 48,2 0 0,-2-6-24,0 1 1,0 2 4,4-2 1,0 4 34,0-3 0,0 3 11,0-4 0,-2 5-11,-2-5 0,3 5 3,-3 0 1,-3 1-21,-1 2-14,3 0 0,-5 5 0,3 3 24,1 2 1,-4 2 39,2-1 0,-1-1 5,1-2 0,-1 2 13,5-2 0,-4-2 15,4 1 1,-1-4-13,1 1 1,3 1 5,-3-1 0,2 1-55,2-1 0,0-3 31,0 3 1,0-3-38,-1-1 0,1 1 36,0 3 1,0-3-130,0 3 1,3-3 78,1-1 1,0 0-9,-4 0 0,-1 0-4,1 0 1,0 0-10,0 0 0,0 0-124,0 0 0,0 0 86,-1 0 1,1 0-91,0 0 1,-1 0-55,-3 0 0,2 0-218,-2 0 0,3 0-57,1 0 0,-4 0-751,0 0 1186,-5 0 0,7 5 0,-3 2 0</inkml:trace>
  <inkml:trace contextRef="#ctx0" brushRef="#br1">6681 14973 8536,'0'-8'-358,"0"1"-4,0 4 1,1-6 283,3 5 1,-1 0 142,4 4 1,0-1 47,0-3-51,4 3 1,-5-4 52,5 5 0,1 1-9,-1 3 1,-2-3-31,2 3 1,-2 1-2,7-1 0,1 4-136,2-4 1,-1 1 140,1-2 0,0-1-156,4 1 1,0-1 105,0-2 0,3 0-8,1 0 0,1 0-30,-1 0 1,1 0-4,2 0 1,2 0-5,-6 0 1,4 0-1,-8 0 1,8 0-7,-8 0 1,-1 0 30,-6 0 0,1 0 91,0 0 0,-1 4-44,-4-1 0,5 6 107,-1-1 1,1-2-90,-1 2 0,2-4 9,2 3 1,6-4-67,-2 1 0,4 1 12,0-2 1,-2 1-101,5-4 1,0 0 116,0 0 0,3-1-90,-3-3 1,0 2-28,0-6 1,-5 4-1,2-3 1,1 3 23,-1-4 1,-1 2 11,-3-2 1,-1 3 45,-3 5 0,1 0 1,-5 0 0,4 0 129,-3 0 0,4 0-144,-1 0 0,1 0 88,-1 0 0,3 1-22,-3 3 0,4-2 19,3 1 0,-3 0-30,0 1 0,0-3 0,-4 3 1,2-2 8,2 2 1,-4-3-1,0 3 0,0-3-67,4-1 1,0 4 50,0 0 0,0 0-43,0-4 1,3 0-13,1 0 0,0 0-6,-5 0 1,5-4-1,0 0 0,4-1-13,0 1 1,-2 2-114,2-6 1,-2 6 132,1-2 1,3-1-37,-2 1 1,-2 0 17,1 4 1,-3 0 23,3 0 1,-4 0 30,0 0 1,2 0 110,-1 0 1,1 1-92,-1 3 1,-2-2 129,5 1 1,0 0-2,0 1 1,3-3-120,-3 3 0,7-3 62,1-1 1,0 1-27,-3 3 1,-4-3 58,4 3 0,-5 1-63,4-1 1,1 4 9,-5-5 1,2 5-331,-2-4 1,2 5-443,-5-2 1,3 4 190,-3 0 480,4 5 0,-1 2 0,4 5 0</inkml:trace>
  <inkml:trace contextRef="#ctx0" brushRef="#br1">11501 15224 7442,'-7'-5'168,"-3"-1"0,4-1 36,-5 3 0,-2 3-21,-2 1 0,1 1-19,-5 3 0,5 4 10,-2 7 1,4-2-71,0 2 0,2 2-153,3-2 0,-2 4 23,5-4 0,0 4-171,4-4 0,1 0 89,3-3 1,2-1-172,6 1 1,1-6 81,2-2 0,-2-3 144,2-1 0,1-1-8,-1-3 1,1 2 21,-5-6 0,-1 0 20,-2-3 1,1 3 5,-5 1 0,-1 3 14,-3-4 1,0 4-84,0-3 0,0 3-113,0-4 0,0 5 10,0-5 1,0 4 184,0-3 0,5-1 0,2-3 0</inkml:trace>
  <inkml:trace contextRef="#ctx0" brushRef="#br1">11729 14916 7146,'7'1'407,"-4"3"1,-1 2-135,-2 5 1,0 6-127,0 2 1,-5 3 164,-3 0 1,2 5-175,-2 0 1,2 3-150,-2-3 1,-2 5-15,2-2 0,2-2-190,-2-1 0,5-3 152,-5-1 1,5-6-133,0-1 1,0-4-539,-1 0 164,3-6-195,-4 4 497,5-9 1,5 4 266,3-5 0,2-5 0,1-1 0,1-5 0</inkml:trace>
  <inkml:trace contextRef="#ctx0" brushRef="#br1">11935 15304 8240,'6'-5'-690,"4"4"1,-7-10 930,4 4 0,-4-7-12,1-1 1,-3-2 70,-1 2 1,0 1-112,0-5 0,4 4-155,0-4 1,-1 5 9,-3-2 1,-1 5-131,-3 3 0,2 0 138,-6 4 0,1 0-170,-5 4 0,-3 5 150,0 3 1,-4 7-64,4 4 0,-1 2 135,5 2 1,-1 0-88,1 0 0,5-4-19,2 0 1,3-4-29,1 4-68,0-5 1,5 2 98,2-9 1,3-2-10,2-5 0,4-5-24,3-2 0,3-9-111,1-3 1,0-2-110,-1-2 1,1-1 109,0-3 1,-4 2 4,0-6 1,-5 6 102,1-2 0,-2-1 7,-1 2 1,-5 0-20,1 7 1,-6 3-16,2 4 95,-3 1 0,-6 5 183,-2 2 0,-3 4 157,-2 4 1,-3 2-127,0 5 0,-1 6 66,5 2 0,3 2-108,1 2 1,3 1-143,-4 3 1,6-3 42,-2 3 0,4-2-162,4 2 0,2-7-359,6 3 0,0-4 205,4 0 0,1 0-949,6-8 1158,5 3 0,1-7 0,5 4 0</inkml:trace>
  <inkml:trace contextRef="#ctx0" brushRef="#br0">12300 14938 7595,'8'0'44,"-1"0"1,1 0 271,4 0-266,-1 0 0,4 4 102,0 0 0,6 0 168,-2-4 0,6 0-188,2 0 1,-1-4-14,-3 0 0,1 0-164,3 4 1,-3-3 130,3-1 1,-8 0-195,-4 4 0,2 0 48,-2 0 60,0 0 0,-9 5 0,-1 1 0</inkml:trace>
  <inkml:trace contextRef="#ctx0" brushRef="#br1">14230 14870 8276,'8'0'32,"0"0"1,-1 4-57,5 0 0,-1 3 139,1-3 0,0 4-77,3-5 0,-1 5 99,5-4 1,0 0-214,4-4 1,0 0 59,0 0 1,0 0-92,0 0 0,-1 0 128,1 0 0,0-2-15,0-1 0,0-3-69,0-1 0,-4-3 86,0 2 1,-1-1-38,1 2 0,1-2 3,-5 5 0,2-4 0,-2 5 0,-2-5 108,2 4 1,-3 0 3,0 4 0,-1 0-23,1 0 0,-1 0 127,1 0 0,0 0-116,3 0 1,-1 0-14,5 0 0,-3 0-6,3 0 0,-4 4 22,4 0 1,-4 0-48,4-4 1,-4 0 7,5 0 0,-1 0-18,3 0 0,2 0-11,3 0 0,-4 0-6,0 0 0,3 0 47,-3 0 1,3 0-12,-3 0 0,-2 0 134,-2 0 0,3 4-135,-3-1 1,-1 5 8,1-4 1,-2 1-54,2-1 0,2-2-7,-6 6 0,5-6 68,-1 2 0,2 1-6,-2-1 0,2 0-428,-2-4 0,3 0 98,1 0 0,-1 0-364,1 0 0,0-1 630,0-3 0,5 2 0,1-3 0</inkml:trace>
  <inkml:trace contextRef="#ctx0" brushRef="#br0">17234 14836 19391,'5'-7'-965,"-4"-3"1,8 8 1089,-5-6-712,0 6 919,1-4 0,-4 8-775,3 2 1,1-2 100,-1 6 1,4-1-173,-5 5 1,6-1 60,-1 1 0,6-1 224,1 0 1,5-3-91,-1 0 0,3-6 234,1 2 1,0-3-122,0-1 1,3 0 557,1 0 1,3 0-57,-3 0 0,1-4 265,-2 1 0,-1-5 52,1 4 0,-5-1 344,-2 1-699,-5 3 0,2-4 247,-5 5-462,-4 0 1,2 1-207,-6 3 1,3-1-108,-3 4 1,0-4-11,5 1 0,-1 1-39,5-2 1,-1 5 12,0-4 1,6 0 197,2-4 1,-1 0-27,1 0 1,0 0 127,4 0 1,-1 0 194,1 0 1,-4-4 353,0 0 1,-1 0-210,1 4 1,-2 0-56,-6 0 0,4 0-24,1 0 0,-1 0-202,-4 0 0,1 0-87,-1 0 0,0 0 5,1 0 0,-1 1-206,1 3 1,-1-2-297,1 1 1,-1 4 318,0 0 0,1 3 0,-1 2 0</inkml:trace>
  <inkml:trace contextRef="#ctx0" brushRef="#br0">3689 14984 13733,'6'-7'306,"-2"-1"1,1 4-547,-1-3-53,0-1 664,1-4-217,-4 6 1,4 0 374,-5 2-509,0 3 1,-1-3 126,-3 8 0,-2 2 79,-6 5 0,-4 6-166,-3 2 0,-4 8 184,-4 3 1,2 3 5,-5 1 1,4 1-170,-1-1 1,5-1-464,3-3 0,2-2 448,6-5 0,1-5-115,2-3 1,3-2-315,5-2 7,0-4 0,5-2 67,3-5 0,2 0 80,1 0 1,6 0 203,2 0 0,2-5-45,2-3 1,5-1 125,2 1 0,0-2-45,0 3 1,-1 0 29,2 0 0,-2 4 78,-2-1 0,-7-1 90,3 2 0,-4-1-101,0 4 0,-3 0-96,-4 0 1,-5 0 173,1 0-42,-6-5 0,4 2 149,-6-5 0,-2 2-393,-2-1 1,-1-4-133,-2 4 1,-5-7-75,1-1 1,-1-2-121,-3 2 1,3 1 116,0-5 0,5 1-135,-1-1 0,2 1-504,-2 3 0,-1 2 99,5-2 1,0 2-520,4 2 1400,-5 5 0,4-4 0,-4 3 1</inkml:trace>
  <inkml:trace contextRef="#ctx0" brushRef="#br1">2455 14664 8267,'0'16'399,"0"-1"0,0 9-434,0-1 0,0 7 47,0 1 1,-5 3 48,-2 4 1,-2-1 19,1 5 1,-6 0-106,3 3 0,-4 0 106,-1-3 1,3 2-147,-7-2 1,1-3 274,-3-1 1,-5 2-142,0-2 1,-3 0 40,3-4 1,-3-4-48,3 1 1,-1-6 13,2 2 1,0-4-37,-4-4 0,-1-3-104,-3-4 0,4-2 49,-1-2 1,-1-3-144,-6-5 0,3 0 60,-3 0 0,-2-11 95,2-4 0,-1-5-27,1-3 0,1-5-57,-5-2 0,4-8-105,-4-4 1,0-4-116,20 22 0,-1-1 0,0-1 0,0 0 150,0-3 0,0 0 0,0 1 0,1-1 65,-1 1 0,0-1 0,0 0 1,2 0 7,-1-2 0,2 1 0,0 1 0,0 0 68,3-2 0,0 1 0,0 0 0,0 1-182,0 1 0,0-1 0,0 1 0,1-1 183,-15-28 0,2 0-66,2 0 0,4 2 142,1-2 0,-1 6-117,4-6 1,-2 3 7,2-3 0,-1-4 13,5 0 0,7 28 1,1 0 3,1 0 1,0 1 0,0-1 0,1-1 41,-1-1 1,0 1 0,1 2 0,0 0-49,1-1 0,1 1 0,-8-27 45,4 2 1,2 5-70,1 7 1,-1 3-15,1 0 0,0 5 237,4-1 0,1 2 167,3 2 1,-1 4-314,4-1 0,1 2 417,3-1 0,1-2-425,-1 5 1,1-4 320,-1 0 0,4-1-294,1 2 0,3-3-6,-4 2 1,4-3-5,-4-4 0,5 4 4,-1 0 0,-1-1 40,1 5 1,-4-2-30,5 2 0,-7-2 7,3 5 0,0 1 2,-1 3 1,2 0-17,-2 0 0,-2 0-61,2 0 0,-2 4 63,-2 0 1,2 4-4,2-4 1,-2 1-37,2-1 0,2-1-5,-2 5 1,4-5-25,-4 0 0,5 3 50,-1-2 1,-1 5-15,1-2 1,-1 0 6,1 1 0,-3 0 127,-4 3 0,1 5 120,2-1-158,-3 0 1,9-2-75,-6 3 1,0 1 9,-3 6 0,0 0 7,4 0 1,-2-1 5,5-3 0,-2 3-76,2-3 0,3 2 62,-3-2 0,3 3 82,0-3 0,-3-1-6,0 1 1,1-4 9,2 5 1,0-5-38,-3 4 1,1 0 15,-5 4 0,2-3-9,-2-1 0,-2-1 2,2 1 1,2 3 10,-2-3 1,0-1-9,-4 1 1,1 0-155,-1 4 0,1-4-118,-1 0 0,-3 1-238,-1 3 0,-3 0-408,4 0 201,-6 0 1,3 6-286,-5 5 905,0 6 0,6 6 0,0 0 0</inkml:trace>
  <inkml:trace contextRef="#ctx0" brushRef="#br1">1907 11821 8297,'-6'-5'-69,"1"3"261,5-3 1,1 10 30,3 3 0,4 2-35,7 1 0,-3 5-231,4-1 1,-2 0 105,1-3 1,-1 0-107,5 3 0,0-4 125,4 4 1,0-9-142,-1 6 0,1 0-20,0 4 0,-4-3-17,0-5 1,-5 2 106,1-2 0,-3 2-43,-5 1-136,4 1 182,-10-1 0,3 1 137,-8-1 0,-8 1-96,-7-1 0,0 4 95,-3 0 1,0 6-122,-9-2 0,5-1 3,-5 1 0,6-4 5,-2 4 1,-1-6-6,2-2 0,3-1-346,4-6 0,5 1-94,-1-1 408,2-3 0,7 14 0,1-2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7663 15510 8288,'0'-12'0,"0"-1"-1209,0-2 831,0 3 0,0-9 179,0 6 1,0-2 237,0 2 0,0 3 14,0-4 1,0 4-34,0 0 0,0 1 28,0-1 0,0 1-1,0 0 80,-5-1 0,4 1 29,-3-1 18,3 6 1,1 0 57,0 2 107,0 3 1,0 9-229,0 11 0,0 12 240,0 3 0,-5 5-67,-3 7 1,-2 7-210,-1 8 1,1 2-7,6-29 1,0 0 0,-1 0 0,0 1-44,1-3 1,0 0 0,-2 31 62,-2-3 0,6-6-168,-2-5 0,6-4 17,2-7 0,9-5 95,-2-10 0,3-6-173,-2-1 1,3-5 86,0-3 0,5-3-22,0-5 1,1-2 99,2-1 0,4-4 265,-1-4 1,5-4-308,-5-1 1,5-3 2,-5 4 1,5-4-125,-4 4 0,-1-4 88,-3 4 1,0-1-324,0 5 0,-6 1 92,-1 2 1,-4-2-765,0 2 487,-6 3 558,-1-5 0,-5 4 0,0-6 0</inkml:trace>
  <inkml:trace contextRef="#ctx0" brushRef="#br0">7549 15521 8543,'9'-11'-732,"2"-1"1,0 4 591,8 1 1,0 3 346,4-4 1,-1 5 82,1-5 1,4 4-136,0-3 0,3 4-227,-3-1 0,-1 2-6,-3-2 1,-1 3-506,-3-3 583,-3 8 0,-4 7 0,-1 7 0</inkml:trace>
  <inkml:trace contextRef="#ctx0" brushRef="#br0">7492 15852 8325,'-11'7'-575,"4"-2"1,7-7 737,8-1 1,6 0-15,1-5 1,5 1-137,-1-5 0,7 1 60,0-1 1,6 2-220,-1 3 0,2-3 35,1 2 0,0-1 111,0 1 0,1-2 0,-1 4 0</inkml:trace>
  <inkml:trace contextRef="#ctx0" brushRef="#br0">8577 15475 8479,'-11'-17'-750,"-1"-4"829,1 6 1,3 0 725,1 3 1,-5 5-316,-3-1 0,-5 6-212,1-2 1,-3 8-232,-1 3 0,-3 3 116,-1 2 1,0 4-312,4 3 0,2 3 121,2 1 1,2 1-267,6 2 1,5 0 134,2 4 1,4-1-59,4 2 0,7 4 39,8-4 1,4 8 63,3-4 1,0 1 118,4-1 1,-1-2-76,2-3 0,-3 2 228,-5-6 1,-6 1-118,-1-4 1,-5-2 164,-3-1 0,-4 1 78,-8-2 1,-4-1 188,-7 1 0,-3-5-244,-5 1 1,-1-2-74,-2-2 1,-2-1 55,-3-2 0,-1 1 42,6-5 1,-5-1-1764,5-3 1,0 0 1507,7 0 0,-2-10 0,3-2 0</inkml:trace>
  <inkml:trace contextRef="#ctx0" brushRef="#br0">5562 15178 8539,'5'-11'0,"3"1"-1128,7 2 732,3-2 1,8 7 204,1-4 1,5 4 378,-2-1 1,7 3 82,1 1 0,1 0-81,-1 0 1,-1 0 30,5 0 0,4 4-240,3 0 1,2 1 151,-1-1 1,2-3-328,5 3 0,-2-2 149,-1 2 1,-1-3 100,0 3 0,-1-3-122,5-1 1,-1 0 65,-6 0 1,1 0-111,-2 0 0,-3 0 138,-1 0 0,1 0 28,-4 0 1,1 0 6,-1 0 0,-1 0-20,-3 0 0,-2 4 15,6 0 0,-1 4-15,1-4 0,1 1-2,-5-2 1,4 0-45,-4 5 0,4-2 41,-4 2 1,4 0-53,-4-4 0,5 4 46,-1-4 1,1 3-89,-1-3 1,2 0 45,-2-4 1,3 0-2,0 0 1,1 0 2,0 0 0,1 0-5,2 0 1,-1-5 8,6-3 1,-6 2 2,1-2 1,2 4-127,-1-3 1,-1 0 68,-3 0 0,-1 0-105,1 4 0,-4 0 104,0-4 1,-5 3-14,1-4 0,-3 6 41,0-2 1,3-1-9,0 1 1,0 0 179,-4 4 1,4 0-107,0 0 0,5 0 119,-1 0 1,3 0-75,0 0 1,-2 0-4,3 0 1,1 1-32,6 3 0,2-3-1,-6 3 1,2 1-12,-1-1 0,0 4-2,4-4 1,-3-1-38,-6-3 1,5 4 34,-1 0 1,4 0-15,-3-4 1,3 0 7,-3 0 1,4 0 41,0 0 1,-2 4-8,1-1 1,-5 1 5,2-4 1,4 0-1,0 0 1,4 1 14,-5 3 1,2-2-90,-2 1 0,3 0 57,-3 1 1,2-3-126,-2 3 1,0-2 22,-7 2 1,6-1-192,-6 4 0,1-3 30,-5 4 0,1-5-77,-5 5 1,0 1 291,-4 6 0,3 0 0,-3 3 0,-5 0 0,-3 7 0,-3 8 0</inkml:trace>
  <inkml:trace contextRef="#ctx0" brushRef="#br1">18034 14870 11181,'-12'0'625,"1"0"1,-2 5-432,-2 3-102,-3 2 0,-6 1 15,-3 1 0,3 3-106,-2 0 0,-2 4 78,1-4 0,0 4-139,4-3 1,6 3 215,1-4 1,5 0 9,3-3-207,3-1 1,5 0 0,0 1-1</inkml:trace>
  <inkml:trace contextRef="#ctx0" brushRef="#br1">18011 14836 10597,'11'11'-551,"1"1"1164,-1-1 0,5 2-219,3 2 1,3 3-197,1 4 1,-4 1-207,0 0 0,-5 0-348,1 0 0,-2-4-236,-2 0 1,-1-4 226,-2 4 0,1-4-990,-5 4 1374,0-5 0,-4 8 1,0-4-1</inkml:trace>
  <inkml:trace contextRef="#ctx0" brushRef="#br0">18034 15178 8419,'-30'28'0,"8"3"394,6 7 0,4-1 1315,0 4-1229,1 1 0,-1 4 225,1 0 0,1-4-432,2-1 1,-1 1-201,5 4 1,-1-4-34,2 0 1,1-5 1,-1 1 0,3-3-180,3-1 0,-1 1-687,1-1 0,-1 4 443,-2 0 382,0 5 0,3 2 0,-1 4 0,-5 2 0,-3 3 0,-2 5 0</inkml:trace>
  <inkml:trace contextRef="#ctx0" brushRef="#br1">7972 6281 12844,'7'0'-2314,"1"0"2146,0 0 1,-1 2-26,1 2 0,-1-3 92,5 3 1,-1 1-9,1-1 0,-1-1 90,1-3 1,3 0 78,0 0 1,0 0-185,-3 0 0,3 0 163,0 0 0,0 2-76,-3 1 1,0-1 59,4 1 0,-4-1-46,4-2 0,0 0 95,-1 0 0,6 0-208,-2 0 0,1 0 123,-1 0 0,3-2-86,-3-1 0,-2 0 65,2-4 1,-1 4-78,1-1 115,-2-2 1,-2 5 0,0-5 284,-1 1-244,-1 4 0,-2-4 147,1 5 1,-5 0-102,1 0 0,-4 0 17,3 0-2,1 0 0,3 4-52,1 0 0,-1 3-131,1-3 1,-1 1 29,0-1 1,1-3-12,-1 3 0,2-1 20,2 0 1,-2-1 12,2 1 1,2-1 14,-2-2 1,4 0 17,-4 0 0,2-2 43,-2-1 1,-1 1-16,5-1 0,-1-2-11,1 1 0,2-4-11,-2 4 1,-1-1-6,1 1 1,-1 2 31,1-6 1,1 6-16,-5-2 1,2 1 52,-2 0 0,-2 1-71,2-2 1,-2 3 177,-2 1 1,-3 0-159,-1 0 1,1 0 194,3 0 1,1 4-161,-1 0 0,2 0 16,2-4 0,-1 0-84,5 0 1,-1 0-1,1 0 1,3 0-27,-3 0 0,2 0 84,2 0 1,0-4-161,0 0 1,-1-4 126,1 5 0,-1-5-55,-3 4 1,2-1 44,-1 1 0,0 3-3,-1-3 1,2 2 3,-2-2 0,-1 3 6,1-3 1,-1 3-28,1 1 1,3-2 18,-3-2 0,-2 3 20,2-3 1,-5-1-41,2 1 1,-2-1 3,1 2-13,-2 1 0,3-3-26,-5 5 4,1 0 0,-1 0 20,1 0 1,-5 0 22,1 0 0,0 0-22,3 0 0,0 0-21,1 0 1,3 0 29,0 0 1,2 0-15,-2 0 0,-1 0 28,5 0-175,0 0 174,4 0 1,0 0-35,0 0 1,4 0-9,4 0 1,-2-1-76,2-3 0,-5 3 86,5-3 0,-6-1 3,2 1 0,-3 0-10,-1 4 1,-2 0 74,-2 0 1,2 0-17,-6 0 0,4 0 12,-4 0 1,0 4-53,-3 0 0,-1 1 10,1-1 0,3-3 112,0 3 0,2-3-92,-2-1 1,-1 4-12,5 0 0,-4 0 14,4-4 0,-5 1-8,1 3 0,2-3 7,-2 3 0,0 1-2,-3-1 1,-1 1-21,0-1 1,1-3-3,-1 3 1,2 1-11,2-1 0,-2-1 26,2-3 0,-1 0-40,1 0 0,2 0-19,2 0 1,2 0-114,-2 0 0,2 0 109,-2 0 1,6 0-10,-2 0 1,2 0 43,-2 0 1,0 0-1,0 0 1,0 0 73,0 0 0,-1 0-100,1 0 1,-4 0 141,0 0 1,-5 0-86,1 0 1,-1 0 6,2 0 1,-4 2-6,4 1 1,-4-1 1,0 2 0,0 1 42,4-2 1,-2 1 6,5-4 0,-2 4-223,2 0 167,3 5 1,-6-7-1,5 6-574,-2 1 0,-5 6 23,1 4 537,-2 8 1,-2 2-1,1 5 1</inkml:trace>
  <inkml:trace contextRef="#ctx0" brushRef="#br1">4546 12643 19981,'0'8'-3625,"0"-1"2834,0 1 0,0 3 2463,0 1 1,5 3-2094,2 0 1,3 4-207,2-4 0,3 4 203,0-3 1,6 3 112,-2-4 1,2-1-141,2-7 0,4-2 430,-1-5 0,1 0 107,-4 0 1,3-1 35,1-3 1,0-2 457,-4-5 1,2-6 327,-2-2 0,2 1-20,-6-1 1,1 4-131,0-4 1,-3 6 37,-1 2 0,-8 0-378,4 3 127,-3 3 0,2 0-399,1 5 0,-5 1-565,1 3 1,-2 2-440,2 6 1,2 3 297,-2 0 1,3 2-332,4-2 1,-1-3 42,5 4 1,-4-4 126,4 0 0,0-2 103,4-2 1,4-2 306,0-2 1,-1-3 412,-3 3 0,0-3 424,0-1 0,0-4 68,-1 0 0,1-4 147,0 0 1,0-6-169,0-1 0,-4-4 79,0 3 0,-1 1-171,1 4 0,-3-1-32,-4 1 1,-1 1 352,0 2 5,-4 3 306,3 5-1234,-9 0 1,8 5-386,-5 3 1,5 3-49,-2 4 1,7-2-162,2 2 0,4-2 36,-1-1 1,4-5 261,3 1 0,-1-6-36,1 2 0,-2-3 83,-1-1 0,4-5 375,-1-2 0,1-7 851,-4-2 0,0-4-106,0 1 0,-1-2 35,1-2 0,-4 4-279,0 0 1,-5 1-94,2-1 0,-8-1-272,0 4 0,-2 1 82,2 4 0,-3-1-381,-5 1 1,4-1-115,0 1 0,-1 0-160,-3-1 1,-5 1-380,-2-1 1,-3 1-27,-2-1 1,1-4 43,-1-3 0,-4 1 113,-3-1 1,-3-4 24,-1-3 0,-1-1-38,-2 4 0,-4 0 57,-4 0 0,-9 2 106,-3 2 1,-7 4 593,0 7 0,-2-1 252,2 5 1,2 1 152,5 3 1,2 0 106,2 0 0,3 0-24,5 0 1,-4 0-133,-1 0 1,0 0 108,1 0 0,3 0-142,-4 0 0,0 0 10,1 0 1,-1 0-202,1 0 0,2 5 75,-2 2 1,0 5 23,-4 3 0,4 3 72,-8 4 0,4 3-59,1 1 0,-4 3 11,3 6 0,4-2-56,4-3 0,2 2 17,9-5 0,-1 0-107,9 0 1,1-7-198,6 3 0,2-4-90,2 0 0,4 3-552,0-3 1,7-3-267,8 0 0,0 0-1776,8-1 2708,-3 6 0,8-9 0,-5 5 0</inkml:trace>
  <inkml:trace contextRef="#ctx0" brushRef="#br1">5676 7058 7709,'-6'0'-851,"1"0"1125,0 0-74,3 0 13,-3 0-126,5 0 22,5 0-137,-3 5 9,8-4 74,-4 5 0,2-3 93,-1 1-92,-4 5 1,7-6-15,-2 4 0,-2-4 35,2 1 1,1 1 21,6-2 1,-1 1-32,5-4 0,-4 0 40,4 0 1,0 4-21,4 0 0,0 0-63,0-4 1,-1 0 52,1 0 0,-2 0-35,1 0 0,-3 3-1,4 1 1,0 0-2,-4-4 0,-1 0-201,1 0 197,-5 0-11,2 0 0,0 0-124,-1 0 1,0 0 11,-3 0 0,-1-1-380,0-3 67,1 3-406,-1-4 532,-4 5 258,-2 5 0,-10 1 0,-2 5 0</inkml:trace>
  <inkml:trace contextRef="#ctx0" brushRef="#br1">5996 7207 13544,'-8'0'-854,"1"0"838,-1 5 1,-5-3 331,-2 6 1,-1-1-65,-3 5 1,-3-1 134,3 1 1,-3-1-187,0 1 1,3-1-63,0 0 1,5 1 47,-2-1 1,5 1-180,3-1 0,-1 0-248,6 1 1,-1-1-1000,4 1 1063,0-1 1,5 6 0,1 0 0</inkml:trace>
  <inkml:trace contextRef="#ctx0" brushRef="#br1">5950 7332 17441,'5'-11'-655,"0"3"858,3 1 1,2 4 99,-2-1 0,3 3-536,4 1 1,-2 0 119,2 0 0,2 4-327,-2 0 1,0 3 163,-3-3 1,-5 1-208,1-1 1,-4-2-593,3 6 458,-4 0 0,2 3-276,-5 0 1,0 5 815,0-1 1,-5 0 0,-1-3-1</inkml:trace>
  <inkml:trace contextRef="#ctx0" brushRef="#br1">6064 7389 13192,'0'12'-742,"0"-1"1,0 1 541,0-1 0,0 2 185,0 2 0,0-1 279,0 5 1,0-1-64,0 1 0,0 2-93,0-2 1,0 4-10,0 4 0,0-2-185,0 6 0,0-5 102,0 5 1,0 0 15,0 8 0,0-4-137,0 3 0,0 3 82,0 1 1,-1-2-141,-3 2 0,3-4 151,-3 4 1,-1-9 14,1 1 1,-1-3-163,2-1 0,1-2 113,-2-5 0,3-4-35,1 0 0,0-5-71,0 1 0,0-2-168,0-2 1,0 1 17,0-1 1,0-3-536,0-1 806,0-4 0,0 7 0,0-4 1</inkml:trace>
  <inkml:trace contextRef="#ctx0" brushRef="#br1">5859 8360 10022,'0'11'-258,"0"1"-328,0-1 510,0 6 0,4-1 160,0 3 0,4 3 116,0-3 1,-2 3-167,2 0 1,0 0 21,3-3 1,0-3-154,1-4 0,-1-2 138,1-2 0,-1 1 2,1-6 1,-1 1 33,0-4 0,1 0-153,-1 0 0,1-5 100,-1-3 0,0 2 116,1-1 1,-1-1-215,1-4 0,-1 1 66,1 0 0,-1 0-83,0 4 0,1-3-5,-1 2 1,2-2-467,2-1 579,-2 4 0,8-3 0,-3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6316 4808 7991,'11'10'439,"2"4"-175,2 13 0,3 8 121,5 11 1,0 10-317,-12-24 0,0 1 0,-1 1 0,-1 0-294,1 2 0,-1 1 0,-1-2 0,0 1 204,1 2 1,1 0 0,-3-1 0,1 1 61,2 0 0,-1 0 1,-2-2-1,0 0-148,0-3 0,1-1 1,9 29 18,-2-8 1,0-3-219,-3-9 0,-1-1 66,0-6 1,-3-5-41,0-2 1,-6-7 215,2-1 1,-3-9-12,-1 2 1,-1-8 9,-3-1 0,-2-1 289,-6-2 1,-4-5-456,-3-3 1,0-9 229,-4-5 0,3-3-139,-7-5 0,4 5 33,4-2 1,-1-1 283,5 1 0,1 2 58,6 6 1,2 3 374,2 4-217,3 6-217,-4 1 0,6 10 123,3 2 0,1 9-23,2 3 1,5 2-223,-1 2 1,1 0-34,3 0 0,1 3-127,0 1 0,3 0 95,-4-4 0,4-2-94,-4-2 0,0-2-75,-3-6 0,-1-5 75,1-2 1,-1-3 32,0-1 1,1-2 21,-1-6 0,2-1-38,2-10 1,-1 4 105,5-4 1,-4 0 8,4-4 1,-3 0-16,3 1 1,-5 0 90,1 3 0,1-1 140,0 4 1,-2-3-65,-7 4 1,3-4-45,-2 4 1,-2-4-51,2 4 1,-6-1 253,2 5-240,-3 0 0,-6 0-13,-2 4 1,-10 2-36,-6 5 1,-4 2-16,-8 6 0,-4 1-106,-3 10 0,-6 0 77,-2 4 0,6-2-164,6-2 1,4 2 53,3-6 0,8-4-1195,8-3 1298,2-6 0,2 9 0,0-5 0</inkml:trace>
  <inkml:trace contextRef="#ctx0" brushRef="#br0">4785 10530 7707,'2'6'-597,"1"-2"1,0-3 649,5-1 1,-5 0 160,5 0 0,0 4-84,3 0 1,0 1 46,1-1 0,3-2-105,0 6 1,2-4 1,-2 4 1,-1-5-107,5 5 6,-5-6 1,8 9 63,-3-4 0,1 0-122,-1 0 1,1 0 88,-5 0 1,6 3-28,-2-2 0,2-2-13,2 2 0,0-4-10,0 3 1,1-4 13,3 1 1,1-3-5,2-1 0,2 0-3,-6 0 1,6-4 50,-1 0 0,-2-3-2,1 3 0,-4-1 11,0 1 1,0 3 2,0-3 1,-2 3 93,3 1 1,-7 3-105,-1 1 0,-1 4 57,1-4 1,3 5-36,-3-2 0,-1 2 13,1-1 1,-4 2 6,4-3 1,0 0 2,4 0 1,0-4-26,-1 1 0,3-3-3,1-1 0,0 4-83,4 0 1,-3-1 83,3-3 1,-3 0-111,3 0 1,-3 0 45,3 0 1,-4 0-6,0 0 1,2 0 6,-1 0 1,1 0-9,-2 0 0,-1 0 9,1 0 0,3 0-7,2 0 1,-3 0 7,-2 0 0,2 0 30,-1 0 0,5 0 146,-2 0 1,-1 0-57,2 0 1,-1 0 46,5 0 0,-1 0-66,0 0 1,-3 4 16,-1 0 1,0 0 2,5-4 0,-5 1 1,1 3 0,-5-3-158,5 3 0,-2-1 125,1 0 0,0-1-165,-4 1 1,0-1 30,4-2 1,-1-2-77,2-1 1,2 0 101,-3-5 1,3 2-19,1-1 0,-3-2-3,-1 5 1,0-1 1,0 1 1,-1 3 155,-2-3 1,-7 3-84,3 1 0,-3 0 141,3 0 1,-4 3-66,0 1 0,-1 4-47,1-4 1,3 3-14,-3-3 0,-2 4 5,2-5 1,0 5-9,4-4 1,0 0-22,0-4 1,4 1 56,-1 3 1,2-3-44,-1 3 0,-2-2 112,6 2 0,-5-3-94,5 3 1,-5 1 65,5-1 1,-6 1-60,2-1 1,1-3 4,-2 3 0,-3-1-30,-4 0 0,-3-1-109,3 2 1,-4-2-261,4 2 1,-4-2 148,4 6 1,-4-4-889,4 3 1094,-5 1 0,8 4 0,-4-1 0</inkml:trace>
  <inkml:trace contextRef="#ctx0" brushRef="#br1">10187 8417 7986,'0'-11'-726,"0"-1"0,0 1 1787,0-1-1003,0 1 0,4 0-130,0-1 0,5 2 23,-1 2 0,5-5 128,3 1 1,0-2-8,-1 3 0,-1-5-8,5 1 0,0-1-2,4 1 0,4-2-74,0-2 1,3 1 24,-3 3 1,4 1-61,0-5 0,2 4 89,1-4 0,2 4 8,2-5 1,-4 5-22,0-4 1,4 4-6,-3-4 1,3 1 40,0-1 1,-1-1 29,4 5 0,1-6-193,4 2 1,-2 2 161,-2-3 0,3 5-65,-3-4 1,-3 5 47,-1-1 0,1 1-54,-1-1 0,4 2 31,-4-2 0,4 4-9,-4 3 0,4-2-6,-4 2 0,4-1 2,-4 2 1,1-2-12,0 5 0,-3 0-1,6 4 0,0 0-26,4 0 1,-4 0 39,0 0 1,-1 0-18,5 0 0,-4 0 13,0 0 1,-4 0-6,4 0 1,0 0 44,3 0 0,-3 0 7,0 0 0,0 0-27,4 0 0,-1 1 9,1 3 1,-2-1 29,-2 4 0,3-3-38,-3 4 1,0-2 60,3 2 1,-2 2-52,7-2 1,-3 0 50,-2 0 1,1 6-60,0-3 0,-4 3-6,0-2 1,-4-1 50,4 1 1,-6 3 9,2 0 0,-1 0 32,1-3 1,-2 0-66,2 4 1,-1-4 159,1 4 1,-5-2-214,5 1 0,-5-3 28,5 4 0,-1-4-7,1 0 1,-3-1-151,3 1 0,-3-2 44,-5-3 0,2 4-251,-6-4 1,2-1 0,-1 2 0,-4-4 306,0 4 0,-2-1-631,-6 5 1,1-1 669,-5 0 1,1 6-1,-1 1 1</inkml:trace>
  <inkml:trace contextRef="#ctx0" brushRef="#br1">13956 7709 9554,'-11'-11'-340,"5"-1"252,2 1 1,4 4-69,4 4 0,3 6 197,8 5 1,-1 7 309,5 4 1,0 3-139,4 1 1,1 5 139,3 2 1,-2 3-188,6 1 0,-1 1-4,5-1 0,-1 0-348,0 0 1,0-3 301,1-1 0,-1-6-256,0-1 0,-3-1 74,-1-7 1,-8 0-93,0-3 1,-10-6 195,-1-2 0,-7-2 21,0 2 2,-3-2 0,-12 3 161,-8-5 1,-13 5-472,-10 2 1,-12 6 165,-7 6 0,28-8 0,0 2-1473,-2 3 0,1 2 1556,-3 4 0,1 1 0,0-2 0,-1 0 0,-2 3 0,-2 1 0,0-1 0,0-1 0</inkml:trace>
  <inkml:trace contextRef="#ctx0" brushRef="#br0">10210 11501 7276,'7'6'-141,"4"-2"0,2-3 216,6-1 1,-4 0 23,4 0 0,0 0-16,4 0 1,-4 0-45,0 0 1,0 0 74,4 0 1,0 0-67,0 0 1,-1 0-52,1 0 1,4 0 6,-1 0 0,5-1-22,-4-3 1,4 2 1,0-6 1,-3 0-11,-2-3 1,2 3 6,-1 1 1,3-1 28,-3-3 0,0 1 32,-4 2 1,-1-1-44,1 5 1,0-3 147,0 3 1,-2 0-44,-2 4 0,-1 4-37,-3 0 0,-2 5 4,2-2 1,-2-1 19,-1 2 0,3 0-32,0 3 1,1 1 1,0-1 1,1-1-51,6-2 1,-4 2 40,0-2 1,4-3-110,4-2 1,-1 0 48,-3 1 1,5-3-8,3 3 1,0-4 18,0-4 0,6 1-9,-3-4 1,0 3-45,0-4 0,-6 5-1,7-5 0,-4 5 8,4 0 1,-5 1 27,1 2 0,-6 0-68,2 0 1,1 0 76,-2 0 1,-2 0 2,-1 0 0,-3 2 22,7 1 0,-3-1 3,-1 2 1,-4 1 117,0-2 1,0 1-84,4-4 1,1 4 113,3 0 0,-7 1-75,3-1 0,-3-3 31,3 3 0,0-3-86,0-1 1,1 4-17,2 0 0,-1-1 9,1-3 1,5 0-14,3 0 0,-1-1-32,1-3 1,4-2-128,-3-5 1,1 3-2,-1 0 0,-1 1 68,0-5 1,0 5 51,1-1 1,-1 4 8,0-3 1,0 0 8,1 0 0,-2 0-13,-3 4 1,2 1 6,-5-1 1,-1 1 48,-3 2 0,-1 0-40,-3 0 0,1 2 152,-5 1 1,2 0-90,-2 5 1,-1-5 100,5 5 0,-4-2-50,4 2 0,0 2-36,4-2 1,0-2-1,0 2 0,0-1 0,-1 5 1,5-5-168,0 1 1,3-4 153,-3 3 1,3-4-165,-3 1 1,5-3 121,-2-1 0,-1 4-85,2 0 1,-2-1 78,1-3 0,3 2-5,-2 1 0,-2 0 32,1 5 1,1-5 18,3 5 1,-5-4 62,-2 3 1,-2 1-93,2 3 1,-4-4 82,0-3 0,2 1-67,-6-2 0,5 5 69,-5-4 1,3 0-87,1-4 0,0 0-7,-1 0 0,1-4-70,0 0 1,0-5-181,0 2 1,-2 0-1488,-2 0 955,3 4 753,-9-7 0,-2 9 0,-6-4 0</inkml:trace>
  <inkml:trace contextRef="#ctx0" brushRef="#br1">10028 10587 12395,'-7'12'349,"1"5"-520,2 6 109,-2 5 1,-2 17 12,0 4 1,2 7-320,-2 5 0,2 1 297,4-30 1,0 1 0,1 31 151,-3-7 0,4-2-360,4-9 0,-1-6 65,4-2 0,1-7-131,3-5 0,1-5 122,-1-2 1,1-6-282,-1-2 0,0-1-891,1-6 1353,-1 0 1,1-4 0,-1 0-1</inkml:trace>
  <inkml:trace contextRef="#ctx0" brushRef="#br1">10119 10496 9030,'13'-10'-7,"2"2"0,-1 3-97,5 5 1,1 0 203,7 0 0,-2 0-142,6 0 0,3 0 29,4 0 6,5 0 0,-2 0 156,4 0 1,6 0-259,2 0 1,3 0 246,1 0 1,2 0-7,2 0 0,1-4-101,-30 2 1,1 0 0,0 0 0,1 1 10,31 1 0,-32-2 1,-1 0-76,1 0 1,-1 0-1,2-1 1,1 1 37,-1 0 1,0 0 0,1 1 0,0-1-12,3-1 0,0-1 0,-2 2 0,-1 0-4,1-2 0,1 0 1,-2 3-1,-1 0-13,1-1 1,-1 0 0,0 1 0,0 1 28,1 0 0,-1 0 0,31 0-13,-1 0 0,-30 0 0,0 1 23,0 1 0,0 0 0,1-1 0,-1 0-8,-2 3 1,0 0 0,29 0-49,-26-1 0,-1 1 1,28 4 18,-30-2 1,1 0 0,28 4-61,-29-7 1,0 1 0,28 6 20,1-2 0,1 2-17,-1 2 0,0-2 5,-4-3 1,-1 4 26,-3-4 1,2 3-36,-6 2 0,5-5 28,-5 1 1,1-4 154,-5 3-109,1-4 0,3 2 0,1-4 26,-2 3 1,-5-3-137,-1 3 0,0-1 104,4 0 0,-6 0 10,-2 5 0,-2-5 13,-2 5 0,-1-4-170,-2 3 1,0-4 148,-4 1 0,1 1 35,-1-1 1,-3 1 208,2-1 0,-2-3-243,-1 3 0,0-3 103,0-1 1,0 0-102,0 0 1,1 0 21,2 0 1,-2-4-12,3 0 1,-3-3-12,-1 3 1,0 0 49,0 4 1,-5-4 118,-3 0 0,-3 1-110,0 3 1,-1 1 11,1 3 1,-5-2-35,1 6 0,-6 0 3,2 3 1,-2 2 81,-2 2 0,1-1-69,3 5 1,-3 4 9,3 3 0,2 6-13,2-1 1,-2-1-80,2 4 1,-2-2 22,2 6 0,2 1 1,-3-1 1,2 4 17,-1-4 0,2 2-6,-2-2 0,-2-4-87,2 0 1,-5-3 79,5-5 1,-5-3 34,0 0 0,0-1 7,1-7 0,-3 0 12,3-3 0,-3-1-41,-1 0 1,0 1 6,0-1 1,-4-3-8,0-1 1,-4 0-3,0 0 0,-2 4-110,-2-4 0,0 0 114,-4 0 1,-3-1-263,-7 2 0,-3 2 134,-6-2 0,-5-2-428,-6 2 1,-1-1 547,-6 5 0,-1-1 0,-3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FF0000"/>
    </inkml:brush>
    <inkml:brush xml:id="br3">
      <inkml:brushProperty name="width" value="0.12095" units="cm"/>
      <inkml:brushProperty name="height" value="0.12095" units="cm"/>
      <inkml:brushProperty name="color" value="#FF0000"/>
    </inkml:brush>
    <inkml:brush xml:id="br4">
      <inkml:brushProperty name="width" value="0.09071" units="cm"/>
      <inkml:brushProperty name="height" value="0.09071" units="cm"/>
      <inkml:brushProperty name="color" value="#3165BB"/>
    </inkml:brush>
    <inkml:brush xml:id="br5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1051 10039 15192,'-8'-5'-2662,"0"-3"873,6-2 517,-3-1 419,5-1 880,0 6 0,1-3-22,3 5 558,-3 0-615,9 4 0,-7-1 858,5-3-250,-6 3-371,8-4 0,-3 5 192,4 0 1,0 1-282,1 3 1,3-1-147,0 4 0,6 1-94,-2 3 0,2 1-80,2-1 1,1-1 49,3-2 1,-2 1-5,6-5 1,-1-1 73,4-3 0,-3 0 90,-1 0 1,1 0 42,3 0 0,-4-3 60,1-1 0,-6 0 36,2 4 0,-3 0-31,-1 0 1,-4 1 33,0 3 1,-4-1-112,4 4 1,-4-3-33,4 4 0,0-5-2,4 5 1,-4-5 10,0 0 1,4 2-26,4-1 0,0 0 1,-5-4 0,5 1-81,0 3 1,-1-3 102,-3 3 0,4 1-59,-1-1 1,2 4 36,-1-4 0,-2 1-7,6-2 0,-6 0-26,2 5 1,1-6 11,-2 2 0,6-3 12,-1-1 1,-2 0 22,1 0 0,-1 0-28,2 0 0,2 0 31,-3 0 1,-2 0 40,-1 0 1,-2 4-5,2 0 0,-3 3 100,3-3 0,1 5-98,-2-1 1,6 2 9,-2 1 0,2-3-35,-1-1 1,0 0 10,-4 0 1,5 2-68,-2-5 1,-1 1 77,2-1 0,-1-3 115,5 3 0,-1-3-29,0-1 0,0-3 139,1-1 1,-1-4-123,0 4 1,0-3 3,1 3 1,-1-4-48,0 4 1,0 1 41,1 3 0,-1 0-249,0 0 1,1 0 119,-1 0 1,-1 1-303,-3 3 0,7 2-133,-3 6 1,2-1-110,-6 0 1,3 6-57,-2 2 560,2 8 0,1 2 1,0 5-1</inkml:trace>
  <inkml:trace contextRef="#ctx0" brushRef="#br1">7481 10050 8536,'-10'-1'-1891,"2"-3"1810,-2-2 1061,8-5-532,-3-1-278,5 6 0,2-1-448,1 4 216,4 1 1,6-4 71,2 2 0,1 3 78,3-3 0,3 3-70,-3 1 0,6-4-43,2 0 0,1 0 0,-2 4 0,0 0 3,4 0 1,-1 0-110,2 0 1,1 0 51,-6 0 1,6 0 68,-1 0 1,2 0-4,1 0 0,-1 0-9,-3 0 0,3 0 114,-2 0-105,-3 5 77,-1-3 0,-4 7 16,0-6 1,0 6-6,0-1 1,-4 1 3,0-2 0,-5 4 1,1-4 0,-1 3-35,1 2 1,-1-1-69,5 1 0,-1-2 70,1-3 0,6 4-59,-2-4 1,8-2-33,-1-1 0,3-3-182,1-1 0,5 0 141,-1 0 1,4 0-139,-4 0 1,2 0 203,-6 0 0,7 0-43,-7 0 0,3 0 55,-3 0 0,-1 0 10,-2 0 0,4 0 21,-4 0 0,3 4-5,-7 0 0,3 1 7,-3-1 1,3-3 12,-3 3 0,0 1-13,-5-1 0,1 1 71,0-1 0,0-3-89,0 3 1,3 1 32,1-1 0,0 1-18,-4-2 0,-1 0 46,1 5 1,0-6-3,0 2 1,4 1 12,-1-1 0,6 0-61,-2-4 1,0 0 7,0 0 1,-3 0-272,3 0 1,1 0 89,3 0 1,-5 5 153,-2 2 0,2 9 0,0 1 0</inkml:trace>
  <inkml:trace contextRef="#ctx0" brushRef="#br0">14550 7709 11988,'0'-11'-1398,"0"-1"0,0 5 1076,0-1 1,0 0 555,0-3-264,5 0 1,-3-1 46,1 1 76,-1 4-63,-7-3 1,-2 5-85,-4-2 1,-1-2 65,1 5 0,-2 0 54,-2 4 1,1 1 63,-5 3 0,4 4 13,-4 7 0,4 3 53,-5 5 1,7-1-107,-3 1 1,0 5 247,1 3 1,3 0-231,5 0 1,3 2-27,-4-3 1,6-2-105,-2-1 0,4-7-64,4-1 1,-2-6-175,6-2 1,3-1 173,4-6 1,4 0-53,-3-4 1,4-1 147,-1-3 0,1-4-190,-1-7 0,3 1 77,-3-5 0,-1 4-94,1-4 1,-5-1 167,1-7 1,-2 4 10,-2 0 0,0 2 11,1 5 0,-6 1-157,-2 4 349,2-1-50,-4 6 0,-2 1 65,-8 5 0,-2 5 18,-2 3 0,0 3 163,-3 4 1,2 2-210,-2 2 1,3 2-72,5-2 0,-2-1-107,5 1 1,0-5 130,4 1 1,0 2-389,0-2 0,5 0 74,3-3 0,-1-1-403,5 1 1,-3-1-37,6 0 0,-2 1 567,-2-1 1,6 1 0,0-1-1</inkml:trace>
  <inkml:trace contextRef="#ctx0" brushRef="#br1">14801 7972 6686,'0'16'357,"-3"-3"-329,-1 2 1,0 2-19,4-2 0,-4 4-163,0-4 184,1 0-4,3 2 0,1-4-157,3 2 0,-2-1 36,6 1 1,-6-2-339,2 2 432,3-7 0,-6 2 0,4-4 0</inkml:trace>
  <inkml:trace contextRef="#ctx0" brushRef="#br0">14950 7721 12606,'-13'-11'-1501,"3"4"967,10-5 507,0 12 1,5 7 0,1 4 0</inkml:trace>
  <inkml:trace contextRef="#ctx0" brushRef="#br1">14196 8577 8453,'15'-1'0,"1"-3"0,4 3-853,-1-3 600,8 3 1,2 1 428,5 0 1,5 0-33,3 0 0,3 0 150,0 0 0,0-2-74,-3-1 0,2 1-68,-2-2 1,-1 2-58,0-2 1,-4 3-80,1-3 0,-3-1-17,-5 1 0,2-3-302,-6 3 0,5 0-941,-5 4 1244,-4 0 0,0-5 0,-5-1 0</inkml:trace>
  <inkml:trace contextRef="#ctx0" brushRef="#br2">11672 12997 8151,'-11'0'-470,"-1"0"0,1-4 1448,-1 0-511,1 1 0,-4 6-446,0 1 1,-1 5 89,5-1 0,-4 3 45,-1 4 1,3-1-30,5 5 0,-1-3-125,5 3 1,0 0 36,4 3 1,9 0-180,3-3 1,7 1 5,0-4 1,4-2 64,3-7 0,-2-2-196,3-5 1,-3 0 57,-1 0 0,-1-9 141,-3-2 1,-4-4 56,-8-1 0,2 0 131,-5-3 0,0-3-174,-4 3 0,-5 2 23,-3-2 1,-2 3-145,-1-3 0,-5 5 118,1-1 1,0 2-704,4 2 758,-1 0 0,-4-6 0,-2-1 0</inkml:trace>
  <inkml:trace contextRef="#ctx0" brushRef="#br2">11889 12552 8409,'0'11'1170,"0"5"-979,0 3 1,0 8 50,0 4 0,0 5 120,0 2-52,-5 6-218,4-9 0,-8 8-76,5-5 0,-1 4 19,1-4 1,3-3-201,-3-5 0,3-6 159,1-1 0,0-5-94,0-7 0,0-3-342,0-1 307,0-4 1,1 1-33,3-8 1,-2-4 12,6-7 1,-4-1-101,4-3 0,-2-3 139,1 3 1,4 1 3,-4-1 0,0 4 9,0-4 1,1 5-8,3-1 1,-1 6 160,-2 1-140,2 6 10,-4-3 0,5 6 212,-4 3 1,3-1 34,-2 9 1,-3-3 16,-1 6 0,-3 3-88,-1 1 0,0-1-21,0 1 1,-1-4 72,-3 4 1,-1-5 15,-3 1 0,-2-2-133,3-2 39,-4-5-127,0 5 0,0-9-184,-1 6 1,5-6 46,-1 2 0,4-3-199,-3-1 0,4-1-112,-1-3 125,3-2 1,1-7 377,0-2 0,10-3 0,3-5 0</inkml:trace>
  <inkml:trace contextRef="#ctx0" brushRef="#br2">12220 12883 8246,'4'-12'-6,"0"1"0,1 3 584,-1 1-165,-3 4-145,4-2 1,-6 5 9,-3 0 0,-2 0 16,-6 0 1,0 4 94,-4 0 1,4 8-111,-4 0 1,4 2-32,0-3 1,6 2-957,2 2 407,3-2 302,1 3 1,1-3-549,3 2 0,2-2 268,6 2 0,-1 2-146,1-2 0,3 1 140,0 0 0,-3-2-17,-5 5 0,-3-6 134,4 3 0,-6 0 183,2-1 0,-4 1-23,-4-5 1,-2 1 269,-6-1 0,5-3-48,-1-1 1,0-3 18,-3 4-623,0-6 242,-1 3 1,6-6-410,2-3 397,3-2 160,6-6 0,1-4 0,6-2 0</inkml:trace>
  <inkml:trace contextRef="#ctx0" brushRef="#br2">12323 13100 8205,'12'-7'-282,"0"-1"-69,3 4 0,-2-5 557,2 1 1,-2-1 524,-2 2 0,2-3-314,2 2 0,-2-2-162,2-2 0,-2 1-172,-2 0 0,-3-1 106,0 1 1,-2-1-362,2 1 104,-3-1 17,-5 6 0,-2-4 49,-1 2 1,-4 3-28,-4 1 1,-6 3-195,-2 1 1,-2 1 211,-2 3 1,0 4 8,0 7 0,4-1 191,0 5 0,9-4-110,-1 4 1,3-3 21,0 3 0,3-5-45,5 1 1,5-1-3,3 1 0,3-2-67,5 2 1,1-6-257,6-2 1,1-4-594,3 1 1,-2-3 68,6-1 793,-6 0 0,8 0 0,-4 0 0</inkml:trace>
  <inkml:trace contextRef="#ctx0" brushRef="#br2">12689 12860 8438,'0'11'365,"0"1"1,0 0-158,0 4 1,1 1 75,3 6 1,-3 1-119,3 3 0,1-2-143,-1 6 1,3-6 140,-3 2 0,0-4-199,-4-4 1,4 1 137,-1-5 32,1 1 0,-4-9-242,0 1 179,0-6 0,0 2 1,0-8 0,-4-2-112,1-5 1,-1-2-214,4-2 0,0-3-524,0-5 421,5 0 201,-4 0 1,9 0-181,-2 1 0,2 4-138,2 3 1,-1-1-584,0 5 1055,1-3 0,-1 3 0,1-7 0</inkml:trace>
  <inkml:trace contextRef="#ctx0" brushRef="#br2">12963 12940 8108,'-7'7'-6,"4"1"0,1 0 110,2 3 1,0 2 743,0 2-473,0-2 0,2 8-99,1-2 0,2-2-149,3-2 1,2 2 12,-2-2 0,-2-1-153,2-7 236,-1 3 40,5-8-241,-1 3 1,-1-10-46,-2-3 0,1-6-180,-5-1 0,3-5 5,-3 1 0,4 1-232,-4-1 0,3 5 44,-3-1 0,1-2-181,-1 2 0,-2 3 74,6 5 0,-4 3-395,3-4 888,1 6 0,8-8 0,2 3 0</inkml:trace>
  <inkml:trace contextRef="#ctx0" brushRef="#br2">13282 12974 8108,'12'0'649,"-6"0"381,-1 0-673,-5-5 0,-1 4 43,-3-3 0,2 3-159,-6 1 1,0 0 14,-3 0 0,1 1-150,2 3 1,-2 2 82,3 6 0,0-1-164,0 0 0,4 5-113,-1-1 0,3 0-420,1-4 323,0 1 0,1-2-166,3-2 0,2-3 123,6-5 0,-1 4 11,1-1 0,-1 0-187,0-7 1,1 2 115,-1-6 0,2 0-139,2-3 0,-3 3 199,-1 1 1,0 0 229,-3 0 0,-2 2-174,2 5 393,-5 0-203,2 0 1,-5 1 118,0 3 0,0-2 228,0 6-226,0-1 0,1 5-338,3-1 1,-3-3-322,3 0 110,2-6 0,-1 4 410,3-2 0,2-3 0,-4 5 0</inkml:trace>
  <inkml:trace contextRef="#ctx0" brushRef="#br2">13568 12803 8108,'0'-7'-52,"0"2"1706,0 5-940,0 5 1,0 3 38,0 7 1,0-1-245,0 5 0,0 2-202,0 5 0,0-2-175,0 3 0,0-2-128,0 2 0,0-5-633,0 4 0,4-4 500,0 4 1,-1-1-1335,-3-3 1,0 1 1462,0 0 0,5 0 0,2 0 0</inkml:trace>
  <inkml:trace contextRef="#ctx0" brushRef="#br2">13442 13043 7970,'-6'-5'0,"1"-2"0,10-3 530,3 2-289,2 3 0,1 4 251,1-3 1,3 3-143,0-3 0,5 3-358,-1 1 1,3 4-33,1 0 0,0 3-13,0-3 1,-1 1-35,1-1 0,-1-3-226,-3 3 1,1-3 81,-5-1 0,4 0-68,-3 0 0,-2-1 114,-7-3 1,3 3-31,-2-3 271,-3 3-47,0 6 1,-5 1 94,0 6 0,0-1-48,0 0 1,0 1 132,0-1 1,-4 2-132,0 2 0,1-1-54,3 5 1,0-4-404,0 4 0,0-5 59,0 2 340,0 1 0,0-4 0,0 4 0</inkml:trace>
  <inkml:trace contextRef="#ctx0" brushRef="#br2">13854 12917 7970,'0'-18'-19,"0"2"0,0 4-41,0 1 17,0-1 0,0 5 120,0-1 1,5 6 160,2-2 1,0 3-646,0 1 151,1 0 126,3 5 0,1-3-376,-1 6 506,0-1 0,1 10 0,-1 1 0</inkml:trace>
  <inkml:trace contextRef="#ctx0" brushRef="#br2">14093 13031 8393,'-6'0'742,"-4"0"1,4 1 95,-6 3-363,1 3-154,-1 4 1,2 0-239,2 1 1,0 3-55,4 0 0,0 4-114,4-3 1,0-1-79,0-4 1,1-1-297,3-2 1,2 1 144,6-5 0,1-2-254,2-6 1,3-2 45,4-5 400,-4-6 0,2 1 0,-3-5 49,1 2 0,-8 4 128,1-4 0,-3 4 191,-1-4 1,-1 5 30,-6-1 1,0 6 717,0 1-152,0 1 180,-6 0-408,5 2-235,-9 5-80,9 0 0,-4 1-311,5 3 50,0 3-89,0 4 1,0 0-42,0 1 1,4-1 35,-1 1 0,5-5-434,-4 1 225,5-1-139,-3 5 408,5-1-56,1-4 1,-2-1 595,-2-2-21,-3-3-36,-5 4-416,5-5 0,1-1-97,6-3 1,-1-2-131,0-6 1,5 0-390,-1-4 0,5 2 146,-1-5 1,3 4 153,1-4 1,-4 5-149,0-1 130,0 7 309,-2-2 1,0 8 173,-6-6 0,1 5 35,-1 0 1,-1 3 420,-2 3 0,1 0-381,-5 5 1,3-1 55,-3 5 1,0 3-440,-4 0 1,4 0 170,-1-3 0,5-1-1790,-4 1 748,0 4 958,1-3 0,-4 8 0,4-3 0</inkml:trace>
  <inkml:trace contextRef="#ctx0" brushRef="#br2">11649 13659 8312,'-11'0'-185,"1"-1"-157,2-3 645,3 3 154,5-4-101,0 5-178,5 0 0,3-4 160,7 0 1,-1 1-135,5 3 0,0 0-226,4 0 0,0 0-39,-1 0 1,1 0-152,0 0 0,0 0 65,0 0 0,-5 0-403,-3 0 550,-2 0 0,-2 10 0,0 2 0</inkml:trace>
  <inkml:trace contextRef="#ctx0" brushRef="#br2">11718 13751 8417,'-17'23'-440,"5"4"579,-4 4 0,4 2 605,0 1 0,-3 2-266,0 2 0,3 2-187,5 6 1,0 0-115,0-1 1,2-4-122,5-3 0,0-2-427,0-2 1,1-5 276,3-2 0,-2-8-85,6-4 0,0-2-98,3-2 223,0 1 0,1-5 37,-1 1 0,1-6-7,-1 2 1,1-3 197,-1-1 1,4 0-93,0 0 0,1 0 101,-5 0 0,4 2-58,1 1 0,4 0-151,-1 5 1,-1-6 35,1 2 0,-2 1-7,2-1 1,2 0-100,-6-4 1,0 3-272,-3 1 0,-1 0-1133,0-4 1500,1 0 0,-1 0 0,1 0 0</inkml:trace>
  <inkml:trace contextRef="#ctx0" brushRef="#br2">12369 13842 8049,'0'-11'-607,"0"3"647,0 0 1,0 5 576,0-5 0,0 4-201,0-3 1,-5 4-45,-3-1 0,-2-1-52,-1 1 0,-5 1 111,1 3 0,-6 1-166,-2 3 1,0 2-23,-4 5 0,-1 2-184,2 2 0,-1-2 110,4 2 1,5 2-437,3-2 0,4 0 108,3-3 1,-1-1-63,5 0 1,2 1 36,6-1 0,3-3-125,9 0 1,1-1 109,6 5 0,1-1 42,3 0 0,-2 1-9,6-1 0,-6 4 67,2 1 1,-3-1 151,-1-4 1,-6 2-25,-1 2 1,-5-2 56,-3 2 1,-3-1-9,-5 1 1,-1-1 186,-3 5 0,-6-3-123,-6 3 0,-4-5-27,1 1 1,-3-2-455,0-2 1,3-1 151,0-2 1,5-3-333,-2-5 0,7 0-315,2 0 375,4 0 0,-2-2 459,5-1 0,5-4 0,2-4 0</inkml:trace>
  <inkml:trace contextRef="#ctx0" brushRef="#br2">12643 14071 7996,'-6'2'931,"2"6"1,1 1-393,-1 10 0,3-4-168,-3 4 0,3 1 18,1 7 0,1-3-392,3 3 0,1 0-258,3 0 0,2 0-125,-2-4 0,-2-6 315,2-1 1,-5-4-1746,5 0 1816,-5-6 0,7-1 0,-4-5 0</inkml:trace>
  <inkml:trace contextRef="#ctx0" brushRef="#br2">12643 13968 7996,'-5'-18'0,"4"1"-70,-3 6 130,2 5-305,2-4 1,2 7 56,2-5 0,-2 6-180,6-2 368,-1 3 0,5 6 0,-1 1 0</inkml:trace>
  <inkml:trace contextRef="#ctx0" brushRef="#br2">12848 14242 8227,'12'0'612,"-1"-1"-416,1-3 1,3 2-99,0-1 1,4 1-10,-4 2 1,4-1 96,-3-3 1,3 3-598,-4-3 0,0 3 103,-3 1-1120,-1 0 1428,0 0 0,1-5 0,-1-1 0</inkml:trace>
  <inkml:trace contextRef="#ctx0" brushRef="#br2">12997 14116 7784,'-11'-6'-280,"4"6"723,3 7 1,-1 4 138,1 0 1,1 6-186,3 2 1,0-2-247,0 2 73,0 0-313,5 4 0,0-5-363,2-3 1,4 2 24,-4-2 1,0 0-331,0-3 1,0-1 756,0 0 0,3 1 0,-3-1 0</inkml:trace>
  <inkml:trace contextRef="#ctx0" brushRef="#br2">13271 14048 7949,'0'11'769,"0"1"0,0-1-510,0 0-140,0 6 0,0 1-46,0 4 0,0 1-256,0 0 0,0-4-990,0 0 608,0 0 345,0-1 1,0 0-847,0-3 1066,0-2 0,5 8 0,1-3 0</inkml:trace>
  <inkml:trace contextRef="#ctx0" brushRef="#br2">13545 14379 7910,'8'11'657,"-1"1"1,-4-1-194,1 1 1,-3-1-61,-1 0 1,-5 5-133,-3-1 1,-3 1-228,-4 0 1,-1 1-371,-6 6 0,0-4 325,-8 0 0,-6 5 0,-5 6 0</inkml:trace>
  <inkml:trace contextRef="#ctx0" brushRef="#br2">14173 13796 7575,'7'12'348,"-4"-1"0,0-1-173,1-2 0,-3 6-26,3-3 0,1 5 149,-1-1 1,1 3-99,-1 4 0,-3 1 0,3 0 1,1 4-53,-1-1 1,3 5-101,-3-4 1,4 3 41,-5-3 0,3-1-187,-3-3 0,-1 0-167,1 0 178,4 0 49,-6-6 0,4 0-64,-5-6 40,0 1 143,0-1 0,0-3-7,0-1 214,0-4-72,0 2 23,0-5-95,-5 0-81,4 0 1,-4-1-114,5-3 0,-2 1 95,-1-4-72,1-1 1,-3-3 2,5-1 0,0 1-8,0 0 1,0-2 8,0-2 0,0 1-2,0-5 0,0 3-53,0-3 1,0-1-142,0-7 1,4 3 149,0-2 1,5 0 32,-2 0 1,0 3-13,0 0 0,1 0 66,3 4 1,1 1 149,-1-1 0,1 5-135,-1-1 1,0 2 157,1 2 1,-1 3-146,1 1 0,-1 3 97,1-4-150,-1 6 1,0-3-84,1 5 0,-1 0-204,1 0 1,-1 0-130,0 0 0,1 5-887,-1 2 1309,1 4 0,-1 5 0,1 2 0</inkml:trace>
  <inkml:trace contextRef="#ctx0" brushRef="#br2">14653 14288 7973,'0'11'0,"0"0"-118,0 1 91,0-1 1,0 4 141,0 1 0,0 3 17,0-4 0,0 1-177,0 0-1,0-4 103,0 4-493,5-4 0,-2-2 53,4-2 383,-4-3 0,2-5 0,-5 0 0</inkml:trace>
  <inkml:trace contextRef="#ctx0" brushRef="#br2">14721 14128 8022,'0'-12'-99,"0"6"99,0 1 0,6 5 0,0 0 0</inkml:trace>
  <inkml:trace contextRef="#ctx0" brushRef="#br2">14893 14333 7285,'11'0'396,"1"0"0,-1-4-130,0 1 0,5-1-115,-1 4 0,1-4-212,0 0 1,-2-3-77,5 3 1,-5-1-626,1 1 535,-2 3 227,-2-4 0,0 5 0,1 0 0</inkml:trace>
  <inkml:trace contextRef="#ctx0" brushRef="#br2">15041 14150 7706,'-6'6'646,"2"1"-292,3 3 1,-3 6-38,0-1 0,0 5-24,4-1 1,-3 3-770,-1 1 0,0-2 270,4-2 0,4 1-528,0-4 1,3-1 733,-3-4 0,5 6 0,-3 1 0</inkml:trace>
  <inkml:trace contextRef="#ctx0" brushRef="#br2">15315 14116 8035,'0'8'251,"0"-1"0,0 5 429,0 3 1,-3 5-172,-1-1-344,-5 3 1,6 1-202,-4 0 0,4-2-387,-1-2 1,3 2-1212,1-6 1634,5 0 0,-4-4 0,5 1 0</inkml:trace>
  <inkml:trace contextRef="#ctx0" brushRef="#br2">15430 13705 8011,'0'-11'-25,"1"4"-3,3 3 1,-2 3 38,6 1 53,-1 0 1,5 0 247,-1 0 0,-3 5-140,-1 3 0,1-2-265,4 2 1,-1-1 137,0 5 1,2-1-125,2 1 0,-2 3 113,2 0 1,-6 4-96,-1-4 1,-4 4 27,3-3 1,-3 3 30,4-4 0,-6 4-20,2-4 0,1 4 75,-1-4 0,0 6 10,-4-2 1,0 2-38,0 2 1,0 0 6,0 0 0,0 5-4,0 2 0,-4 3 6,0 2 1,0 0-116,4 3 111,0-2-9,0-2 0,0-2-125,0-6 1,0 4 28,0-8 1,4 2-62,0-8 1,1-2 198,-1-7 3,-3 3-29,4-8 18,-5 3 65,0-5 1,-5 0-58,-3 0 0,-2 0-24,-1 0 0,-4 0 12,-1 0 0,0 1-78,1 3 1,2-3-694,-2 3 194,2-3 1,2 3 524,-1 0 0,1 5 0,-1-3 0</inkml:trace>
  <inkml:trace contextRef="#ctx0" brushRef="#br2">15841 14779 7945,'-12'6'0,"-4"-1"0,-2-5 0</inkml:trace>
  <inkml:trace contextRef="#ctx0" brushRef="#br2">12060 10016 8182,'-6'-11'430,"1"-1"-147,5 1-388,-5-1-169,-1 1 0,-7 5 178,-2 2 1,1-1 59,-5 1 0,3 0 77,-3 4 1,-1 1 92,-7 3 0,3 4-14,-2 7 0,-2 3 24,1 5 1,0 3-3,5 1 0,4 1 116,3-1 1,3-3-303,5 2 0,2-3 128,5-4 0,2 1-112,6-4 0,1-2 79,10-7 0,0-2-265,3-5 0,3-5 3,1-2 0,2-9-29,3-3 0,2-2 31,-3-2 0,-2 0 62,-1 0 1,-7 2 158,-1 2 1,-4-2-96,4 6 1,-9 0 118,2 4 0,-7 0-179,3 4 654,-6 2-189,3 5 1,-6 5 56,-3 2 0,2 5-117,-6 3 1,5-1-81,0 5 1,1-4-297,2 4 0,0-3 85,0 3 0,0-6-93,0 3 0,5 0 54,3-1 0,2 2-548,2-2 0,-1-1 39,0 5 577,1-5 0,4 8 0,2-5 0</inkml:trace>
  <inkml:trace contextRef="#ctx0" brushRef="#br2">12403 10233 7951,'0'12'-16,"0"-1"140,0 0 0,0 1 4,0-1 0,-4 1 6,0-1 1,1 0-157,3 1 1,0-1 89,0 1 1,0-1-304,0 1 0,3-1 107,1 0 0,0-3-347,-4 0 1,0-1 474,0 5 0,5-1 0,1 1 0</inkml:trace>
  <inkml:trace contextRef="#ctx0" brushRef="#br2">12346 10005 8320,'0'-12'-1675,"0"1"1394,0 4 1,1 2 203,3 5 0,1 2 77,3 1 0,2 4 0,-4 4 0</inkml:trace>
  <inkml:trace contextRef="#ctx0" brushRef="#br2">12700 10256 8119,'11'0'-478,"1"0"0,1 4 410,2 0 0,3-1 68,4-3 0,0 0-84,-3 0 1,3-1 30,-3-3 1,-3 3-11,-1-3 1,-2-1 24,-2 1 38,1-5 0,-1 3 0,1-5 0</inkml:trace>
  <inkml:trace contextRef="#ctx0" brushRef="#br2">12894 10085 8241,'-18'5'-40,"7"6"287,7 8 1,3 3 405,1 1 0,0-1-471,0 1-136,0 5 1,0-4-67,0 3 1,0-3-266,0-1 0,1-4-336,3 0 0,-3-5 309,3 1 1,1-2 311,-1-2 0,5 1 0,-3-1 0</inkml:trace>
  <inkml:trace contextRef="#ctx0" brushRef="#br2">13282 10119 8215,'-7'1'414,"-1"3"0,6 9-467,-2 9 1,-1 6-269,1 7 1,0-5-45,4 1 0,0-1-702,0 4 1067,0 1 0,0-1 0,0 0 0</inkml:trace>
  <inkml:trace contextRef="#ctx0" brushRef="#br2">4340 13008 8190,'-8'-3'-358,"1"-1"346,4-5 1,-3 8 272,2-3 231,3 3-487,-4 1 1,6 0 13,3 0 109,2 5 1,6 1 11,-1 5 1,4-3-129,0 0 1,6-5-26,-2 5 1,2-5 70,2 0 1,4-1-162,-1-2 0,6 0 107,-1 0 0,0 1-132,0 3 1,2-3 22,-3 3 0,3-3 45,2-1 0,-3-4-18,-1 0 0,2-4-123,-3 0 1,2-2 160,-1-2 1,2 1-23,-3 0 1,3-1 134,1 1 0,1 1-120,-1 2 1,-4-1 93,1 5 1,-6 0-10,2 4 0,-3 4 115,-1 0 0,0 9-66,-1-2 1,-3 3 116,0-2 0,-3 3-34,3 0 1,-4 0-49,4-3 0,-4-1 15,4 0 1,0 0-45,4-4 0,4 2-79,-1-5 0,6 0 15,-1-4 0,3-2-152,4-1 0,-3-4 113,4-4 0,-4-1-171,-1 1 1,1-4 98,-1 0 0,0 1 60,0 6 0,1-2 18,-1 2 0,0 2-19,0-2 0,1 6 21,-1-2 0,0 3 9,0 1 1,-3 0 5,-1 0 0,-4 1 35,0 3 1,0-3 81,0 3 0,-1-2 32,1 2 0,2-1-73,-1 4 0,1-3 8,-2 4 1,0-2-41,4 2 1,-4 2 43,0-3 1,2 0-42,-1 0 0,4-4 11,0 1 0,-2-3-18,2-1 0,-1 0-13,4 0 0,1 0-72,-1 0 1,4-1 85,0-3 1,1 1-165,-1-4 0,-1 4 144,5-1 0,-5 3-526,1 1 1,-3 0-50,0 0 0,-1 5 541,0 3 0,-5 7 0,-1 3 0</inkml:trace>
  <inkml:trace contextRef="#ctx0" brushRef="#br2">2181 15110 8383,'0'-12'-239,"0"5"-323,0-1 433,0 6 112,0-3 0,0 6 294,0 3 0,0 3-133,0 8 0,-1 4 23,-3 8 1,3 4-71,-3 7 0,-1-2 96,1 6 1,1 0-88,3 4 1,0-4 24,0 0 1,0-6-80,0 3 0,1-5 1,3-4 0,-2-2-35,6-5 1,-2-1-197,2-3 1,2-7-239,-3-4 1,4-6 204,0 2 1,-3-2-180,-1-2 0,0-6-7,0-1 397,-2-3 0,0-7 0,2-1 0</inkml:trace>
  <inkml:trace contextRef="#ctx0" brushRef="#br2">1953 15372 8277,'-13'-5'0,"-1"-1"391,11-5 0,-1 3-85,4 0 0,1 2-708,3-2 1,3 0 195,9 4 1,3-4 329,7 4 0,2-5-85,3 2 1,3-3 4,0-2 1,-2 5-57,6-1 1,-9 4-128,5-3 0,-7 4-319,0-1 458,-3 3 0,-1 1 0,0 0 0</inkml:trace>
  <inkml:trace contextRef="#ctx0" brushRef="#br2">2398 15201 8124,'-6'0'-257,"1"1"232,5 3 0,5 3-17,3 4 1,-2 2-16,2 2 0,-2 3 95,2 5 0,0-1 162,-4 1 0,4 4 23,-4 0 0,-1 4-113,-3 0 0,4-3-76,0-2 1,0-2-13,-4-1 1,1-9 63,3-2-12,-3-4-78,4-1 1,-1-3 58,0-8 0,4-8-1,-5-7 1,6-3-388,-1-5 1,2-1 151,1-2 1,5-2-47,-1 5 0,1-3 12,0 3 1,-4 2-100,4 6 0,0-2 54,-1 6 0,4 4 260,-3 3 0,-1 6 0,-4-2 0,1 2 0,-1 2 0,0 2 0,1 2 0,-5-2 0,1 6 0,0-1-24,3 0 0,-3-2 259,-1-5 6,-4 0 0,6-5 568,-5-3-434,-1-2 1,-3-2 182,0 1-212,0 5-134,0-4 0,-1 10-183,-3 0 0,-2 2 58,-5 9 1,0 2-70,4 6 1,-3 3 92,2-3 0,2 5 16,-2-1 1,6 1-258,-2-9 0,2 4 67,2-4 0,6 1-48,1-5 1,3-5 39,2-2 1,0-4-220,4-4 1,-2-3-67,5-8 1,0-3-43,3-5 0,0 0 166,-3 0 0,1 0 79,-4 1 0,-1 4 424,-4 3-162,1 7 11,-6 3 0,-1 11-32,-5 6 0,0 0 228,0 7 0,-1 0-174,-3 4 0,3-1-312,-3-3 1,3 1 194,1-5-25,5 6 0,-4-9 0,4 5 0</inkml:trace>
  <inkml:trace contextRef="#ctx0" brushRef="#br2">3255 15258 8092,'0'12'-36,"0"-1"1,-4 1-14,0-1 0,1 5 221,3 3 0,1 4 70,3 4 0,-3-2 323,3 6-282,2-6 1,-5 9-102,3 1 1,1-1 28,-1 4 1,0 1-36,-4-1 0,0 1-85,0-5 1,0-5-87,0-2 0,-1-5 41,-3-2 1,-3 0-93,-4-5 1,0 0-23,-1-3 1,1-6-52,-1-2 0,0 1 31,-4-1 1,2-2-136,-5-6 1,5 1-31,-1-9 1,2 2 89,2-9 1,0-1-527,-1-7 0,1-3 689,-1-8 0,1-8 0,0-6 0</inkml:trace>
  <inkml:trace contextRef="#ctx0" brushRef="#br2">3106 15224 8092,'25'-23'0,"0"-3"399,-10-1 1,5 1-49,0 7 1,1 4-364,2 8 1,-1 2-155,-3 5 1,-2 0-230,-1 0 1,-4 8 199,3 4 0,-6 6-253,-1-3 448,-5 5 0,7 3 0,-4 6 0</inkml:trace>
  <inkml:trace contextRef="#ctx0" brushRef="#br2">3438 15430 8092,'1'6'803,"3"-2"-399,2-3 1,6-1-437,-1 0 0,0 0 56,1 0 0,-3 0-16,2 0 0,-6-5-14,7-3 0,-4-2-50,4-1 1,-1-2 104,1-2 0,-5 2-94,1-2 1,-6 2-222,2 2 1,-2-1 36,-2 1 0,-6 1 36,-1 2 1,-7-1 218,-1 6 1,-4 0 1,3 7 1,-4 2-23,1 6 1,3 4 6,0 3 0,4 3 19,0 0 0,2 0 142,2-3 1,0 3 18,4-3 0,1 1-126,7-1 1,2-2-161,6-6 0,1 0 147,2 1 0,3-2-479,4-2 1,5-3 84,0-5 1,4-2-51,0-1 1,1-4 389,-2-4 0,8-6 0,-2 0 0</inkml:trace>
  <inkml:trace contextRef="#ctx0" brushRef="#br2">3917 15327 8092,'-11'0'0,"-4"1"496,-1 3-189,-4 2 0,6 7-71,-5 2 0,1-1 29,-1 5 1,3-4-323,4 4 0,2-5 108,3 2 1,2-4-387,5 0 174,0-1 0,9-1 51,2-2 1,8-3-175,0-5 1,8 0-262,3 0 0,2-5 545,-2-3 0,3-2 0,-4-1 0</inkml:trace>
  <inkml:trace contextRef="#ctx0" brushRef="#br2">4157 15155 8297,'-6'6'684,"0"1"-454,2 8 0,2 1 138,-1 6 0,-2-1-244,1 5 0,0-1 97,4-3 1,0 1-429,0 0 0,0 0 128,0 0 1,0 0-185,0-1 0,4 1-192,0 0 1,-1 0 454,-3 0 0,0 0 0,0-1 0</inkml:trace>
  <inkml:trace contextRef="#ctx0" brushRef="#br2">3974 15395 8092,'0'-11'-432,"0"5"0,0-1 499,0 3 0,6 3-23,1-3 0,3 2 276,2-2 1,-1 3-67,1-3 0,3 3-69,0 1 0,5 0-129,-1 0 1,3 0-153,1 0 1,0-2 73,-1-1 1,0 1-225,-3-2 1,1-1 100,-4 2 1,-1-1 109,-4 4 1,-3 0-22,-1 0 1,-4 1-11,1 3 0,-7 3 240,-1 9 1,-4-2 24,0 5 1,-1-2 32,1 3 1,0 0-89,4-5 0,0 4 98,4-4 0,0 1-147,0-5 0,5-3 36,3-1 1,2-4-194,1 1 0,2-3 100,2-1 0,-1-5-151,5-3 0,-4-3 47,4-5 0,-5 2-72,2-5 1,-5 4 186,-3-4 1,1 5-2,-6-1 0,1 2 24,-4 2 0,-1-1-62,-3 1 1,-2 1-249,-6 2 1,0-1-57,-4 6-144,4-1 0,-5 4-419,6 0-294,-1 0 1151,6 0 0,1 5 0,5 1 0</inkml:trace>
  <inkml:trace contextRef="#ctx0" brushRef="#br2">4420 15315 8092,'11'0'0,"2"-3"0,2-1 0,-2-4 0,2 4 127,-2 1 0,-2 3 19,1 0 0,-5 1-88,1 3 0,-6 2 93,2 5 0,-2 6-105,-2 2 0,0-1 128,0 1 0,0-4-27,0 4 0,1-5-55,3 1 1,-3-2-130,3-2 1,-2-3 131,2-1 1,-1-4-101,4 1 0,-3-4-22,4-4 1,-1-4 103,5-7 1,-2-1-526,-3-3 1,5-3 222,-1 3 1,-2 1-389,6-1 1,-8 5 142,4-1 1,-2 2-282,2 2 751,1 0 0,-1-1 0,1 1 0</inkml:trace>
  <inkml:trace contextRef="#ctx0" brushRef="#br2">4751 15270 8092,'0'7'-1858,"0"1"2061,0-6 611,0 9 0,0-5-335,0 5-273,0-4 1,0 3-31,0-3 1,4 4-124,0 0 1,5-1-76,-2-2 0,3 1 54,2-5 1,-1 3-271,1-3 0,-1 0 93,0-4 0,2 0-288,2 0 0,-2-2 107,2-1 0,-2-4-82,-2-4 1,1-1 195,-1 1 1,-1-4 211,-2 0 0,1-2 0,-5 2 0,1 2 0,-1-2 0,-3 2 121,3 2 120,-3-1 67,-1 6 0,0 2-136,0 8 0,-4 8 50,0 7 0,0 2 22,4 2 1,0 5 62,0 2 1,0 5 50,0 3 0,0 1-58,0 3 0,0 4-8,0-1 0,6 1-23,1 3 1,0-2-377,0-1 1,1-4 37,3 0 1,-4-7 46,-4 0 0,-1-2 29,-2-7 1,0-4-86,0-7 0,-5-2 433,-3-2 0,-4-4-132,-3-4 0,1-1 61,-5-2 0,0 0-21,-4 0 1,-3-5 0,-1-3 1,0-4-35,5-3 1,0 1-29,3-5 1,3 0-55,4-4 0,2 1-185,2-1 0,3 0-135,5 0 0,7-1 84,4-3 1,2 3-241,6-3 1,5 0-63,6 0 0,3 0-208,2 4 0,-1 1 147,0-1 1,0 1 450,1 3 0,9 3 0,3 4 0</inkml:trace>
  <inkml:trace contextRef="#ctx0" brushRef="#br2">5379 15555 8129,'-6'0'893,"1"0"1,6 1-1176,3 3 1,-2-1 220,6 4 0,0-3-230,3 4 0,0-2-576,1 2 867,-1 2 0,1 1 0,-1 7 0</inkml:trace>
  <inkml:trace contextRef="#ctx0" brushRef="#br2">5459 15818 8228,'-11'0'2199,"4"0"-2485,2 0 1,7 4 253,1 0 0,0 3 32,5-3 0,-6 5 0,3-3 0</inkml:trace>
  <inkml:trace contextRef="#ctx0" brushRef="#br2">6281 14984 8126,'-10'-11'163,"3"-1"1,-3 6-38,2 2 1,-3 3-155,-5 1 1,-1 1 145,-6 3 0,1 4-5,3 7 1,-2-2-33,1 2 0,-1 1 0,-2-1 0,5 1-103,3-5 1,4 4 114,3 1 1,-1 0-148,5-1 0,1-1 32,3 5 0,5-3-134,2 3 0,6-4 89,6 4 0,1-1 2,11 1 1,-1 1 54,4-5 1,-1 4-21,-2-4 1,-3 2 91,-5-2 1,-2-2-75,-2 2 1,-2 2 128,-6-2 1,-4 0-24,-4-4 0,-4 5 130,-7-1 0,0 4-182,-11-4 0,-1 4-12,-2-4 0,-5 2-155,0-2 0,1-6-254,3 2 0,1-5-1117,3 1 1496,-2-4 0,3 2 0,-5-5 0</inkml:trace>
  <inkml:trace contextRef="#ctx0" brushRef="#br2">6510 15315 8340,'-5'7'-24,"4"3"1,-8 0 23,5 5 0,-4 6 0,4-2 0,-3 2 272,3 2 0,0 0-51,4 0 1,0-4-165,0 0 1,5-7 30,3 0 1,2-2-40,1-6 1,6 0-16,2-4 1,-1-2-105,1-1 0,-5-4 94,1-4 0,-2-4-132,-2-1 0,-1-4 97,-2 1 1,-3-1-21,-5 1 0,0-2 29,0 6 1,-6 0-7,-6 3 1,1 1-320,-4 0 0,-2 0-18,2 4 0,0 2-423,3 5 476,1 0 292,-1 5 0,1 1 0,-1 6 0</inkml:trace>
  <inkml:trace contextRef="#ctx0" brushRef="#br2">7024 15555 8246,'0'12'0,"-5"-1"0,-3 0 0,-2 2 617,-1 2 0,-6 3-296,-2 5 1,-3 4-308,0-1 1,-6 6 292,-3-2-307,3-2 0,-5 5 0,4-3 0</inkml:trace>
  <inkml:trace contextRef="#ctx0" brushRef="#br2">7812 14927 8127,'0'-8'-55,"0"1"1,0 3 83,0-4-164,0 6 1,-5-2 241,-3 8 0,-3 3 3,-4 9 1,1 1 113,-5 6 0,3 1-74,-3 3 0,0 7 105,-4 8 0,1 4-137,-1 3 1,0 3-334,0 6 0,1-3 275,3-1 0,3 4-6,5-5 1,4 1 70,3-9 1,4-4-28,4-3 0,4-8-873,7-3 0,4-8 367,8-4 0,2-3-164,5-5 1,2-3 571,2-8 0,0 4 0,2-5 0,-2-1 0,1 0 0</inkml:trace>
  <inkml:trace contextRef="#ctx0" brushRef="#br2">8075 15144 8140,'-17'-18'-189,"4"3"189,-2 7 0,1 3 0,-1 5 0,1 7-69,-5 4 1,4 2-153,-4 6 0,0 4 216,-4 3 1,5 1 151,3-4 1,2 0-47,2 0 0,4-4-104,4 0 1,1 0 12,2 3 1,5-2-15,3-1 0,2-5 16,2 1 1,3 1 7,0-1 1,4-3-47,-4-5 1,4 0 45,-3 0-8,-1 4 1,-5-5 122,-2 5 1,-5-3-125,-6 0 1,-1-1 113,-8 5 0,3-2-88,-6-3 0,-1 2-137,0-5 0,1 4 76,4-4 24,4-1 0,-8-3 0,3 0 0</inkml:trace>
  <inkml:trace contextRef="#ctx0" brushRef="#br2">8360 15430 8731,'0'11'83,"0"0"-83,0 1 0,-1 4-86,-3 3 0,1 3-32,-4 1 0,3 0-473,-4-1 343,6 1 0,-7-4 248,5 0 0,0 0 0,4 4 0</inkml:trace>
  <inkml:trace contextRef="#ctx0" brushRef="#br2">8634 15692 8509,'12'2'1023,"-1"1"-941,-5 4 1,-1 4 7,-5 1 1,0 4-127,0 3 1,-1-2-601,-3-2 0,-3 1 185,-8 0 451,-3 4 0,-5-7 0,0 3 0</inkml:trace>
  <inkml:trace contextRef="#ctx0" brushRef="#br2">9080 15213 8273,'0'11'18,"0"0"54,0 6 0,0 1 37,0 5 1,3 1-255,1 2 1,4 3 247,-4 6 1,3-1 71,-3 0 1,4-1-89,-5-2 1,5-3 79,-4-6 1,3-4-100,-3-3 1,1-3 172,-1-4-321,-3-3 253,5-5 1,-5-9-23,3-3 1,-2-11-217,6 1 0,-1-9-208,5 1 1,-1-3-70,1-2 1,-1 2 138,0 3 0,1 1 21,-1 2 0,1 7-165,-1-3 0,1 8-459,-1 0 806,0 7 0,-4-2 0,-2 3 0</inkml:trace>
  <inkml:trace contextRef="#ctx0" brushRef="#br2">9525 15407 8342,'0'7'-645,"0"1"638,-5 0 1,4 4 0,-3 4 1,-1-3-293,1 6 281,-5 1 0,8-1-212,-3 0 0,3-5 229,1 1 0,0 3 0,0-1 0</inkml:trace>
  <inkml:trace contextRef="#ctx0" brushRef="#br2">9776 14984 8153,'12'10'-62,"-1"3"-214,1 10 1,-1 4 119,0-1 1,1 11 696,-1 1 1,2 5-204,2 3 0,-3 1-332,-1 2 1,-1 0 46,-6 4 1,4-9-16,-5 2 0,0-3 7,-7 3 0,-4-7 153,-7-5 0,1-4-263,-5-8 1,0 1 60,-4 0 1,1-5-522,-1-3 0,0-2 79,0-2 446,5-4 0,-3 3 0,3-4 0</inkml:trace>
  <inkml:trace contextRef="#ctx0" brushRef="#br2">10267 15727 8174,'-5'-12'356,"4"4"445,-3 1-723,3 4 0,2 5-94,3 9 1,-3 2-4,3 6 1,-3 4-84,-1 3 0,0 5-127,0-5 1,-1 0 46,-3-7 1,2 1-185,-6-5 0,4 1 366,-3-5 0,-6 5 0,-5 2 0</inkml:trace>
  <inkml:trace contextRef="#ctx0" brushRef="#br2">11044 15155 8365,'0'-11'-110,"0"0"1,0 3 133,0 0 1,0 5-16,0-5 0,-1 5 263,-3 0 1,-2 1-132,-6 2 0,-6 2 86,-4 1 0,-3 8-71,-5 4 0,1 5 8,-2-1 1,0 8 12,4 3 1,-5 5 97,2 3 1,2 2-377,1 6 0,4 3 272,4 1 1,4 4-122,7 0 1,3-3-28,5-2 0,11-7-176,4-4 0,6-8-84,6-3 1,6-8-361,5-4 1,4-3 131,-4-5 465,5 3 0,-6-6 0,5 5 0,1 0 0,1-1 0</inkml:trace>
  <inkml:trace contextRef="#ctx0" brushRef="#br2">11352 15304 8450,'-7'0'-53,"-1"0"0,0 0-82,-3 0 1,-2 0 255,-2 0 0,-3 1 127,-4 3 1,-1 2-61,0 6 0,-5 3-69,-3 0 1,4 4 160,0-3 0,4 3-181,4-4 1,-1 4-22,5-4 1,1 0-26,6-3 1,4 3-153,8 0 0,-2 0 147,6-3 1,5 3-157,6 0 0,2 0 83,2-3 0,0-2 50,0-2 1,0 2-159,0-3 1,-6 2 50,-1-1 1,-5 2 20,-3-2 51,-3 2 1,-7 1-11,-1 1 1,-4-1-95,-4 1 1,-6-1-144,-2 0 1,2 0-340,-2-4 1,3 2 51,-3-5 544,5 5 0,-2-8 0,4 4 0</inkml:trace>
  <inkml:trace contextRef="#ctx0" brushRef="#br2">11329 15704 8429,'0'-12'-248,"0"1"0,2 1 245,2 2 1,-2-1 387,6 5 1,1-4-99,6 0 1,-1 3-154,5 1 1,-5 3-74,1 1 0,2 0-131,-2 0 0,-1 5 50,-7 2 0,2 4-203,-5 0 1,0 6 42,-4 2 1,-1-3 137,-3-1 0,-3 2 115,-4-2 1,0-1-112,-1-6 0,-3 2 131,0-3 0,-1 0 23,5 0 0,3-4 386,1 1-270,4-3-26,-2-1-211,15 0 0,2-4-162,7 0 1,2-5-89,-2 2 1,3-2 93,1 1 1,0-1 160,-1 6 0,1-6 0,0 2 0</inkml:trace>
  <inkml:trace contextRef="#ctx0" brushRef="#br2">11912 15738 8449,'-11'11'326,"-1"1"0,1 3-132,-1 0 0,-4 0-536,-3-3 1,1-1 76,-1 1 0,5-2-92,-1-2 1,-2 0 156,2-4 1,0 0-403,3-4 602,1 0 0,0-5 0,-1-1 0</inkml:trace>
  <inkml:trace contextRef="#ctx0" brushRef="#br2">12197 15350 8282,'-6'5'-281,"2"2"0,3 5 149,1 3 1,0-1 817,0 5 1,1 0-202,3 4 0,-1 3-93,4 1 1,1 1-161,3-1 0,-3-3-16,0 2 0,-1-1-317,5-3 1,-1-4 129,0-3 0,0-6-285,-4-1 224,3-6 1,-5 2-24,3-8 1,-2-3-64,-2-8 0,-1-3-60,4-5 0,-4-5 77,1-2 0,1-3 37,-1-2 1,1 5-193,-2-1 1,3 6 133,1-2 0,-1 1-586,-2 3 1,-2 3 707,1 8 0,4-4 0,-1-2 0</inkml:trace>
  <inkml:trace contextRef="#ctx0" brushRef="#br2">12529 15544 7165,'10'1'-1233,"-3"3"1370,4 2 1,-10 6 218,3-1 1,-3 4-153,-1 1 1,-1 3 35,-3-4 0,-1 4 19,-3-4 0,-2 2-13,2-2 169,3-3-239,-5 5 1,9-9-230,-3-1 0,4-4 72,4 1 1,7-8 53,8-4 0,3-6-97,1-1 1,3-4-184,1 4 1,1-1-322,-1 5 0,-3 0 68,2-1 460,-1 6 0,-3-4 0,1 3 0</inkml:trace>
  <inkml:trace contextRef="#ctx0" brushRef="#br2">12848 15167 8102,'0'11'-318,"6"2"411,1 2 0,0 4 219,0 8 0,1 7-80,3 8 1,-1 4 203,-2 3 0,-3 2-1551,-5 2 1455,0 8 0,-1-11-113,-3 7 0,-2-8 93,-6 1 1,1-5-513,-1-3 1,1-7 179,-1-9 0,1-3-234,0-4 1,0-2 193,4-6 0,-2-3-1527,5-1 1916,0-4 0,-1-3 0,-1-7 0</inkml:trace>
  <inkml:trace contextRef="#ctx0" brushRef="#br2">13317 15647 8194,'0'-12'0,"-4"5"730,0-1 1158,0 5-2001,4-2 1,2 5 133,1 0 1,0 0 194,5 0 1,-5 0-687,5 0 0,0 0 470,3 0 0,5 5 0,2 2 0</inkml:trace>
  <inkml:trace contextRef="#ctx0" brushRef="#br2">13522 15681 8194,'0'6'883,"0"-1"-499,5-5-211,-3 0 1,7-1-501,-6-3 0,6 3-88,-1-3 415,2 3 0,6 1 0,2 0 0</inkml:trace>
  <inkml:trace contextRef="#ctx0" brushRef="#br2">13785 15715 8194,'6'-5'465,"3"2"622,-5-4-865,0 4-191,1-7-111,-4 9-90,9-4 1,-7 5 169,4 0 0,1-5 0,4-2 0</inkml:trace>
  <inkml:trace contextRef="#ctx0" brushRef="#br3">6441 13100 10955,'-11'1'-351,"0"3"1,-1-2 1131,1 6 0,-6 0-545,-2 3 0,1 2-249,-1 2 0,-3 3 92,-5 5 0,-1-1-169,1 1 1,3-1-147,-2-3 0,3 1 123,4-5 0,3 1-477,9-5 1,0-3-22,4-1 552,1-4 1,2 7 0,7-4 0</inkml:trace>
  <inkml:trace contextRef="#ctx0" brushRef="#br3">6441 13065 9703,'12'0'640,"3"2"173,0 2 0,6 7-1068,-2 8 0,1 3 69,-1 0 1,1-1-181,-5 2 0,4-4-10,-3 3 1,-1 0-13,-4-7 0,1-3-155,-1-5-252,-4 1 767,3-2 1,-9 4 0,4-3 0</inkml:trace>
  <inkml:trace contextRef="#ctx0" brushRef="#br2">6464 13214 8529,'-11'18'0,"1"3"105,2-2 1,-2 4 226,2 4 0,3 3-5,1 8 0,3 3-18,1 5 1,0 1-1275,0 2 1307,0 3 1,0 3-258,0 2 0,0-8 168,0 5 1,4-6-225,0-3 1,3-4 66,-3-3 0,4-6 97,-4-2 0,4-6-286,0-1 0,-3-1-500,-1-7 0,1 0 768,-1-3 1,0-5-1468,-4 1 1152,5-6 140,-4 9 0,4-5 0,-5 5 0</inkml:trace>
  <inkml:trace contextRef="#ctx0" brushRef="#br2">1999 10793 8462,'0'6'-1189,"0"-1"1,1-5 1136,3 0 216,-3 5-86,9-4 1,-7 8 180,4-5 1,-3 5-113,4-1 1,-4 2 173,3 1 1,1 1-174,3-1 1,2 1-43,2-1 0,2-5-123,2-2 0,2 1 88,-2-1 1,-1 0-9,1-4 1,-1 0-21,1 0 1,1-4-127,-5 0 0,4-5 40,-3 2 0,-1 2 1,-4 1 1,1-1-210,-1 1 159,1 0 150,-1 4-68,0 0 0,0 1 150,-4 3 1,3-1-90,-2 4 1,2-3 133,1 4 0,1-6-160,-1 2 0,2 1 5,2-1 1,-1 0-76,5-4 1,-1 0 98,1 0 1,3-2-76,-3-1 1,2-2-18,2-3 0,0-2-4,0 2 1,-2 2 10,-2-2 1,2 6 19,-6-2 0,4-1 54,-4 1 0,4 0 106,-4 4 1,4-4 31,-3 1 1,3-1-139,-4 4 1,0 0 49,-3 0 0,0 0 38,4 0-35,-4 5 1,8-3-52,-4 6 0,-1-5 3,-4 0 0,1-1-34,-1-2 1,6 0-16,2 0 1,1-2-73,-1-1 0,3 0 104,-3-5 0,2 6-46,2-2 0,-1 3 2,-3 1 1,2-4-7,-2 0 0,-1 0-4,1 4 0,0 0-7,4 0 1,-4 0-101,0 0 1,-1 0-208,1 0-1,2 0-349,-2 0 1,-1 2 686,1 1 0,-5 4 0,3 4 0</inkml:trace>
  <inkml:trace contextRef="#ctx0" brushRef="#br2">1268 11387 8487,'-12'0'0,"1"-4"0,-1 0 0,5-4-249,-1 5 163,6-1 14,-3-1 1,6 2 180,3-4 1,3 4 46,9-1 0,-3 3 43,7 1 0,-3 0-7,2 0 1,3 0-94,-3 0 0,3 1 50,0 3 1,1-1-184,0 4 1,4 1 45,-1 3 0,2-3-114,-1-1 1,-2-3 135,6 4 0,-2-6-158,1 2 0,3-3 118,-2-1 1,1 0-28,-2 0 0,3 0-80,-3 0 1,0-1 102,0-3 1,-3 2-40,3-6 0,-4 6 46,0-2 0,-2 3-1,-1 1 0,0 0 44,0 0 1,-4 0 5,0 0 1,-4 3 45,4 1 0,-4 5-86,4-1 0,-5-2 76,2 2 0,0-2-46,-1 2 0,2-2 49,-2-2 1,2-3-59,2 3 1,2 1-5,-2-1 1,3 0 0,1-4 0,-1 0-6,1 0 0,0 0-29,0 0 1,0 0-13,0 0 1,3 0-27,1 0 0,-2 0 59,-6 0 1,6 0-135,-6 0 1,5 0 106,-5 0 1,2 0-1,2 0 0,-1 0 6,-3 0 1,2 0-8,-2 0 1,3 0 52,1 0 1,-4 0 14,0 0 0,-4 0 83,4 0 0,-1 1-70,1 3 1,2-3 101,-2 3 0,3-3-148,1-1 1,-3 4-10,3 0 0,-6-1 0,5-3 0,-1 0-1,2 0 0,3-1-196,1-3 0,-1 2 115,-3-6 1,4 4-74,0-3 1,-1 4 51,-3-1 0,4-1 63,-1 2 1,1-1 7,-4 4 1,-4 0 14,0 0 0,-1 0 18,1 0 1,1 1 141,-5 3 0,4-3-88,-3 3 0,3-2 120,-4 2 1,4-3-134,-4 3 1,5-2-4,-1-2 0,2 3-85,-2 1 1,2 0 73,-2-4 0,3 1-12,1 3 1,0-3 56,-1 3 1,1-3 8,0-1 0,0 4-33,0 0 0,0 1 18,0-1 1,-1-3-90,1 3 1,0-1 67,0 0 1,-4-1-142,0 1 1,-4 0 58,4 1 1,-5-3 21,1 3 1,2-3-43,-2-1 0,2-1-6,-2-3 0,-1 3-222,5-3 1,-5 3-97,1 1 1,2 0-1056,-2 0 1427,0 5 0,-4 6 0,1 7 0</inkml:trace>
  <inkml:trace contextRef="#ctx0" brushRef="#br3">5037 9319 20513,'0'-6'-2217,"0"-4"1,0 7 1313,0-4 763,0 4 0,1-6 490,3 6 1131,-3-1-798,4-1 339,0 3-521,-4-3 111,10 5 0,-5 2-477,5 1 1,-3 0-287,0 5 1,-1-5 12,5 5 0,0-5-409,3 0 0,-1 0 423,5 1 0,-3-3-344,3 3 1,-2-3 222,3-1 0,0 0-127,-5 0 1,4 4 378,-4 0 1,4-1 237,-3-3 0,0 2-31,-1 2 1,-2-3-268,2 3 1,2-3 100,-2-1 1,1 4-169,0-1 1,0 1 10,3-4 1,2 0 38,-6 0 0,1 4 75,-1 0 0,-1 0-101,5-4 0,-3 1 118,3 3 1,-4-3-59,4 3 1,0-3 49,4-1 1,-4 0 117,0 0 0,0 0-97,4 0 0,1 0-77,3 0 1,-3-1 160,2-3 1,-5 1 23,-2-4 0,0 4-43,4 0 1,-4-3 49,0 3 0,-5-1-104,1 4 0,-1 0-86,1 0 1,-2 0 59,2 0 0,-1 0-10,1 0 0,-1 0-35,5 0 1,-4 0-85,4 0 0,-3 1-18,3 3 0,-4-3-68,4 3 0,-4-3 114,4-1 1,-1 0 22,1 0 0,1 0 10,-5 0 1,6 0-1,-2 0 1,1 0-17,-1 0 0,4 0-4,0 0 1,0-1 123,3-3 1,-2 3 2,-1-3 1,1-1-39,3 1 1,-3-3 47,3 3 1,-1-1-30,-3 1 1,5 3-12,-9-3 0,4-1 80,-8 1 0,4-1 22,-3 1 0,-1 2 8,-4-6 1,1 0 218,-1-3 1,0 3-144,1 1 0,-1-1 17,1-3 0,-1-1-75,1 1 1,-1-1-46,0 1 0,1-4-23,-1-1 0,1 1-61,-1 4 1,1-2 3,-1-2 0,-1 2-157,-2-2 1,1-1-108,-6 0 0,5-4-34,-4 1 1,0 1-44,-4-1 0,0 0-9,0-4 0,-2-3-135,-1-1 1,0-1-23,-5 1 1,1 3-26,-5-2 1,1 3 12,0 4 1,-1-3 64,1 3 0,-2-1 13,-2 1 0,1-3 75,-5 3 1,0 1 132,-4-1 0,0 4 58,0-4 0,0 5 176,1-1 0,2 2-9,1 2 1,0-2 87,-3-2 1,0 2-64,3-2 1,-1-1-9,4 0 0,-4-3 45,1 4 1,1-1-70,-1 0 0,2 4 49,-3-4 1,-1 4-65,2 0 1,-3 1 4,-1-1 0,1 1-13,-1 0 0,0 0 40,0 4 1,0-3 36,0 2 1,-3 2 25,-1-2 0,-1 4 71,2-3 0,0-1-82,-4-3 1,3 1 65,-3 2 1,4-2-142,0 2 1,-2-6 96,1-1 1,0 0-118,5 3 0,-1 1 52,0-1 0,0 5-12,0-1 1,0 1-52,0-5 1,-1 5 107,-2-1 0,5 4-34,-1-3 0,1 3-57,-2-4 1,1 6 182,-1-2 0,4 3-37,0 1 0,3 0 53,-3 0 0,4 1-1,-4 3 1,5-2 93,-1 6 1,-2-6-103,2 2 0,-5 2 45,1 2 1,1-2 18,-1 2 0,4-2-37,-4 2 1,1 1-66,-1-5 1,1 3-14,3-3 1,2 4 3,-2-5 1,2 6 15,2-1 1,0 2-41,-1 2 0,-1-1-30,-2 0 1,1 5-55,-5-1 0,4 5-63,-4-1 0,5-1 15,-1 1 1,2-4-9,2 4 0,-1 0-77,1 4 1,1 0-139,2 0 0,-1 3-7,5 1 0,-4 4-11,0-5 0,2 5 8,-2-5 0,4 5 38,-3-5 1,4 1-11,-1-4 0,-1 0 127,1 0 1,-1-1-31,1 1 1,3 4 15,-3 0 1,2-1 31,-2-3 1,3 4-33,-3-1 1,8 5-251,3-5 0,3 5-818,2-4 1046,4 9 1,7 0-1,6 10 1</inkml:trace>
  <inkml:trace contextRef="#ctx0" brushRef="#br3">7207 10153 11392,'0'-7'-803,"0"-1"1,0 4 888,0-3 131,5-1 0,-4 0 315,3 1-60,2 4-229,-5-2 1,6 5-157,-4 0 1,0 0-52,5 0 1,-2 1-9,2 3 1,3 1-10,0 3 1,1 2-218,3-2 0,3-2 213,1 2 0,2-6-170,2 2 0,1-3 11,3-1 0,-3 0 116,3 0 1,1-4 62,-2 1 1,5-5 115,-5 4 0,0-3 38,-7 3 0,1 0-15,-5 4 1,4 0-94,-3 0 0,-1 0-43,-4 0 1,1 0 21,-1 0 1,2 4-83,2 0 0,-2 4-102,2 0 0,-2-2-42,-2 2 0,4-4 35,1 3 0,4-4 58,-1 1 1,1-2 51,-1 2 1,3-3 13,-3 3 1,1-3-18,-1-1 1,3 0-43,-3 0 1,-1 0 195,1 0 0,-4 0-9,4 0 0,-4 0-50,4 0 0,-4 0-47,4 0 1,-5 0 9,2 0 0,0 0-4,-1 0 1,4 0 7,-3 0 0,4 0-54,-1 0 0,2 0-2,2 0 1,-4 0 2,0 0 0,0 0 1,4 0-1,0 0-2,0 0 1,0-3 34,0-1 0,-4-1 109,0 1 1,0 3-97,4-3 1,-4-1 82,0 1 1,-2 0-76,2 4 1,2 0-23,-6 0 1,4 0-14,-4 0 0,6 0-6,-2 0 1,-2 4-108,2 0 1,-3 0-9,3-4 1,0 3 14,4 1 1,-4 0 9,0-4 0,0 0 53,3 0 1,1 0 28,0 0 1,0-4 41,0 0 1,0 1-16,0 3 0,-4 0 27,0 0 1,0 0-26,3 0 1,-2 0-10,-1 0 0,0 0-44,3 0 1,1 0 1,0 0 0,0-4-5,0 0 0,1 0-21,3 4 0,-3 0 2,2 0 1,2-1 89,-1-3 0,0 3 13,-5-3 0,0 3-17,-3 1 0,3 1-4,-3 3 0,-2-3-156,2 3 1,-5 2 41,2 2 0,0-2-254,-1 2 1,4-1 145,-3 5 1,4-5-95,-1 1 1,-1 0-113,1 3 0,0 1 346,4-1 0,-1 5 1,1 2-1</inkml:trace>
  <inkml:trace contextRef="#ctx0" brushRef="#br4">12700 7184 8317,'-23'6'0,"2"-1"-416,2-5 1,-3 0 344,3 0 0,-6-5 370,-2-3 1,0-7-228,4-4 1,1-2 30,-1-2 0,4-4-209,0 0 1,3-4 110,-3 0 1,5-3-155,-1-4 0,-1-4 75,0-7 0,-4-9-196,10 27 0,1-2 1,1-1-1,0 1 257,0-2 0,0 1 1,1-3-1,-1 0-10,2 0 0,1-2 0,-2-2 1,1 0 43,4-1 0,0 0 0,0-2 0,0-1-2,2 1 0,0 1 1,2-2-1,0 1 82,0 0 0,0 0 1,3 0-1,0 1-62,1 2 1,0 2 0,-1 0-1,1 2-19,1 4 1,1 1 0,6-30-295,2 5 0,-3 1 268,6 2 1,-3 2 30,3 3 0,0 1-20,4-6 0,5 5 30,2-4 1,3 1-27,1-2 0,-14 26 0,0 0 47,0 2 1,1-1 0,1 0 0,0 0-48,-2 0 1,2 0 0,0 2 0,0 0-17,20-21 1,3 5 9,5 3 0,1 4-7,2 3 1,3 4 17,-3 4 1,-1 5-11,1 3 0,-3 2-22,3 2 0,-1 4-5,2 3 0,-4 3-41,-4 1 0,-2 0 65,-2 0 0,1 0 144,-4 0 1,-1 0-128,-4 0 0,0 4 144,0 0 1,4 3-105,1-3 1,0 5 5,-1-1 1,-1 2-72,5 1 0,-6 1 71,2-1 0,-2 2 17,-2 2 1,1 2-31,-1 2 1,-1 6 71,-3-2 0,3 3-57,-2 1 0,-2 2 8,1 6 1,0-1-37,0 0 0,2-3-5,-6-1 0,1-3-36,-4 3 1,0-3-17,0 3 1,-4-3 318,0 3 1,-2-1-283,2 2 1,-2 2 223,-6-3 0,2 3-254,2 2 1,-2-1 1,2 0 0,-3 0 117,-5 1 0,3-1-107,-2 0 0,-3 0-1,-1 1 0,-2-1 1,2 0 0,-3 1-56,3-1 1,-4 1 51,-4 3 0,2-2 23,-6 2 1,1 1-27,-5-1 1,0 4 125,-4-4 0,2 4-65,-5-4 0,2 4 116,-2-4 0,-3 4 54,3-4 0,1 4-103,-1-4 1,0 4-174,-4-4 1,0 8 144,1-4 1,-1 7-151,0-7 0,0 9 128,0-6 1,0 2-8,1-5 1,-1-2-77,0-6 1,4-5-23,0-2 1,5-7-122,-1-1 1,2-5-235,2 1 0,3-7-1194,0-4 1093,1 2 0,-3-6-275,2 0 0,3-9 840,5-6 0,-5-10 1,-2 0-1</inkml:trace>
  <inkml:trace contextRef="#ctx0" brushRef="#br4">14219 6099 8301,'-11'0'-202,"0"5"-52,4 2 1,-2 5 325,5 3 1,-4 8-34,5 7 1,-1 5 73,4 3 0,0 6-17,0 6 1,-4 2 188,0-7 1,-3 4-38,3-8 0,-4 3 255,4-3 0,-3 1-275,3-7 0,0-1-71,4-11 0,0 2-163,0-6 0,5-4 152,3-3 0,2-2-199,1-6 0,1 0-4,-1-4 1,5 0-86,-1 0 1,6-2 21,2-2 1,1 2 67,7-6 1,-1 2 129,4-2 0,1-1-81,-1 6 0,0-2 10,0 1 0,-3 1 16,-1-4 1,-7 3-61,4-4 1,-11 1-28,3-5 1,-5 2-157,-2 2 0,-5-2-20,1 3 1,-5-4-228,0 0 0,2 0 467,-1-1 0,0-4 0,-4-2 0</inkml:trace>
  <inkml:trace contextRef="#ctx0" brushRef="#br4">5334 5653 8065,'-6'7'-21,"-1"-4"0,1 0 73,-2 1 1,0 2 19,-3 6 0,-1-1 156,1 0-197,0 1 1,-2 1 18,-2 2 0,2-6 5,-2 2 0,-2-3-119,2-1 1,-5-2 103,1-5 1,-3-1-127,-1-3 0,4-3 115,0-9 0,-1-3-119,-7-7 0,6-3 49,-6-6 0,4 0-9,-7-3 1,4 2 85,0-2 1,-2-2-189,1-2 1,-3-3 181,3 0 1,0-5 97,5 1 0,-1-6 8,0 2 0,5-3-91,3-1 1,3-4-18,5 0 0,2-1-318,5 1 0,9-1 311,-4 29 1,1 1-1,3-1 1,2 0-4,0 2 0,1 1 0,2-3 1,0 0-6,3 1 0,0-1 0,1 2 1,0-1 9,1-1 0,0 1 0,0 3 0,1 0-5,1 0 1,0 1 0,1-1 0,1 2-35,-3 2 0,2 0 1,-1 1-1,2 0 40,23-18 1,-21 20 0,0 1-59,2 2 1,0 0 0,25-19-16,1 4 0,0 3-161,4 1 1,0-1 165,-28 14 0,0 0 1,1 2-1,2 0-8,0-1 1,0 1 0,0 2-1,0 0 62,0-3 1,1 1 0,-3 2 0,-1 1-40,2-2 1,-1 1 0,2 1-1,0 0 97,0 0 0,0 1 0,2 0 0,0 1-54,0 0 0,0 0 1,-1 1-1,-1 1 54,0 0 1,1 1-1,28-2-5,-29 3 0,0 0 0,29 2-1,-29 2 0,1 1 0,28-1 39,3 2 1,-3 5-45,-28-1 1,-1 0 0,28 10 39,1 1 0,-2 4-34,2-4 0,-1 6-42,-28-12 1,1 1-1,26 13 22,-28-10 0,-1 0 0,25 13-52,-2 4 0,-4 4 32,-22-15 0,0 0 0,-3 3 0,0 1 0,1 0 0,0 0 1,-2 0-1,-1 0 0,-1 4 0,0 0 1,1 1-1,-2 1 1,-2 1 1,-2 1 0,2 2 0,0 0-49,-4-1 0,-2 1 0,2 0 0,-1 1 43,-1 0 0,-1 0 1,-2 2-1,0 1-15,-1-1 1,-1 0 0,-1 0 0,-1 0 14,-1-1 0,0-1 0,-1 1 1,-1 0 14,-2 1 0,0 0 1,0 1-1,-1 1 8,-1 2 1,0 0 0,-1-2 0,0 0 59,-3 0 1,0 0 0,0-4-1,-1 1-43,0 1 0,-1 0 0,-6 26 68,5-29 1,-1-1 0,-5 26-87,-4-5 0,1-3-88,-1-8 0,-1 0 16,5-8 0,-2 2 124,2-10 0,1-3-463,-5-4 0,4-5-52,-4 1 1,3-2-46,-3-2 0,4-1 4,-4-2 1,1 1 163,-1-5 1,-1 0-297,5-4 0,-2-2 643,2-1 1,2-4 0,-3-4 0</inkml:trace>
  <inkml:trace contextRef="#ctx0" brushRef="#br4">7366 5037 8117,'-11'0'202,"0"0"1,4 5 0,3 2 1,3 9 362,1 3 0,0 7-262,0 5 1,1 11-102,3 3 1,-1 9-525,4-1 0,-3 3 323,4 1 1,-4 0-278,3 0 1,-4-5 64,1-3 1,-3-3 77,-1-4 1,0-3 182,0-4 1,0-5-114,0 1 1,-1-7 298,-3-1 0,1-1-89,-4-3 1,3-2 646,-4-2-223,6-2-91,-3-2 0,6-1-335,3-2 0,3-3 3,9-5 0,3-1-29,7-3 0,8-6-12,8-5 0,3-4 19,0 3 1,6-3-342,3 4 0,1-4-92,2 4 0,2 0 169,2 3 1,-3 1-908,3-1 1,-3 1 134,-1-1 909,1 1 0,-4-3 0,1 0 0,2 3 0,1 1 0,3 2 0</inkml:trace>
  <inkml:trace contextRef="#ctx0" brushRef="#br5">7755 4637 12628,'-5'-23'-2096,"2"7"1224,-4 4 1,1 6 1508,-5 6 0,1 5 204,-9 2 0,-1 9-937,-7 3 0,-4 6 70,-7 2 0,-1-1 171,-3-3 0,2 3 86,1-4 0,0 3 431,-3-10 0,4 0-164,8-4 1,3 0-156,8-4 1,3 0-392,4-4 1,6 0 188,2 5 0,3-5-513,1 5 1,1-2 6,3 2 1,2 2-35,6-2 1,0-2 91,3 2 0,3-1 46,5 5 1,-1-2-64,-3-3 0,2 4-94,-2-4 1,2 7-100,-2 1 1,1 1 214,-5-5 1,4 2-202,-4 2 498,1-2 1,0 8 0,2-3 0</inkml:trace>
  <inkml:trace contextRef="#ctx0" brushRef="#br5">7469 5014 21212,'-6'-18'-4939,"1"1"4390,5 6 0,1 3 1191,3 1 0,4 4-272,7 0 0,-1 3-441,5 3 0,1 4 98,7 4 1,-3 0-172,2 1 1,2-4-228,-1-1 1,5 1 782,-2 3 0,2 1-10,-2-1 0,3 0-538,-2 1 0,7-2-295,4-2 0,2 3 651,2 0 1,0-3 55,-1 4 1,6-4-484,2 4 0,2-1 205,-2 1 1,2-1 54,-6 0 1,8 1 3,-3-1 0,4 1 8,-5-1 1,2-3 11,-2-1 1,3 1 22,-3 3 0,3 1-90,1-1 1,4-1 53,0-2 1,-29-3 0,1 0-86,28 3 1,1 2 113,-1 1 0,-2 5-116,-26-9 0,-1 1 0,28 8-25,1 0 1,-3-4-32,-1 3 0,-1 2-76,-3-2 0,3 4-24,-3-4 1,-1 5-5,2-5 1,-6 0 18,1-4 0,2 1 69,-1-1 1,-1-1-10,-3-2 1,3 1 126,1-5 1,4 3-32,0-3 1,-2 4 170,1-4 1,0 1-47,4-2 1,1 0 31,-1 5 0,0-5 84,0 5 0,-1-4-70,-3 3 1,5 0 67,-4 0 1,3 2-127,-8-5 0,5 4 55,-5-5 0,8 5-44,-4-4 0,6 0 21,-6-4 1,2 4-32,-2-1 1,7 1-126,-3-4 0,4 0 16,0 0 3,-8 0 0,7 0 0,-11 0-31,-1 0 1,-6 0-138,-4 0 1,-4 0-174,-3 0 1,-3 0-82,-5 0 1,-6 1-330,-1 3 1,-9 3-601,-3 4 0,-3 2 464,-1 2 1,-5-1 78,-2 5 812,-4-5 1,-5 2 0,-2-4 0</inkml:trace>
  <inkml:trace contextRef="#ctx0" brushRef="#br5">12232 5516 12928,'-7'-40'-2082,"2"7"1148,5 10 0,4 5 885,0 7 0,5 4 249,-2 3 1,4 4 340,0 4 0,2 3-387,2 4 0,-1 2 228,5 2 0,4 1-86,3 4 0,5 1 273,-4-2 0,0-1-275,0 1 1,2-1 75,6 1 0,-6 1-413,-3-5 1,-2 4 159,-1-3 1,-1-1-181,-3-4 1,-3 1 107,-4-1 0,-5-1-236,1-2 0,-7 2 21,-1-2 0,-16 3 285,-15 4 0,-4-1-46,-11 5 0,-3 0-168,19-8 0,-1 1 0,0 1 1,0 1-185,-2-1 0,1 0 0,0 3 0,0 0 198,2-1 1,0 1 84,0 2 0,1 2 0,-3-1 0,-1 2 0,4 2 0,1 0 0,2 0 0,0 0 0,2-1 0,0 1 0</inkml:trace>
  <inkml:trace contextRef="#ctx0" brushRef="#br5">7207 9045 9246,'-6'-17'-235,"5"-4"-84,-3 6 0,3 0-313,1 3 1,-1 2 358,-3 3 0,3-4 23,-3 4 1,3-3 328,1-2-33,0 1 1,0-1 254,0 1-259,0 5 85,0-4 13,5 3-55,-4-4 1,9-1 9,-2 1 0,-2 3 75,2 1 0,-4 3 28,3-4 179,1 1 1,3-1-112,1 0 1,-5 6 38,1-2 1,-2 8-50,2 3 0,2 10 168,-2 6 0,-3 10 71,-1 9 0,-3 15-226,-1 4 1,0-23-1,0 1-387,0-1 1,0 0-1,0 5 1,0 1 290,0-1 0,0 1 0,-2 1 1,0-1-35,0 0 1,0 0-1,0 0 1,2 0-61,1-1 1,1-2-1,-1-2 1,1-1-35,2-3 0,0-1 1,2 28-162,2-9 0,2-2-75,-3-5 0,0-11-150,0-4 0,-4-6 219,1-2 1,1-9-541,-2-2 1,1-7 2,-4 2 405,0-4-422,0 2 798,5-10 0,-3-2 0,3-4 0</inkml:trace>
  <inkml:trace contextRef="#ctx0" brushRef="#br5">7366 8726 15470,'13'-11'732,"2"4"0,3 2-715,5 5 1,2 0-137,6 0 0,1-4 244,9 0 0,3 0-288,5 4 0,3-1-99,5-3 1,-2 3 390,2-3 1,-1 2-221,-24 0 0,0 0 0,1 1 1,0 1 26,3-2 0,1 0 0,-2 1 0,0 0-11,1 1 1,0 0-1,1 0 1,1 0 62,0 0 1,0 0 0,1 0-1,-1 0-15,0 0 1,0 0 0,1 0 0,0 0 0,-3 1 0,0-2 0,4 0 1,0-1-84,-2 0 0,0 0 0,2-1 0,0 1 20,-4 0 0,1 0 1,0 1-1,0 1 18,-2-2 0,-1 0 1,3 1-1,1 1-3,-4-1 1,0 2 0,2 0 0,-1 1 22,0 0 0,-1 0 0,-2 2 0,1 1-200,-1-1 1,0 0-1,32 7 159,-32-3 1,1-1 0,29 7-52,-5 5 0,-5-1-61,-3 1 1,2 3 40,-1-3 0,-5 1-42,-3-1 0,-5-2 52,1-6 0,-4 3 104,-3-3 0,0 2-136,-4-9 1,1 4 401,-1-5 1,-3 2-443,2-1 1,-5-3 128,-2 3 1,-5 1-205,1-1 1,-2 4 58,-2-4 0,-3 1 58,-1-2 1,-3 0-29,4 5 1,-5-6 172,5 2-54,-5 2 1,7-3-12,-3 4 0,0-4-11,0 1 59,1 2 1,3-1 52,1 3 1,-5-2 148,1-2 1,-4-1 277,3 4 0,-4 1-189,1 3 0,-3 1 395,-1-1 0,0 2-159,0 2 0,-1 6 55,-3 6 0,1 10-1,-4 1 0,-1 10 65,-3 6 1,-1 3-564,1 4 0,0-1 196,5-25 1,0-1 0,-1 28-208,2-28 0,2 1-395,2-2 1,-1 0 286,-3 30 1,5-1-84,0-5 1,2-7 40,1-1 1,-1-5-76,1 1 0,-1 0-174,-2-7 0,0 0-322,0-4 0,-3-4-10,-4 1 0,-4-4-1251,-11 3 1965,-4 1 0,-9 4 0,-3 1 0,-4-2 0,-3-2 0</inkml:trace>
  <inkml:trace contextRef="#ctx0" brushRef="#br5">7252 10222 9656,'2'-7'-320,"1"4"1,0 1 1182,4 2 1,6 0-467,6 0 1,4 4-291,4 0 1,3 3-80,8-3 147,3 5 1,10-8-252,2 3 1,3-2 265,1-2 0,5 0-102,3 0 1,-30-1-1,1 0-23,0-1 0,0 0 1,2 1-1,0 0-22,-2-3 0,1 0 0,1 2 1,1 0 56,-1-1 1,0-1 0,1 1 0,0 0-100,-1-1 0,0 0 0,0-1 1,1 1-26,-3 2 0,0 0 0,1 0 0,0 0-84,-1 2 1,0 0-1,29 0 131,0 0 1,-6 0-162,-1 0 1,-1 2 46,0 1 1,-4 4 70,0 4 1,-4 1-47,0-1 1,-3 1-106,-4-1 0,1 4 85,-5 0 1,5 4-25,-1-3 0,-2 0-15,2-1 1,-1-2-25,1 2 0,2-1-3,-2 1 0,-1-2 55,1 2 1,-4-2 14,4-1 0,-1-5 112,5 1 0,-4-4-85,0 3 0,0-4 163,3 1 0,0-3-63,-3-1 0,1 0-18,-5 0 0,4 0-166,-4 0 0,0 0-273,-4 0 0,-3 0-135,-1 0 1,-8 1 546,1 3 0,-7 0 0,3 7 0,0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19027 1770 8355,'-11'-6'-37,"3"-3"264,1 5 0,-1 0 44,-4 4 0,-4 0-128,-3 0 0,-4 7-18,-4 4 1,-3 6-93,-8 5-8,2 6 1,-3-2 69,5 4 1,3-3-10,1 3 0,10-4-157,1 0 1,6-2 102,5-1 1,3 0-144,5 0 1,3-4-68,4 0 1,6-4-109,10 4 1,1-3 150,3 3 1,2-5-117,5 1 1,0-1 155,1 1 1,-6-1-16,-3 5 1,-3-4 236,-4 4 0,-7 0-127,-8 4 1,-4 0 134,-4 0 0,-9 0 107,-10-1 0,-1 1 121,-6 0 1,4-5-148,0-3 1,-2-2-70,1-2 1,2-1-198,6-2 0,2-2-603,6-2 459,4-3 1,4-1-526,6-7 719,14-3 0,2-12 0,9-2 0</inkml:trace>
  <inkml:trace contextRef="#ctx0" brushRef="#br1">19221 2273 10194,'-17'7'466,"1"1"0,4 0 505,0 3 0,5 0 70,-1 1-660,5-1 1,-5 6-272,4 2 1,-1-1-202,1 1 0,3-2-282,-3 2 1,4 2 281,4-6 1,2 4-1250,5-4 0,1 0 1274,-1-3 1,1-1 0,-1 1 0</inkml:trace>
  <inkml:trace contextRef="#ctx0" brushRef="#br1">19256 2101 8794,'0'-17'199,"0"0"-88,0 6 1,0 3 189,0 1 1,1 4 18,3-1 1,-2 3-1881,6 1 1551,-6 5 1,8 6-1,-3 7 1</inkml:trace>
  <inkml:trace contextRef="#ctx0" brushRef="#br0">19438 2227 8352,'-11'11'0,"1"1"-608,2-1 0,3 5 397,5-1 1,0 5 677,0-1 1,0 3-261,0 1 1,0-1 4,0 1 1,0 0-153,0 0 1,0-5 11,0-3 1,0-6 31,0-2-54,5-4 1,-2 2-138,4-5 0,0-1 121,0-3 0,3-4-224,-2-7 0,2-3 64,2-5 1,3 1 58,0-1 0,0 1 0,-3 3 1,-1-1-13,1 5 1,-5-1 66,1 5 1,-2 3 34,2 1 69,2 4 1,-9-1 17,3 8 1,-3 6 129,-1 6 0,-1 4-152,-3-1 0,2 3 15,-6 0 1,2 1 26,-2 0 1,-1-1 10,5-3 1,-1-3-104,1-4 0,3-1 56,-3 0 1,4-4-205,4-3 0,3-4 106,4-4 0,2-4-94,2-7 1,3-3 0,6-8 1,1-1-258,2 1 1,3 1 170,-3-2 0,0 7-53,-5-3 1,0 8 338,-3 0 1,-3 7-135,-4 4 1,-1 3 288,1 1 0,-6 1 10,-2 3 0,-3 3-12,-1 4 0,-5 6-140,-3 2 1,2 2-29,-2 2 1,2-4-184,-1 0 1,1-5-856,6 1 950,0 3 0,11-5 0,1 3 0</inkml:trace>
  <inkml:trace contextRef="#ctx0" brushRef="#br0">20021 2307 8352,'-8'0'-390,"1"0"0,3 4 642,-4 0 1,6 8 556,-2 0 0,-1 3-412,1 0 1,0 2-183,4 2 0,0 2-341,0-2 0,4-1 126,0 1 0,5-5-279,-2 1 1,5-7 105,3-4 1,-2-3-16,2-1 1,-3-1-87,0-3 1,3-4-180,0-7 0,4-1 114,-3-3 1,-1-2-95,-4 6 1,1-4 443,-1 4 0,-3 1-132,-1 6 1,-4 2 1049,1 2-178,-3 3 1,-1 6-481,0 10 0,0 0 123,0 1 0,0 0-260,0-1 1,1 2-403,3-2 1,2-2-664,6 2 1,-1-4 930,1-3 0,-1 2 0,0-4 0</inkml:trace>
  <inkml:trace contextRef="#ctx0" brushRef="#br0">20443 2010 8352,'0'-11'-695,"0"4"1016,-5 2 1,4 6 627,-3 3 1,2 9-386,-2 10 1,-1 6-135,-3 9 0,-2-1 41,2 5-326,-2 5 0,0 0 0,2 1-6,5-5 0,1-4-160,2-4 0,2-2-378,1-3 1,5-3 351,7-8 0,3-3 81,5-4 1,5-6-3437,2-2 3402,-2-8 0,0-7 0,-5-7 0</inkml:trace>
  <inkml:trace contextRef="#ctx0" brushRef="#br0">20752 2341 8352,'-12'0'-139,"1"-1"-277,-1-3 1873,1-2-855,0-6 1,-1 5 524,1-1-138,-1 6-748,1-8 1,1 10-141,2 0 1,-2 6-40,2 9 1,0 3 165,0 5 0,-1-3-385,5 3 0,0-7-157,4 7 1,0-6-222,0 2 0,5-7 142,3 0 1,2-6-236,2-6 0,4 0 171,3 0 0,1-5 26,0-3 1,1-7 224,-2-4 0,1 3-104,-1 0 0,-2 4 777,-6 0 98,1 1 457,-1 0-345,-4 4-305,-2 2 1,-5 10-254,0 3 0,0-2-296,0 2 0,0-1-123,0 5 1,3-5 151,1 1 0,5-2-1279,-1 2 1427,7-3 0,3-5 0,5 0 0</inkml:trace>
  <inkml:trace contextRef="#ctx0" brushRef="#br0">21106 2056 8352,'0'-18'1678,"5"1"0,-4 12-1344,3 5 0,-3 5 14,-1 7 0,0 6 123,0 5 1,0 1 55,0 6 0,-1 1-100,-3 3 1,3 0-639,-3 0 1,3 1-249,1-1 0,0-4-562,0 1 1,0-5 207,0 5 0,0-10-1652,0 2 2465,0-7 0,5 0 0,1-5 0</inkml:trace>
  <inkml:trace contextRef="#ctx0" brushRef="#br0">21026 2410 8352,'0'-12'150,"0"1"1,5 0 322,3-1 1,5 1 13,3-1 1,4 5-154,-1-1 0,3 6-185,0-2-153,1 2 0,0 2 0,0 0-286,0 0 1,-2 0 147,-2 0 0,2 0-345,-6 0 324,5 0 0,-7 0-810,2 0 340,-7 0 231,-3 0 871,-5 0-164,0 6 0,-1 0 110,-3 5 0,1 5-135,-4-1 1,4 4 1,-1-4 0,-1 1-63,1 0 1,1-2-73,3 5 0,0-5-625,0 1 1,0 1 270,0 0 1,0-1-1343,0-4 1549,5-4 0,-4 3 0,4-4 0</inkml:trace>
  <inkml:trace contextRef="#ctx0" brushRef="#br0">21391 2181 8321,'-5'-11'0,"4"0"-192,-3-1 192,3 1 0,1 3-41,0 0 0,1 6-11,3-2 0,2 4-479,6 4 1,-1-2 530,1 6 0,-1 5 0,0 5 0</inkml:trace>
  <inkml:trace contextRef="#ctx0" brushRef="#br0">21620 2296 8321,'-5'6'928,"-2"4"1,-4 0-670,-1 5 0,1 5 198,0-5 1,0 5-144,4-1 1,2-1-441,5 1 0,0-4 46,0 4 1,0-5-18,0 1 1,5-3-5,2-5 1,4 2-340,0-5 0,2 0 140,2-4 0,-2-5-105,2-3 1,1-2 114,0-1 1,0-5 129,-1 1 0,-2 0 149,2 3 1,-6-1 8,-1 1 521,-6-2-4,3 8 444,-5-1-631,0 2 1,-5 7 155,-2 1 1,2 4-134,1 4 0,-1 1-130,1-1 1,0-3-162,4-1 0,0 1-99,0 3 1,5-3-309,3 0 0,2-6 120,1 2 1,-3 1-208,0-1 0,-1 0 173,5-4 1,-1 0-394,0 0 614,1-5 0,-1-2-108,1-4 1,-1 3 118,1 1 0,-1 0-4,0 0 1,1-2 155,-1 5 1,1-1-102,-1 1 1,-3 3 181,-1-3 1,-3 3 386,4 1-412,-6 0 1,2 3 47,-8 1 0,2 5-165,-6-1 0,0 2-19,-3 1 0,5-3-247,2 0 1,3-1-443,1 5 1,0-5 203,0 1 442,5-6 0,6 9 0,7-5 0</inkml:trace>
  <inkml:trace contextRef="#ctx0" brushRef="#br0">22294 2341 8273,'-16'-7'-14,"1"-1"1,2 6 500,2-2 1,5 2 752,-10 2 0,6 2-434,-5 2-509,7 2 0,0 5-186,4 1 1,-4 4-250,4 3 0,0 3-349,4 1 1,6-1 343,1 1 1,3 0-30,2 0 0,-1 0 74,1 0 0,-5-6-114,1-1 0,-6-4 117,2 0 441,-3-1 0,-2-1-161,-3-2 1,-6 1 184,-5-5 1,0 1-188,3-1 1,1-3-74,-1 3 0,1-3-298,0-1-863,4 0-82,2 0 0,8 0 1133,4 0 0,1-5 0,8-2 0</inkml:trace>
  <inkml:trace contextRef="#ctx0" brushRef="#br0">22408 2615 8247,'6'-1'977,"-2"-3"-610,-3 3 1,-1-5-145,0 2 215,0 3-438,5-4 0,-3 5 0,3 0 0</inkml:trace>
  <inkml:trace contextRef="#ctx0" brushRef="#br0">19370 2912 8336,'-41'-11'0,"4"-1"83,11 1 1,5 0 499,14-1-119,2 6 0,6 0-67,3 2 0,9 2-6,9-1 0,9 1-12,11 2 1,7 0-24,16 0 0,-27 2 1,1 1-548,8 1 0,1 0 0,5 1 0,1 0 433,8 1 0,2 0 0,-21-2 1,1 2-1,1-1-458,5 0 1,1 0 0,0 0-1,1 1 1,0 1 0,1-1 378,4 0 1,0-2 0,1 1-1,0 1 1,0-1 0,-1 0-72,1-1 0,-1-1 0,0 1 0,-1 0 1,-1-1-1,0 0 0,-4 0 0,0-1 0,-1 1 0,1 0 1,0 0-1,0 0-390,-5-2 0,-1 0 0,1 0 1,-2 2-1,0 0 0,-2-1 260,15 0 0,-3 0 0,-6 0 0,-1 1-161,-6-1 1,-2 0 46,-3-2 0,-2 1 0,16 8 0,-4-5-758,-7-2 1,-8 0 426,-4-2 1,-7 0 297,-1 0 0,-1 0-1036,1 0 1,2 0 1742,-2 0 1,3 0 0,1 0 0</inkml:trace>
  <inkml:trace contextRef="#ctx0" brushRef="#br0">22659 3049 8174,'-11'0'0,"-3"-1"1306,2-3-895,-2 3-411,13-4 0,-9 0 0,3-1 0</inkml:trace>
  <inkml:trace contextRef="#ctx0" brushRef="#br0">20820 3381 8245,'-4'7'17,"1"1"1,-1-1 96,4 5 1,-4 4 205,0 3 0,0 9-29,4 7 0,-1 5-61,-3 10 0,2 2-258,-6 5 1,1 1 47,-5 3 1,-2-4-69,3 0 1,-2-6-239,9-9 0,0-7 51,4-4 1,0-11-305,0-1 1,7-5 110,4-2 0,1-2 428,3-3 0,3 4 0,-1-5 0</inkml:trace>
  <inkml:trace contextRef="#ctx0" brushRef="#br0">20980 3883 8245,'0'6'339,"0"5"0,4-9-122,0 6-109,5-6 1,-3 3 125,5-5 0,5 0-129,-1 0 1,0 0-25,-4 0 1,5-1-260,-1-3 1,0-2-52,-3-5 1,-5 0 178,1 4 0,-6-5-172,2 1 0,-4-1 65,-4-3 1,-2 3-108,-5 0 170,-1 6 0,-4 1 0,-3 5-1,-3 0 0,-2 6 33,-3 5 0,3 2-1,-2 6 0,7 0 224,3 4 1,4 0-125,0 0 1,5 0 89,-1-1 0,5 1-61,0 0 0,8-1-36,6-3 1,2 1-73,6-5 0,4 1-162,3-5 1,6-5 16,-1-2 1,0-4-212,0-4 1,2-3 95,-3-9 1,2-1 301,-2-6 0,3-5 0,-4-1 0</inkml:trace>
  <inkml:trace contextRef="#ctx0" brushRef="#br0">21334 3837 8245,'-11'0'0,"-1"2"-82,1 1 1,1 4 186,2 4 1,-1 1 149,5-1 1,-1 4-2,2 1 0,1 4 15,-2-1 1,3 1-58,1-1 1,0 2-129,0-6 1,0 4 11,0-4 1,1 0-243,3-3 0,-1-6-150,4-2 0,-3-3 206,4-1 1,-4-1-219,3-3 0,1-4 96,3-7 1,1-1-29,-1-3 1,1-3 12,-1 3 0,0-1 58,1 1 1,-1 2 93,1 6 1,-5-1 217,1 1 175,0 5-227,-2 1 1,3 6 34,-5 3 0,-1 2-55,-3 5 1,-1 2-144,-3 2 0,3 2-27,-3 2 1,-1 1-277,1-5 0,1 1 375,3-5 0,5 5 0,1 2 0</inkml:trace>
  <inkml:trace contextRef="#ctx0" brushRef="#br0">21654 3940 8245,'6'-16'-107,"-1"3"84,-5-2 0,0 2 537,0 2-215,0-1 0,-5 6 50,-2 2-129,-3 3 0,-2 3-100,1 6 1,-5 1-201,1 10 0,0 0 42,4 4 0,3 0-311,0-1 1,6-3-153,-2 1 1,3-7 207,1 3 0,5-5-19,2-3 1,4-3 35,0-5 1,2 0-28,2 0 1,-2-5 252,2-3 1,-1-2 49,1-1-16,-2-1 0,3 2 16,-4 2 218,-6 3 1,-1 7-76,-5 1 1,0 5 43,0 7 0,0 4 93,0 8 0,-1 2 113,-3 5 0,3 2-259,-3 2 0,3 1-26,1 3 0,0 3-2,0-4 0,-2 0-139,-1 1 1,1-4 69,-2 4 0,2-5 54,-2 1 1,-2-3-13,-6 0 1,0-2-36,-4-3 1,3-2 11,-7-5 0,1-5 71,-3-3 0,3-8 15,0-3 0,1 1 30,-1-1 1,2-4 3,6-4 0,1-10-177,2-1 1,-1-3 117,5-5 1,2 2-250,6-10 0,2 1 19,5-4 1,10-1-128,2 1 0,3-1 107,1-3 0,6 1-362,5-5 0,4 5 321,-4-1 0,0 3-106,-4 0 1,0 6-85,1 2 0,-6 3 133,-2 1 1,-3 2-179,-2 2 1,-4-1-162,-3 4 570,-2 1 0,-6-1 0,-2-2 0</inkml:trace>
  <inkml:trace contextRef="#ctx0" brushRef="#br0">22008 3929 8245,'0'-17'0,"0"5"0,0-4 0,1 4 91,3 0 423,-3 6-209,10 1 0,-9 5-24,6 0 0,-6 10 16,2 5 1,-3 6-160,-1 1 1,0 6 69,0 3 1,0 0-349,0 0 1,0 2 112,0-3 0,0 0-549,0 0 1,0-6 30,0-1 0,0-1-751,0-7 1296,0 0 0,-5-4 0,-1 1 0</inkml:trace>
  <inkml:trace contextRef="#ctx0" brushRef="#br0">21917 4112 8245,'-12'-12'-527,"6"1"0,-3-1 770,5 1 0,2 1 598,5 2 1,5-2-381,7 2 1,3 2-208,5-2 0,0 5-387,0-5 1,1 5 137,2 0 1,-2 1-1410,3 2 1404,2 0 0,0 0 0,6 0 0</inkml:trace>
  <inkml:trace contextRef="#ctx0" brushRef="#br0">22271 3655 8245,'0'-7'-613,"-4"9"1238,0 9 0,0 7-162,4 8 1,4 4-41,0 4 1,0 4-142,-4 0 0,0 1-166,0-1 0,0 2 75,0 2 0,0-7-97,0-4 0,0-10-351,0 2 233,0-8-150,0 2 32,5-11-42,-4-1 1,5-14-107,-2-2 1,-1-8 99,4 0 1,1-3-81,3-1 1,1 1 131,-1-1 0,1 5 24,-1 3 0,2 6 174,2 1 1,-2 6-163,2-2 1,-2 3 170,-2 1 0,0 5-84,1 2 0,-1 5 194,1 3 1,-2-1-137,-3 5 0,2 0-61,-5 4 1,4-4-145,-4 0 1,3-4-304,-3 4 1,1-5 82,-1 1 1,-2-3-105,6-5 0,0 2 262,3-5 0,-3 4 224,-1-5 0,1 1 0,3-4 0,1 0 0,-5 0 0,1 0 0,-4-4 0,3 1 0,-3-5 0,4 4 0,-4-3 228,3 3 1,1 0-229,3 4 0,1-5 0,-1-1 0</inkml:trace>
  <inkml:trace contextRef="#ctx0" brushRef="#br0">23527 3015 8233,'0'-11'0,"0"-1"34,0 1 0,-1-1 245,-3 1 1,1 0 20,-4-1 0,3 2 2,-4 2 0,-3 0 136,-4 4 0,-7 0-251,-1 4 1,-5 9-1,-6 2 1,-5 10-130,-3 1 0,-3 6-128,0 7 0,0-1-93,3 0 1,4 0 62,8 1 1,3-4-137,8 4 0,8-8 19,7 8 1,4-9-126,4 1 1,9-3 132,9-1 0,8-1 66,8-3 1,2-2 162,6-1 1,-2-4-113,-2 4 1,-2-4 106,-6 0 1,-5 0-70,-2 4 0,-8 1 187,-4 6 1,-7 1 305,-5 3 0,-8 8-204,-6 11 1,-11 2-212,-8 9 0,11-27 1,0 0-288,-2 4 0,0 1 1,-3 1-1,0 1 215,-1 1 1,0 0 0,-1 1 0,-1 0 59,2-1 1,0 0-1,3-2 1,0 0-22,2-3 0,2-1 0,3-2 1,1 0 6,-9 19 0,10-6-175,9-12 1,4-3-42,4-6 1,6-4-259,6-3 1,4-6 264,-1-1 0,2-2 112,2 2 1,0 3 262,0 1 0,0 2 331,0 9 0,-6-2-465,-1 10 1,-5 3-67,-3 4 0,-3 5 156,-5-1 0,-5 1-36,-3-1 1,2 0 158,-2-8 0,4 3-139,-3-7 1,4-3-45,-1-4 0,3-2-116,1-5 0,4-1 96,0-4 1,8-4-101,0-4 1,8-3-74,3-3 0,5-10-249,6-10 0,5-11 82,3-12 96,-19 21 0,-1-1 1,1-4-1,-1-2 1,1 0-1,0 1 0</inkml:trace>
  <inkml:trace contextRef="#ctx0" brushRef="#br0">23801 2901 8277,'-6'1'60,"2"3"0,3-1 9,1 4 0,0 5 155,0 3 0,0 5-84,0-1 1,0 3-35,0 1 0,3 1-174,1 2 1,0-2 109,-4 3 1,0 1-148,0-1 0,0-2 32,0-6 56,-5 3 0,4-10-157,-3 4 190,-2-9 12,4-2 0,-3-6-49,5-3 0,0-3 2,0-9 0,4-1 20,0-6 1,3 0-7,-3 0 1,5 0 11,-1 0 0,-3 2-4,-1 2 0,1-2 108,-1 6 1,4 0-107,0 4 1,-2 0 196,2 4-181,0-3 1,3 8 3,0-1 1,-3 1-4,0 2 1,-2 7-4,2 4 0,-3 2-20,-5 6 0,0-4-16,0 4 0,0-4-30,0 4 1,0-5 48,0 1 1,0-2-251,0-1 42,0-1 69,0-5 117,0 4 0,1-12-5,3 2 1,2-11-79,6-1 0,3-7-116,0 0 0,2-3-26,-2 0 0,-3 4 88,4 3 1,-4 2 280,0 2 0,-2 3 343,-2 0-83,2 6 1,-9-2-147,3 8 1,-3 2 47,-1 6 1,0 3-19,0 0 0,-1 4-16,-3-4 1,3 6-544,-3-2 179,3-3 128,1 1 0,-4-2-736,0 0 1,0 2 54,4-2 0,1-3 665,3 4 0,3-4 0,4 0 0</inkml:trace>
  <inkml:trace contextRef="#ctx0" brushRef="#br0">24498 2969 8358,'-5'-11'-512,"2"3"358,-4 1 1,3 0 2939,-4 0-1963,0 2 0,-7 5-462,0 0 0,-5 1-148,1 3 0,-3 2-147,-1 6 0,4 4 30,0 3 1,9-1-288,-1 1 0,7 0-491,0 4 1,9 0 422,7-1 0,0 1-245,7 0 1,0 0 169,4 0 1,-1-4 107,-3 0 0,-3-5 90,-4 1 0,-2-2 208,-3-2 0,-2 1-27,-5-1 1,-1 0 234,-3 1 0,-3-1-44,-8 1 1,-3-2-59,-5-2 0,0 0-303,0-4 0,4 0-229,0-4 1,5 0 353,-1 0 0,-3-10 0,0-3 0</inkml:trace>
  <inkml:trace contextRef="#ctx0" brushRef="#br0">24349 3723 8176,'-6'12'-333,"-3"4"-42,5 3 1,-3 4 1427,3 4-611,0 7 1,4 8-3,0 7 1,0-1-276,0 6 0,-4-6 84,0 2 0,-1-4-5,2 0 1,1-7-209,-2-4 1,3-6 181,1-6 0,0-9-577,0-3 47,0-2 3,0-3 1,0-6 2,0-7 1,0-5-170,0-3 1,-4 1 251,1-5 1,-6 3-61,1-7 1,-2 8 225,-2-4 1,5 6-128,-1 5 0,4 2 466,-3 2 0,3 3-25,-4-3 1,6 8 124,-2 3 0,3 5-62,1 3 0,0-2 118,0 2 1,1 1-115,3 0 1,2-1-18,6-4 0,0-4-124,4-3 1,1-3 32,6-1 1,0-1-341,0-3 1,4-3-148,-1-4 0,-3 0-210,-4-1 0,-4 1-41,4-1 0,-5-2-362,1 3 1,-2-3 883,-1 6 0,-1-2 0,0-1 0</inkml:trace>
  <inkml:trace contextRef="#ctx0" brushRef="#br1">23653 5025 11327,'-5'18'98,"3"4"0,-3-5 544,5 6 0,0 4-322,0-1 1,0 6-361,0-1 1,1-3 61,3-2 0,-2-3-154,1-4 0,0-2 50,1-6-168,-3 0-17,9-4 1,-7-2-215,4-5 1,-3-7 338,4-4 1,-5-5 34,5-7 1,-2-1-222,2-3 0,2 2 104,-2-6 1,-2 7 55,2 1 0,-4 2 64,3 5 386,-4 1-2,7 4-181,-9 4 0,8 7-164,-5 8 1,1 7 171,-1 4 0,-3 3 42,3 1 0,-3 3-106,-1 1 0,4-2-90,0-6 1,0 2 3,-4-6 0,3 0-252,1-3 215,0-1-10,1-5 1,1-1-141,6-5 0,-1-8 126,1-4 0,0-7-169,4 0 0,-3-1 6,7 1 1,-8-2 11,0 6 0,-1-4 227,-3 4 0,-3 3 118,-1 5 1,-2 4-179,2-1 173,-3 3 1,4 2 219,-5 3 0,0 6-65,0 6 0,-4 4-134,1-1 1,-1 1 22,4-1 0,0 2-512,0-6 1,0 1-46,0 0 1,0-4 427,0 4 0,5-4 0,1 0 0</inkml:trace>
  <inkml:trace contextRef="#ctx0" brushRef="#br0">24189 5174 9051,'5'11'316,"-3"0"-139,2 1 1,-3 1-136,-1 2 1,0-2-198,0 2 1,-1-3-388,-3 0 1,2-1 153,-1 1 388,1-6 0,-3 4 0,-1-3 0</inkml:trace>
  <inkml:trace contextRef="#ctx0" brushRef="#br0">24224 4934 8564,'0'-12'0,"-4"5"344,0-1 800,0 6-965,4-3-816,5 5-260,2 0 1,4 1 896,0 3 0,1 2 0,-1 5 0</inkml:trace>
  <inkml:trace contextRef="#ctx0" brushRef="#br0">24326 5105 8462,'0'12'-260,"-1"-1"-66,-3 0 1,3 2 672,-3 2 0,3-1 678,1 5 0,0-1-530,0 1 0,0 1-229,0-4 1,0 3-370,0-4 157,5 0 1,1-5-697,6-2 550,-1-3 0,1-5-57,-1 0 0,1-5-34,-1-3 0,-1-2-101,-2-1 0,2-1 146,-3 1 1,0-4 102,0-1 0,-3 2 247,4 7-173,-6-3 102,3 8-197,-5-3 1,0 12 0,0 4 1,0 2-165,0 6 1,0-4-334,0 4 0,4-5 32,0 1 520,5-2 0,-3-2 0,6 1 0</inkml:trace>
  <inkml:trace contextRef="#ctx0" brushRef="#br1">24806 5117 12227,'0'-17'1169,"-1"4"-1884,-3-2 0,3 6 592,-3 2 907,3-1 0,-4 2-612,-3 2 1,0 4-110,-3 4 1,2 2-164,-6 5 1,1 6-486,-1 2 1,6 1-341,-3-1 1,9 5 576,-1-5 0,2 6 61,2-6 1,6-2 11,1 2 1,5-3-105,3 3 0,-2-5 147,2 1 1,-3 1 284,0 0 0,-1-1-46,1-4 0,-5 1 259,1-1 0,-6 0 152,2 1 1,-2-4-181,-2-1 1,-2 1 40,-2 3 0,-2-3 101,-5-1-331,-1-4 1,1 3-165,-1-2 1,5-3-874,-1 3 685,6-3 303,-3-1 0,5 0 0,0 0 0</inkml:trace>
  <inkml:trace contextRef="#ctx0" brushRef="#br0">24943 5436 8178,'-7'7'-921,"-1"-4"921,5-1 0,-7-7 0,4-2 0</inkml:trace>
  <inkml:trace contextRef="#ctx0" brushRef="#br0">23082 5973 8533,'-3'-2'23,"11"-6"1,14 0-105,20-7 0,13 2 606,6 2 1,-26 5 0,1 1-884,2-1 0,0 0 0,2 0 0,1-1 905,3 0 0,0-1 0,-2 4 0,0-1-255,3 0 0,1-1 0,-2 2 1,1 0-171,0 0 1,1 1 0,-2 0 0,0 1-174,0 1 0,-1 2 1,0-1-1,1 0-217,-1 0 1,1 0 0,-2 0 0,0 1 100,-4 1 1,0 0 0,-1-1 0,0 0-171,-3 3 1,0 0-1,30 3 337,-4 5 0,-2-3 0,-5 0 0,-4 0 0,-2-2 0</inkml:trace>
  <inkml:trace contextRef="#ctx0" brushRef="#br0">25183 6007 8321,'-18'0'-520,"2"0"326,9 0 0,4-1-195,6-3 389,4 3 0,-1-9 0,-1 4 0</inkml:trace>
  <inkml:trace contextRef="#ctx0" brushRef="#br0">16754 6990 8478,'7'-6'389,"8"0"1,-2-5-297,10-1 1,8-3-65,4 0 0,6 1 331,1 6 0,8-2-207,3 3 0,-2 1 12,-2 3 0,-3 3-251,-4 3 1,-7 1-327,-4 8 0,-7-7 184,-1 6 0,-2-2-165,-5 2 1,-1-3-909,-4 0 1301,-4-6 0,3 13 0,-4-2 0</inkml:trace>
  <inkml:trace contextRef="#ctx0" brushRef="#br0">17200 7012 8268,'-18'5'762,"2"2"1,5 6-776,4 2 1,2 4-526,5 7 0,0 4 752,0 4 0,5 6-39,2 6 1,-2 1-389,-1 6 1,1 1 219,-1 3 0,0 0 12,-4 0 0,0-6 13,0-6 1,0-1 111,0-10 1,4 1-63,0-8 0,1-2-14,-2-6 0,0 1-1254,5-9 0,-5 2 1186,5-10 0,0 1 0</inkml:trace>
  <inkml:trace contextRef="#ctx0" brushRef="#br0">17645 7504 8107,'-5'-12'137,"3"2"263,-6 2-372,5-2-301,-7 4 0,4-1 36,-5 4 259,-1 1 0,1 4 87,-1 1 1,-3 5 173,0 7 0,0 3-53,3 5 0,1 0-102,-1 0 0,6-4 124,2 0 0,3-2-64,1 2 0,1 2-305,3-6 0,2 0-7,6-3 1,-1-6-59,1-2 0,3-3 118,0-1 0,2-1-132,-2-3 1,1-2-13,3-6 0,2-4 68,-6-3 0,4-3-175,-4-1 0,0 0 142,-3 1 1,-1 0 265,1 3-201,-6-3 117,4 10 0,-9-5 283,3 6-183,-3-1 249,-1 1 525,0 5-373,-5 1-201,-1 5 1,-4 1 237,2 3-645,3-3-380,5 4-776,0-5 978,0 5 276,0-4 0,5 4 0,2-5 0</inkml:trace>
  <inkml:trace contextRef="#ctx0" brushRef="#br0">17451 7309 8068,'-8'-3'-1356,"1"-1"1794,4 0 212,-7 4-228,9 0 0,-3 1-136,8 3 1,-2 7 42,6 8 0,0 9-103,3 7 0,-1 4 10,-2 7 0,2-1-229,-2 1 1,0 0 86,0-1 1,1-4-112,-5-3 1,3-4 41,-3-3 1,0-3 4,-4-5-51,0-1 65,0-4 0,0-5 21,0-6 0,-1-3 89,-3 4-51,3-6 0,-8-3-201,5-10 1,0-7 116,4-9 1,0-2-100,0-5 1,1-4 74,3 0 1,3-4 157,4 4 1,2 0-110,2 3 0,3 2-2,5 3 1,-4 2-118,0 5 1,0 2-141,3 2 0,1 2-605,0 6 0,0 3 397,0 0 0,-4 6 423,0-2 0,0 8 0,4 2 0</inkml:trace>
  <inkml:trace contextRef="#ctx0" brushRef="#br0">18079 7504 8068,'-5'-7'0,"-1"-2"0,-6 5 0,1-3 860,0 3-552,4-5 0,-3 7-1,2-6 0,-2 5-136,-1 0 0,-1 1-255,1 2 0,0 2 115,-1 1 1,-3 5 342,0 7 1,-1-1-47,5 5 0,5 0-138,2 4 0,-1-4-54,1 0 0,0-4 26,4 5 0,5-7 18,3 3 0,-2-5 131,2-3 0,3 1-1006,5-6 1,-1 1 339,-4-4 0,6-6-913,2-6 0,2-4 501,2-7 1,4-1 191,-1-3 0,-3 3 303,-4-2 1,-1 7 271,1 3 0,-2 4 76,-6 0-95,0 6 0,-4 2 709,-3 8 1,-4 2-399,-4 6 1,1 3 106,-4 0 0,0 4-93,0-4 1,-2 1-75,5-5 1,-1 0-253,1 1 0,3-1-477,-3 1 1,3-5 374,1 1 122,0-6 0,5 4 0,1-6 0</inkml:trace>
  <inkml:trace contextRef="#ctx0" brushRef="#br0">18342 7515 8068,'6'-5'267,"1"4"575,-4-3-517,-1 3 0,3 2-77,-5 3 0,0 3-170,0 8 0,0-2 118,0 2 1,0 2-590,0-2 1,0 0-44,0-3 0,0 3-880,0 0 1316,0 0 0,5-3 0,1-1 0</inkml:trace>
  <inkml:trace contextRef="#ctx0" brushRef="#br0">18445 7344 8068,'-7'-23'0,"2"5"0,5 3 0,0 2-1432,0 2 1432,5 4 0,2-3 0,4 4 0</inkml:trace>
  <inkml:trace contextRef="#ctx0" brushRef="#br0">18525 7538 8068,'-5'16'0,"3"-3"521,-2 2 146,3-2-284,1-2-67,0 1-169,0-6 50,0-1 1,1-5-213,3 0 1,-1-1 0,4-3 1,-1-4-130,5-7 0,-2 3-12,6-4 1,-2 0-256,-2 1 1,2-1 155,2 5 1,-2 0-8,2-1 1,-6 6-120,-1 2 210,-1 3 1,-1 2 674,-2 3-359,3 7 0,-6 3 0,3 4 274,-3-2 0,-1 3-252,0-3 0,0 3-196,0-4 1,0 1-6,0 0-183,5-4 1,-2 4-435,4-9 0,-3 2 82,4-5 568,-6 0 0,8-4 0,-3 0 0</inkml:trace>
  <inkml:trace contextRef="#ctx0" brushRef="#br0">18936 7504 8068,'0'6'2604,"0"0"-2325,0-2 1,1-1-165,3 4 0,-3-3-194,3 4 0,-3-1-509,-1 5 0,0 3 314,0 0 1,0 0-453,0-3 1,0 0 725,0 4 0,-5-4 0,-1 5 0</inkml:trace>
  <inkml:trace contextRef="#ctx0" brushRef="#br0">18970 7378 8068,'-6'-18'99,"2"3"1,3 6 225,1 1 0,1 6-1546,3-2 1221,2 3 0,11 1 0,0 0 0</inkml:trace>
  <inkml:trace contextRef="#ctx0" brushRef="#br0">19073 7595 8068,'0'11'194,"0"1"48,0-1 1,-4-3 500,0-1 68,0-4 0,9 2-544,3-5 1,-2 0-432,2 0 1,0 0-183,3 0 1,-3-4 223,-1 0 1,-3-3-17,4 3 0,-4-1 177,3 1 1,1 2-6,3-6 0,-3 5-185,-1 0 1,2-3 45,7 3 1,-4-5-317,3 4-518,-2 0 345,-1 4 0,-6 2 207,-2 2 0,-3 2 254,-1 5 0,0 1-42,0-1 1,0-3 174,0-1 0,0 1 0,5 3 0,1 1 0</inkml:trace>
  <inkml:trace contextRef="#ctx0" brushRef="#br0">19450 7561 8068,'11'-23'0,"-1"0"20,-2 0 0,2 4 175,-2 0 0,-2 5 317,2-1 28,-6 7-280,3 3-31,-10 5 1,-1 6 59,-6 6 0,1 1-91,0 6 1,0-2-19,4 2 1,0 2-134,4-6 1,1 4-278,-1-4 0,3 0 3,3-3 1,4-5-224,4 1 0,2-5-132,2 0 0,2-3 290,2-3 0,2-8-71,-2-4 0,-1-5 31,1 1 1,-4-3 159,4 0 0,-5 4 30,1 3 0,-3-2 289,-5 2 0,2 3-104,-5 5 0,1 4 401,-1-1-80,-3 3 0,4 10-175,-5 2 1,0 8 4,0 1 0,0 6-82,0 5 1,-3 3 17,-1 4 0,1 0 41,7 8 1,-1-2 124,4 9 1,0 5-509,0 2 0,3 3 360,-2-2 0,2-3-74,2 3 0,-6-5 48,-2-7 0,-3 1-120,-1-9 0,0-5 178,0-2 0,-5-11-3,-3 0 1,-7-8-60,-4 0 0,1-3-11,-1-5 0,0-1-54,-4-6 1,0-6 239,1-1 0,3-8-236,0-4 1,1-3 39,-1-1 0,2-5-132,6-2 1,4-3 32,4-1 0,3-1-158,3 1 0,8-2-4,4-2 0,6 3-273,2-3 0,5-2-142,6 2 0,5 0 34,-1 4 0,5 5-480,-1 2 1025,2 3 0,6-3 0,-1 3 0,-1 7 0,-1 5 0</inkml:trace>
  <inkml:trace contextRef="#ctx0" brushRef="#br0">20523 7800 8003,'-17'6'587,"0"-5"933,6 3-1360,4-3 0,7 3-160,8-1 0,7 1 0,3-4 0</inkml:trace>
  <inkml:trace contextRef="#ctx0" brushRef="#br0">20546 8177 8003,'-23'0'603,"11"0"1,5-1-604,19-3 0,2-2 0,14-6 0</inkml:trace>
  <inkml:trace contextRef="#ctx0" brushRef="#br0">20318 8863 8307,'-23'40'-542,"1"3"-213,3-5 0,4 2 574,7-2 1,5-6 180,6 2 0,5-4 0,7 1 0,3-3 0,5-6 0</inkml:trace>
  <inkml:trace contextRef="#ctx0" brushRef="#br0">20809 8817 8263,'-23'11'0,"1"1"-279,3-1 254,3 1 1,2-5 127,2 1 0,0-4 117,8 3 10,-5-4-304,8 7-256,-4-9 1,10 8 181,2-5 1,4 0 147,0-4 0,0-5 0,1-2 0</inkml:trace>
  <inkml:trace contextRef="#ctx0" brushRef="#br0">20809 8611 8148,'-23'-5'-57,"1"4"28,3-3 1,-2 3 264,2 1 1,-4 0 392,-4 0 1,2 9-323,-6 2 1,-3 13-123,-4 3 1,-1 10-1651,1 5 1470,2 2 0,-2 3 123,8 3 1,3-5-73,8 1 1,4-2-164,7-6 0,4-1 71,8-6 1,4-3-365,7-6 0,3 0 11,5-3 1,4-3-184,4-4 0,1-6 878,-2-2 1,3-4-678,-2-4 0,0-3 371,0-9 0,0 2 0,-4-7 0,-2-7 0,0-6 0</inkml:trace>
  <inkml:trace contextRef="#ctx0" brushRef="#br0">20866 8851 8148,'-12'-5'-187,"1"4"-47,0-3 0,-5 3 844,1 1 1,-4 9-117,4 2 1,-5 8-298,1 0 0,-2 8 24,2 3 1,3-2-357,4-1 0,5-3 10,-1-1 0,6-5 19,-2-3 0,9-3 23,6 0 0,2-2-319,6-2 1,0-3-101,4-5 0,0-5 174,0-3 0,-1-3-56,1-5 0,-1 0 118,-3-3 0,-3-1 266,-4 4 0,-2-3-16,-2 4 1,-3-4 15,-5 4 0,0 3 67,0 5 1,-2 0 103,-1 0 0,0 0 320,-5 4 0,5 1 76,-5-1 410,5 1-641,-2 2 0,5-1-196,0-3 0,5 2 23,3-6 0,2 6-37,2-2 0,3-1-6,0 1 0,5-4-205,-1 4 0,-2 1-50,-2 3 1,2 0 86,-2 0 0,0 0-120,-4 0 0,-3 5-26,0 2 0,-2 7 126,2 1 1,-3 5-30,-5-5 1,0 4-3,0-4 1,-2 5 146,-1-1 1,0-2-146,-4-2 198,4-2 0,-6-6-57,5 1-22,0-5 1,4 0-15,0-6 1,6-8 10,1-4 0,5-5-41,3 1 1,-2-3-108,2-1 1,-1 2 110,1 2 0,-2 2-9,2 6 1,-2-1-66,-2 1 1,0 5 27,1 2-4,-1 3 1,-1 6 89,-2 2 0,-3 5 5,-5 3 0,0-1 8,0 5 0,0-4 118,0 4 0,0-5-201,0 1 1,0-6 6,0-1 0,5-6-109,3 2 1,2-3 99,1-1 1,2-1-30,2-3 1,-2-2 15,2-5 0,2-2-10,-2-2 0,4 2-3,-4-2 1,2-2 10,-2 2 1,-2 1 69,2 7 1,-3-2 157,0 5 0,-1 0 73,1 4 0,-5 1-68,1 3 0,-4-1-46,3 4 1,0 1-130,0 3 1,0 1-175,-3-1 0,-3 1 83,3-1 1,-3 4-268,-1 0 0,-4 1 365,0-5 0,-5 6 0,3 0 0</inkml:trace>
  <inkml:trace contextRef="#ctx0" brushRef="#br0">21700 8748 8233,'-5'7'-292,"3"8"1,-7-6 512,6 10 1,-2 6 479,1 10 1,-3 4-31,-4 7 0,3 3-193,1 1 1,0 4-316,0-1 0,-2 2-5,5-2 0,0 2-304,4-6 1,0 8-260,0-3 1,4-6-559,0-10 1,1-9 57,-1-6-49,-3-5 0,8-13 954,-7-10 0,-8-7 0</inkml:trace>
  <inkml:trace contextRef="#ctx0" brushRef="#br0">21620 9057 8233,'0'-29'0,"5"-2"346,2 8 1,4-2-55,0 6 1,5 2 165,3 2 1,-1 2-53,1 2 1,0 5-224,4 2 0,-4 3-62,0 1 0,-4 0-213,4 0 151,-5 5 0,2 2-133,-9 9 1,-2-3-181,-5 7 1,-6-5 134,-5 4 1,-6 0-71,-6 4 0,0-2 39,1-2 0,-1 2-88,0-6 1,5 0-5,3-4 0,2-4-619,2-3 601,4-3 1,4-1-90,6 0 0,9-5-224,7-3 1,4-7 572,3-4 0,4-3 0,4-1 0,-4 1-89,1-1 0,-6 1 89,2 3 0,-3-1 192,-1 5 1,-5 1 241,-3 6 0,-6 2 195,-2 2 464,-4 3-166,2 1 0,-5 7-335,0 9 1,-1-4-257,-3 3 1,3 2-226,-3-2 1,2 0-244,2-3 1,0-1 120,0 1 0,2-6-77,2-2 0,-2 1-216,6-1 1,1-2-347,6-6 0,-3-2-83,4-5 1,-4-1 279,0 1 1,3-1 173,0 1 1,0 1 112,-3 2 1,3-1 260,0 6 1,-3-1-149,-5 4 0,-3 1 62,4 3 1,-6 2 70,2 6 1,-3 3 142,-1 0 0,0 4-328,0-4 0,0 0 117,0-3 0,2-4-757,1-1 745,-1-4 0,8 2 0,-4-5 0</inkml:trace>
  <inkml:trace contextRef="#ctx0" brushRef="#br0">22465 8623 8183,'0'-12'-177,"0"6"1145,0 1 209,0 15 1,-4 3-574,0 10 0,-5 1 6,2 2 0,2 0-445,1 4 0,3-3 35,1 3 0,0-3-1024,0 3 0,0 0 214,0 0 1,1 3-787,3-3 1396,-3-2 0,9 5 0,-4-3 0</inkml:trace>
  <inkml:trace contextRef="#ctx0" brushRef="#br0">22351 8874 8153,'-12'-18'0,"6"-3"0,2 2 0,3 2 350,1 2-131,0-3 0,5 9 23,2-2 0,4 3-68,0 1 0,0 2-421,1 5 1,3 0-16,0 0 0,4 1-21,-3 3 0,3 2 283,-4 5 0,5 6 0,-2 1 0</inkml:trace>
  <inkml:trace contextRef="#ctx0" brushRef="#br0">22590 8965 8153,'6'7'0,"-5"3"306,9-9-165,-4 4 1,6-5 53,-1 0 1,2-5 28,2-2 0,-2-4-157,2 0 1,-1-2 109,1-2 0,-2-3 14,2-5 0,-2 4-17,-2 0 1,1 0-1,-1-4 1,-5 4 50,-2 0-305,-3 5 75,-1-2 0,-8 11 93,-4 5 1,-7 6-169,0 9 1,-2 7 48,-2 5 1,1 3-11,3-3 1,4 3 16,7-3 0,-1 0-167,6-5 1,4-3 14,6 0 1,5-5-273,3 2 1,3-5-1289,5-3 1736,5 2 0,6-9 0,6 4 0</inkml:trace>
  <inkml:trace contextRef="#ctx0" brushRef="#br0">23162 9057 8334,'6'5'0,"4"-4"-1086,-2 3 681,7-3 0,4-2-166,8-3 571,-3 3 0,4-9 0,-6 3 0</inkml:trace>
  <inkml:trace contextRef="#ctx0" brushRef="#br0">23607 8931 8297,'0'12'1128,"0"-1"0,-1 4-852,-3 0 0,3 6-556,-3-2 0,1 1 222,-1-1 0,3 1 188,-3-4 1,4 3-131,4-4 0,-3 0 0,5-3 0</inkml:trace>
  <inkml:trace contextRef="#ctx0" brushRef="#br0">23664 8657 8317,'1'-10'-640,"3"2"0,-1 3 576,4 5 45,1-5 19,3 4 0,1 1 0,-1 6 0</inkml:trace>
  <inkml:trace contextRef="#ctx0" brushRef="#br0">23710 8977 8317,'-12'18'0,"5"2"117,-1-5 0,4-1 714,-3-6-331,4 2-242,-2-4 1,6 1-415,3-4 0,-1-1 133,4-2 1,1-5-210,3-3 1,5-2 61,-1-2 1,1 1 92,-1-1 0,-2 1 77,2 0 1,2-1-167,-2 1 0,0 4 42,-3 4 1,-2 0 20,-2-1 142,2 3 0,-9-3-79,3 8 1,-3 2 68,-1 6 0,0 0-35,0 4 0,0-4 2,0 4 0,-1-4-282,-3 0 1,3-1-384,-3 1 669,3-6 0,6 4 0,1-4 0</inkml:trace>
  <inkml:trace contextRef="#ctx0" brushRef="#br0">24052 8634 8273,'5'-6'-347,"-2"2"731,5 8 0,-6 3 701,2 9 0,-3 3-517,-1 7 0,-1 0 34,-3 4 1,2 3-402,-6 1 1,5 7 52,0-7 0,1 3-764,2-3 0,0-3 390,0-1 0,0-1-502,0 2 1,2-4 279,1-8 342,-1 2 0,3-8 0,-5 3 0</inkml:trace>
  <inkml:trace contextRef="#ctx0" brushRef="#br0">23984 8783 8273,'0'-12'0,"0"5"396,0-1 1,1 2-20,3-2 1,2-2 31,6 2 0,3 2-93,0-2 1,5 6-228,-1-2 1,-1 3-116,1 1 0,0 0-253,4 0 1,-4 0 282,0 0-4,0 5 0,-1 6 0,-2 7 0</inkml:trace>
  <inkml:trace contextRef="#ctx0" brushRef="#br0">24189 9022 8273,'5'7'-89,"3"-3"1,2-4 341,2-4 1,3-3 22,0-4 0,2-2-17,-2-2 1,-2 1-22,2-5 1,-3 4-32,0-4 0,-1 1-18,1-1 0,-2-1-101,-3 5 1,-1-4-29,-6 3 0,0 1 60,0 4 0,-7 0-386,-4 4 1,-2 2 22,-6 5 0,0 1-138,-4 3 1,0 7 188,0 8 1,6 3 22,1 1 1,4 0 137,0-1 0,6 1-11,2 0 1,3-4-161,1 0 118,5-5 36,6 3 1,7-7-164,5-3 1,0-2 166,0-5 0,3 0-286,1 0 0,1-1-65,-1-3 0,-7-1 395,3-2 0,-8-3 0,1 3 0</inkml:trace>
  <inkml:trace contextRef="#ctx0" brushRef="#br0">24463 8828 8261,'-5'-6'688,"4"1"-80,-4 5 41,5 5 0,0 1-26,0 6 1,0 4 9,0 3 0,-4 3-442,0 1 1,-1-4-318,2 0 0,1-4 119,-2 4 0,3-5-15,1 1 1,0-6-1201,0-1 918,5-6 1,0 2-442,3-8 1,2-2 241,-2-6 0,6-3 62,1 0 0,0-4 134,-3 4 0,3-2 312,0 2 1,0 4-284,-3-1 313,4 1 534,-3 10-423,-2-5 1,-6 8 306,-5 2 0,-1 3-215,-3 8 0,2-2-282,-6 2 0,4 2-202,-3-2 0,4 0-346,-1-3 1,3-1 591,1 0 0,-5 1 0,-1-1 0</inkml:trace>
  <inkml:trace contextRef="#ctx0" brushRef="#br0">24772 8874 8250,'0'-11'0,"-4"-1"316,0 1 0,0 3 359,4 1-55,0 4-157,0-2-244,0 5 0,0 5-154,0 3 1,0 6-273,0 1 0,0 5-306,0-1 1,-1 3 316,-3 1 0,3-1-87,-3 1 0,-2 0 161,-2 0 1,2-4 87,-2 0 0,1-4-6,-5 4 0,1-5 164,-1 1 0,1-3-78,0-5 325,-1 4-517,1-5 2,4 0 235,2-1-705,5-5 1,5-5 57,3-2 556,2-9 0,7-1 0,0-6 0</inkml:trace>
  <inkml:trace contextRef="#ctx0" brushRef="#br0">24840 8977 8194,'7'-7'-1359,"-2"4"2017,-5 6 1,-1 3-136,-3 1 0,2 3-96,-1-2 0,-2 2-68,1 1 0,-1 5 91,1-1 1,3 0-237,-3-3 1,-1 3 62,1 0 0,0 0-746,4-3 296,0-1-91,0 1-294,0-1-315,0 0 873,0-4 0,0-2 0,0-5 0</inkml:trace>
  <inkml:trace contextRef="#ctx0" brushRef="#br0">24875 8794 8194,'0'-18'0,"0"2"158,0 4 1,0 5 848,0-1-752,0 1 0,3-1-90,1 0-215,5 6 1,-6-3 119,4 5 1,0 1-1317,0 3 848,3 2 1,-8 7-8,1 2 1,3-2-236,-3 2 0,1 3 640,-4 1 0,0-3 0,0-1 0,0 3 0,0 1 0,0-1 152,0 1 1,0 0 267,0 4 1,-1-4 125,-3 0 0,3-1 464,-3 1 0,3-3-364,1-4 0,0-1 355,0 1-1138,0-6 194,5 4 0,-3-9 189,6 3 1,-2-8-396,2-3 0,2-3-599,-2-2 0,1 1-95,-2-1-126,3 1 424,-3-1 378,-1 6 441,-1 1 1,-5 10-169,0 3 0,4 6 103,0 1 1,3 0-17,-3-3 1,5-1 36,-1 0 0,2-3-200,1 0 1,1-6-215,-1 2 166,0-3 1,1-2-199,-1-3 1,-3-2-6,0-6 0,-5-3 99,5 0 0,-5-4-139,0 4 0,2-2 99,-1 2 0,0 6 165,-4-2 0,-1 6 58,-3-3 1,1 5 223,-4 0 0,3 1-265,-4 2 1,5 5-14,-5 3 1,2 2-249,-2 2 1,3-1 240,5 0 0,-5 6 0,-2 1 0</inkml:trace>
  <inkml:trace contextRef="#ctx0" brushRef="#br0">22019 9662 8351,'3'6'0,"5"-2"0,6-3 320,12-1 1,6 4-100,10 0 1,10 0 399,13-4 0,-29 0 0,1 0-605,3 0 0,0 0 0,5 0 0,1 0 259,5 0 0,1 0 1,4-1-1,1 1-488,4-2 1,0 0 0,3 1-1,0-1 366,-18 0 0,0-1 0,-1 1 0,19-2 0,-1 1-127,-17 1 0,0-1 0,-1 1 0,-1-2 0,-1 1 0,1 0 58,0 0 1,1 1 0,-1-1 0,19-2 0,-2 0-148,-3-1 1,-1 0 0,-7 3-1,-1 0-96,-5 1 1,-1 0-1,-5 0 1,-2-1-250,-1 1 1,-2 0 0,22-1-322,-6 3 1,-3 1-347,-8 3 1,-4-2 388,-3 6 686,-6-6 0,3 6 0,-5 0 0,0 4 0</inkml:trace>
  <inkml:trace contextRef="#ctx0" brushRef="#br0">24715 9708 8231,'-7'0'2037,"2"0"-3688,5 0 1651,0 5 0,5 1 0,2 6 0</inkml:trace>
  <inkml:trace contextRef="#ctx0" brushRef="#br0">11706 9525 8525,'0'-6'-1755,"0"1"2106,0 5-231,5 0 1,-2 5-38,5 2 0,-6 3 142,2 2 1,-2 1-126,2 2 1,-2-1 182,1 5 0,4 0-91,0 4 0,3-1-63,2 1 1,-1 0-72,1 0 0,0-1-136,4-3 1,-4 1 13,4-5 0,1 3 91,2-7 0,-1 2-227,1-9 0,-1 0 34,1-4 0,-1 0-204,-3 0 1,-2 0-145,2 0 514,-7-5 0,2-2 0,-4-4 0</inkml:trace>
  <inkml:trace contextRef="#ctx0" brushRef="#br0">11512 9708 8570,'0'-17'0,"2"3"-689,1-5 1,9 7 140,7 0 1,2 5 744,2 3 1,5 2-71,3-1 1,3 1-39,4 2 1,-3-1-126,3-3 0,-2 3 2,-2-3 1,-3 3-111,-1 1 0,1 0 144,3 0 0,0 5 0,0 1 0</inkml:trace>
  <inkml:trace contextRef="#ctx0" brushRef="#br0">12152 9274 7433,'0'11'-468,"0"6"688,0 2 1,5 7-80,2 5 0,4 2 225,0 1 0,-1 4-80,-2 0 1,2 2-76,-2-2 1,2-2-45,1 6 1,1-6 9,-1-2 0,0-1-247,1-6 1,-1 2 110,1-6 0,-5 1-159,1-9 1,-2-3-20,2-5-10,2-4 1,-7 0 80,4-6 1,-3-5 25,4-7 1,-5-3-163,5-5 0,0-3 64,3-1 1,-3-4-230,-1 5 0,0-1 87,0 4 1,3 4 371,-2 0 1,-2 7-51,2 0 0,-4 2 106,3 6 1,-3 0 32,4 4 0,-4 0-81,3 0 0,-3 7 24,4 4 1,-5 1 76,5 3 1,0 3-211,3 1 0,1 1 86,-1-1 1,-3 2-291,-1-1 1,1 1 76,3 2 1,-1-4-90,-2 0 1,2-4-132,-2 4 0,-2-5-420,2 1 776,-6-2 0,8-1 0,-3-1 0</inkml:trace>
  <inkml:trace contextRef="#ctx0" brushRef="#br0">12780 9582 8573,'11'-6'-200,"1"2"205,-6 3-88,4 6 0,-7 2-69,4 9 1,0-2 264,0 5 0,4 0 32,-4 3 0,0 1 81,0 0 0,-1-4-37,2 0 0,1-5-118,-5 1 1,3 2 92,-3-2 0,0-3-132,-4-5 1,0-3 138,0 4-201,0-6 143,0 3-79,0-5-254,0-5 1,0-1 94,0-6 0,1-3-46,3 0 0,-1-4 96,4 4 1,-3-4-411,4 3 201,-6-4 31,8 7 0,-3-4-132,4 1 0,4 8 152,1-4 1,-1 4-84,-4 1 0,4 2 316,1 5 0,-1 0 0,1 0 0,2 0 0</inkml:trace>
  <inkml:trace contextRef="#ctx0" brushRef="#br0">13157 9628 8491,'11'0'-393,"1"0"826,-6 0 84,-1 0-268,-5 0-91,0 5-28,0-4 1,-1 9 0,-2-2-3,-1 2 0,1 1-26,3 1 0,1-1-173,3 1 0,1 3 88,2 0 1,7 0-235,-2-3 0,2-5 11,-3 1 1,2-5 161,2 0 1,-2-1-210,2-2 0,-2 0 27,-2 0 0,1-5-99,-1-3 185,-5-2 98,4-2 1,-8-3-39,2 0 0,-3 0 33,-1 3 0,0-3 134,0 0 1,-5-2-51,-3 2 1,-1 2-72,2-2 0,-4 4 349,4 3 0,2-2-95,1 2 1,3 2 484,1-2-83,0 6-450,0-3 1,5 5-61,2 0 1,5 0-5,3 0 0,-2 0-84,2 0 0,3 0 108,1 0 1,-1 0-233,1 0 1,-4 0 37,4 0 1,-5 0-44,1 0 0,-2 0 10,-2 0 0,1 0 29,-1 0 0,-5 1 58,-2 3 1,1 2-7,-1 6 0,0 0 172,-4 4 1,0 1-100,0 6 1,0 0 197,0 0 0,0-4-120,0 0 0,1-5-156,3 1 0,-2-2-26,6-2 0,0-4-184,3-4 1,4-1 126,1-2 0,3-5-103,-4-3 0,5-3-327,-1-5 0,-1 2 191,1-5 0,-1 2-146,1-2 151,-3 2 114,-4 1 0,-1 7 307,1-3 1,-5 8 48,1 1-269,-6 1-12,3 2 0,-5 7 62,0 4 0,0 1-498,0 3 583,0 3 0,5-1 0,2 6 0</inkml:trace>
  <inkml:trace contextRef="#ctx0" brushRef="#br0">14139 9605 8475,'-5'-18'-125,"-1"-3"215,-6 8 1,1-2-274,-1 7 1,0 3 167,-4 5 0,2 1 9,-5 3 0,5 2 85,-1 6 0,3-1 217,0 1 1,2 3-133,2 0 1,3 0-116,5-3 0,0 0 46,0 4 0,5-4-129,3 4 0,3-4 30,5 0 0,-4-6-283,4-2 1,-4-3 5,0-1 0,3 0 101,0 0 0,-1-1 25,-6-3 0,2-1 58,-3-3 1,0 0 56,0 4-28,-4 0 43,2 4 1,-5 1 105,0 3 0,-5 2 182,-3 6 1,3 3 70,1 0 1,-1 7-118,2 1 0,-1 1-28,4 6 0,0 1-65,0 3 0,4 4-170,-1 0 1,5 5 80,-4-1 0,3 1-7,-3-1 0,4 1-161,-4-5 0,3 4 87,-3-4 1,0 0 39,-4-3 0,0-6 0,0-3 0,-5-3 260,-3-4-5,-2-2-232,-1-6 0,-2-1 146,-2-2 0,2-3-31,-2-5 1,-2-5 146,2-3 1,0-3-209,3-4 0,1 1 1,0-5 0,0-4-145,4-4 1,-2-5 99,5 2 0,0-2-255,4 2 1,5-3 75,3 2 0,2-2-89,2-1 0,4 1-193,3 3 1,-1-3-133,1 2 1,4-2 102,3-1 0,1-4 463,-4 0 0,0-10 0,0 1 0</inkml:trace>
  <inkml:trace contextRef="#ctx0" brushRef="#br0">14379 9160 8239,'-6'5'482,"2"2"1,2 8-186,2 4-196,-5 3 0,4 6 98,-3 2 1,3 7 11,1 1 0,0 4-29,0-4 0,0 3 19,0-7 0,0 3-270,0-7 0,1-3 137,3-4 1,-3-5-71,3-7 1,1-3 79,-1-1 1,5-4-272,-1 1 0,0-8-42,0-4 0,2-2-52,-2-1 1,2-5 12,1 1 0,1-1 6,-1 0 315,-4 4-214,3-5 192,-9 11-35,4 1 0,-5 6 156,0 3 1,0 4-129,0 7 1,1 1 32,3 3 0,-1 3-165,4-3 0,-3 2-203,4 2 0,-1-5-1,5-3 0,0 1 101,4-5 1,-2 3-600,5-6 816,0-3 0,-2 0 0,0-5 0</inkml:trace>
  <inkml:trace contextRef="#ctx0" brushRef="#br0">14801 9525 8368,'0'-6'-178,"0"2"193,0 8 0,-1 5 943,-3 10-566,3 5 1,-8 10 218,5 0 1,-1 2-129,2 2 1,1-1-100,-2 4 1,3 1-122,1 4 1,0 1-314,0 2 1,0 0 173,0 4 0,1-2-744,3-2 0,-1-2 113,4-13 1,-4-2-269,1-9 1,-2-5-598,2-3 498,-3-7 99,4-3 467,-15-21 1,6 3 307,-7-14 0,2-2 113,-2-2 1,-1-3-114,1-4 0,3-3 0,1-4 0,0-2 0,0-3 0,-2-1-178,5-2 1,0 2 177,4 6 0,0 4-144,0 3 0,1 4 259,3 3 0,3 5 482,4 7 0,4-2-213,1 6 1,4 4-8,-1 3 0,-1 5-237,1 0 0,-4 1-140,4 2 1,-4 2 198,4 1 0,-5 8-82,1 4 0,-6 4-355,-1-4 0,-6 5 95,2-1 0,-3-1-145,-1 1 1,-1-1-13,-3 1 1,-2 1 183,-5-4 1,-1-1-159,1-4 149,-1 1 0,2-1-135,3 1 31,-4-6-41,10-1 174,-4-5 18,10 0 1,-2-1 77,4-3 0,6-8 0,5-5 0</inkml:trace>
  <inkml:trace contextRef="#ctx0" brushRef="#br0">15030 9673 8368,'11'-11'-29,"1"5"395,-1-4-113,1 8 0,-5-3-121,1 5 0,-6 5-152,2 3 1,-1-2 109,0 2 1,-1-1-18,2 5-43,2-1 0,-4 1 54,6-1 0,-2-3-269,2-1-114,2 1 0,-4 2 161,6-2 1,-4-3-168,-1-5 1,-3 4 37,4-1 1,-5 1 32,5-4 114,-5 0 2,7 0 90,-4 0 0,2 4-56,-1 0 0,-3 0-164,4-4 0,-5 3 117,5 1 0,-4 0-206,4-4 337,-6 0 0,8 5 0,-3 2 0</inkml:trace>
  <inkml:trace contextRef="#ctx0" brushRef="#br0">15532 9388 8368,'0'-18'0,"0"5"234,0 6 461,0 4-351,0 8 1,2 8-1,1 10 0,-1 4 14,2-1 1,2 6 90,1-2 1,4 3-243,0 2 23,0-1 1,1 1-161,-1 4 1,-1-3-241,-2 6 0,1-4-1001,-5 4 1,3-6 644,-3-2 1,0-2 525,-4-9 0,0 2 0,0-7 0</inkml:trace>
  <inkml:trace contextRef="#ctx0" brushRef="#br0">15327 9719 8325,'-12'-23'0,"6"0"652,2 1 0,4 3-203,4 0 0,9 5-177,10-2 1,2 5-214,9 3 0,-2-1-248,6 6 0,4-1-499,4 4 0,-3 2 145,6 6 287,-4 0 0,0 13 0,-5-3 0</inkml:trace>
  <inkml:trace contextRef="#ctx0" brushRef="#br0">16492 9628 8410,'1'-18'-68,"3"3"0,-2 3 294,6 5-340,0-3 1,3 8 34,0-1 0,-3 3 2,0 3 1,-1 5 267,5 7 0,-5 3 131,1 5 1,-2 5-141,2 2 0,2 4-31,-2 4 1,-3-2-67,-1 2 1,1-4 71,-2-3 1,5 1-136,-4-6 0,1 1 108,-1-4 1,-2-6 96,6-1-77,-6-4-183,9 0 1,-9-6-20,6-2 0,-5-3 129,5-1 0,-4-1 2,4-3 1,-5-3-21,5-9 1,3-1-26,5-6 0,-1-5-59,-4-3 0,4 2-49,1-1 0,-1 4-121,-4 0 0,1 2-467,-1 1 0,-1 5-398,-2 3 1,1 2 167,-5 2 1003,5 4 1,-7 2-21,6 5 0,-1 0 463,5 0 0,-1 7-107,1 4 0,0-2 77,3 6 1,3-5-237,5 5 1,0-2-17,0-1 0,0-2-297,-1-3 1,0-2 70,-3-5 1,1 0-144,-4 0 0,3-1 53,-4-3 0,-1-2-229,-7-5 1,2-1 5,-5 1 0,0-1-88,-4 1 0,-1-1 135,-3 1 1,-4 3 39,-7 1 0,-3 4 111,-5-1 0,2 8-61,2 4 0,-2-2 406,6 2 0,1 1-129,7 6 1,-2-2-14,5 2-98,0 3 0,4-4 0,0 5-266,0 1 0,7-2 169,4 1 0,2-2-452,6 2 513,0 3 0,4-9 0,-1 3 0</inkml:trace>
  <inkml:trace contextRef="#ctx0" brushRef="#br0">17679 9788 8357,'0'-17'-130,"-3"4"99,-1-2 0,-5 3-8,1 0 83,-2 6 1,-1-1-23,-1 4 0,-4 1-377,-3-1 1,-3 3 444,-1 3 0,1 2-1,-1 3 1,0 5 275,0-6 1,5 10-95,3-6 0,2 3-249,2-2 1,5 3 49,2 0 0,3 0-63,1-3 0,3-1 17,1 1 1,9-2-308,-2-3 1,5 2-128,-1-5 0,3-1 184,4-7 0,1-3-120,0-4 0,-1-2 58,-3-2 0,1 1 233,-5-5 0,3 4-32,-7-4 1,3 5 20,-6-1 1,-2 3-12,2 5 320,-6 2-89,3 5 0,-6 6-41,-3 5 1,-2 6 223,-5 6 1,-5 6-81,1 5 0,-4 2 8,4 6 1,0-1-62,3 5 1,1 0-168,-1-1 1,6 1 274,2 0 1,3-2-48,1-2 1,0 1-264,0-5 0,5-1 109,3-6 0,2-5-179,1-7 1,5 0 93,-1-7 0,1 0-86,-1-8 1,-1 0-44,5-4 0,-3-6-85,3-6 1,0-4 22,4-7 0,-1-5-421,1-2 0,-1-3-724,-3-2 1045,2-4 1,-3-7 0,5-6-1</inkml:trace>
  <inkml:trace contextRef="#ctx0" brushRef="#br0">17954 9685 8357,'-5'-6'461,"-2"0"-268,-4 6 1,1 7-177,2 4 0,-1 6 543,5 6-397,0-1 0,1 1 2,-1 0 0,0-4-35,4 0 0,5 0-287,3 4 0,-2-5 138,2-3 0,3-4-84,4-3 0,1-3 52,-5-5 1,4-1-410,0-3 0,5-2 78,-5-6 0,5-4-83,-1-3 0,-2-3 182,-2-1 0,-3 6 135,0 1 0,-2 4 628,-2 0-384,2 1 1,-9 3 435,3 1-109,-3 4 476,-1-2 1,0 14-473,0 2 0,1 3-322,3-2 0,-1-1-232,4 1 0,-3-1-363,4 0 1,-1 0 323,5-4 1,-5 3-274,1-2 1,1-2 24,6 2 1,-5-1 413,6 5 0,-6-1 0,6 1 0</inkml:trace>
  <inkml:trace contextRef="#ctx0" brushRef="#br0">18388 9948 8357,'3'-8'-728,"1"0"1,4 5 619,-4-5 0,5 0 364,-2-3 1,-1-1 17,2 1 1,-2 0-66,2-1 0,1 1 602,-5-1-495,5 1 1,-7 0-176,6-1-37,-6 1 0,3-1-40,-5 1 224,0-1-185,0 1 0,0 3 194,0 1-115,0 4-230,0-2 258,-5 5-484,4 0-12,-4 0-158,5 0 328,5 0 95,-4 5 1,4-2-32,-5 4 0,0-3 251,0 4 0,0-1-53,0 5 0,0-1 93,0 1 1,0 3-99,0 0 1,-1 5-48,-3-1 1,3-1-45,-3 1 0,3-3-9,1 3 0,0-6-291,0 3 1,1-5 85,3-3 0,-1 1-197,4-6 0,-3 1-175,4-4-103,-1 0 0,5-5 57,-1-2 1,-1-4 581,-2 0 0,2-6 0,-4 0 0</inkml:trace>
  <inkml:trace contextRef="#ctx0" brushRef="#br0">18525 9502 8374,'-7'-16'61,"2"3"461,5-2-473,0 2 1,5 7-289,3 2 1,-2 3-462,2 1 0,-4 0 700,3 0 0,1 5 0,3 1 0</inkml:trace>
  <inkml:trace contextRef="#ctx0" brushRef="#br0">18639 9662 8374,'0'11'-257,"0"2"-194,0 2 1,0 2 656,0 2 1,0 2 743,0-1 1,0-3-573,0 2 0,0-3 342,0 3-564,0-5 0,4 2 140,-1-5-227,1-4 214,1-2-212,-3 0 0,8-5-165,-3 0 1,0-5-181,0-7 0,1 0 131,3-3 0,1 1-383,-1-5 0,1 5 214,-1-2 0,0 4-103,1 0 0,-1 1-192,1-1 418,-1 6 1,1 1 95,-1 5 0,0 0 289,1 0 0,-1 0 86,1 0 1,3 0-168,0 0 0,0 0 193,-3 0 0,0 0-105,4 0 1,-2 0 44,5 0 0,-5 0-135,1 0 0,1-5-13,0-3 1,-1 2-60,-4-2 0,-3 2-158,-1-2 0,-4-2-108,1 3 0,-3 0 72,-1 0 0,-5-1-86,-3-3 0,-3 3 32,-4 0 1,-3 6 195,-5-2 1,0 4 113,0 4 0,4-2 332,0 6 0,5 0-117,-1 3 0,6 2 106,2 2 1,4-1-146,-1 5 0,4-4-85,4 4 1,3 0-545,4 4 1,5-4 244,3 0 1,8 0-442,4 4 1,2-4 545,1 0 0,0 0 0,0 4 0</inkml:trace>
  <inkml:trace contextRef="#ctx0" brushRef="#br0">19370 9673 8420,'-7'12'0,"-1"-3"-26,4 2 1,-1 2 162,1 6 0,1 6 67,-4-2 1,3 8-1,-4-1 0,4-1-216,-3 2 0,4-6 134,0 2 0,1-4-83,2-4 0,0-3 120,0-4 1,0-1-285,0 0 86,0-4 0,4-1-140,0-2 1,1-3 77,-1 3 1,-3-4-129,3-4 0,1-3 95,-1-9 1,1 0 18,-1-3 1,-3-3 88,3 3 0,1-2-46,-1-2 0,3 0 134,-3 0 0,1 5-110,-1 3 1,-2 4 387,6 3-200,-5-2 1,3 9 66,-2-3-63,-3 3-61,4 1 1,-4 1 52,3 3 1,-3 2-76,3 5 0,-3 6 237,-1 2 1,0-1-84,0 1 0,0-2-50,0 2 0,0 2-25,0-6-79,0 5 0,4-7-5,0 2 0,0-6-109,-4-1 25,0-6 86,5 3 0,-2-5-182,4 0 0,1-5 139,3-2 1,1-7-394,-1-2 0,0 0 37,1 1 1,-1 1 18,1-5 1,-1 5 150,1-1 1,-5 2 12,1 1 1,-4 6 366,3 2-316,-4 3 613,7 1-263,-9 0 1,5 0-34,-2 0 0,-2 5-110,1 3 0,0-2-29,1 2 1,-2-1-368,6 5 0,-6-1 122,2 1 1,1-5 114,-1 1 1,5-2 18,-1 2 1,2-2 181,1-2 1,4-3-60,1 3 0,4-3 83,-1-1 0,3 0-124,0 0 0,0-1 0,-3-3 1,1 2 0,-5-6 1,1 2 2,-5-2 1,-1-2-170,-2 2 1,-3 2 64,-5-2-148,0 1 1,-1-3-33,-3 2 0,-4 2-33,-7 2 1,-1 3 212,-3-3 0,-3 6-6,3 2 0,2 5 385,2-1 0,3 2-146,0 1 0,4 1 36,1-1 1,4 4-33,0 0 0,1 1-216,2-5 0,5 2 135,3 2 1,3-2-448,5 2 0,-2-4 14,5-3 1,0 1-14,3-5 1,0 3 133,-3-3 0,1 0 1,-4-4 1,3-4-800,-4 0 1012,5-5 0,-7-2 0,3-7 0</inkml:trace>
  <inkml:trace contextRef="#ctx0" brushRef="#br0">20055 10005 8045,'-6'0'2087,"1"0"-1598,0 5 0,3-3-313,-2 6 0,-1 0-114,2 3 1,-1-3 92,4-1 0,0 1-138,0 3 0,5-3 39,2-1-354,4-4 0,1 3-257,4-2 324,-4-3 103,5 4 0,-5-10-28,4-2 1,-4 0 53,4 0 1,-4 0 0,0 0 1,-1 1 44,1 2 32,-6 2 131,4-3 5,-9 5-8,4 0 1,-5 2-115,0 1-520,0 4 254,0 4 29,5 1 1,-3-5-54,2 1 1,1-4-40,-2 3 1,2-3-619,-1 4 957,3-6 0,4 3 0,0-5 0</inkml:trace>
  <inkml:trace contextRef="#ctx0" brushRef="#br0">20546 9742 8354,'0'-11'-1449,"0"4"2726,5 2-733,-4 5 0,5 5-104,-6 3 0,0 7-27,0 4 1,0 3 260,0 1 0,0-1-166,0 1 1,0 0 138,0 0 0,3 0-281,1 0 1,1-1-276,-1 1 1,-3-1-519,3-3 0,-3 1 377,-1-5 0,-1 1-429,-3-5 1,-2-3-294,-5-1 0,-1 1-2028,1 3 2800,-6 1 0,-1-6 0,-4-1 0</inkml:trace>
  <inkml:trace contextRef="#ctx0" brushRef="#br0">20466 10005 8349,'12'-17'554,"4"3"215,3-5 1,4 6-387,4 2 1,2 5-159,5 6 0,4 1-529,0 3 0,0 3 304,-3 9 0,-6 1 0,-1 6 0</inkml:trace>
  <inkml:trace contextRef="#ctx0" brushRef="#br0">6350 11889 8534,'0'-28'-354,"0"5"-168,0 1 0,1 4 444,3 6 1,-1 6 779,4 2-487,1 3 1,3 1-120,1 0 1,3 0 274,0 0 0,2 5-123,-2 3 1,6-2 117,6 2 1,5-1-60,-2 5 1,8-5-165,4 1 0,1-4 38,-1 3 1,6-3-22,-2 4 0,2-6-142,-2 2 0,4 1-105,-1-1 1,2 0 97,-2-4 1,-1 0 30,6 0 1,-2 4-139,1-1 0,2 1-24,-6-4 1,2 0-148,-2 0 1,2 0 154,2 0 0,0 0-82,-4 0 0,-2-1 35,2-3 0,0 2 71,0-6 0,-1 2 106,6-2 0,-10 2-112,2 2 0,-3 3 256,3-3 0,-5 2 7,1 2 1,-7 0 56,3 0 0,-5 4-139,5 0 1,1 5 24,-1-1 1,0 2-1,-4 1 1,1 1-33,-1-1 0,2 4-76,2 0 0,-3 1 69,3-5 0,2-3-185,-2-1 1,5-4 50,-1 1 1,2-3-68,2-1 1,-1-1-963,1-3 906,5-3 62,-4-4 0,5 0 205,-3-1 1,3-3-408,5 0 1,4-2 254,0 2 0,-2 2 25,-2-2 1,-8 6 186,5 2 1,-6 4 49,-3-1 1,0 3-111,-3 1 1,2 0 5,-2 0 0,-1 0 145,1 0 1,-1 1-92,5 3 0,0-3-61,-1 3 0,2 1-161,3-1 1,-1 0 169,8-4 1,-2 0 83,6 0 1,-3-5-229,-1-3 0,4 2 28,0-2 1,-28 5-1,-1-1-22,29-8 1,-5 6-127,-7 2 1,2-1 143,-2 1 0,-3 0 298,-4 4 1,-5 0-146,1 0 1,-1 0-145,1 0 0,-1 4 127,4 0 1,-2 0-106,2-4 1,0 4 12,1-1 1,2 1-22,-2-4 0,3 0-20,0 0 1,1 0 68,0 0 0,-2 0-34,-2 0 0,2 0 175,-2 0 0,3 0-167,0 0 1,-3 0-6,0 0 0,0 0-30,4 0 0,4-1-308,4-3 0,0 3 209,0-3 1,0 1-265,-4 0 0,4 1 139,-1-1 1,0 1 126,0 2 0,-5 0 292,2 0 0,-2 5-116,1 3 0,-6-2 45,3 2 1,-7 0 25,3 3 0,1-1 130,7-2 0,-3 1-172,2-6 1,1 5 18,-4-4 1,6 0-211,-7-4 1,7 4 108,-2-1 0,-1 1-45,-3-4 1,7 4 58,1 0 0,4 0 1,-5-4 1,-1 3-51,2 1 0,-1 0 26,4-4 1,1 0 7,3 0 0,-2 0 17,1 0 1,-1 0-186,-2 0 0,0 0 164,0 0 0,-4 0-20,1 0 0,-1 0 1,4 0 0,0 0-13,0 0 1,-3 4-16,-1 0 0,0 1 1,4-2 0,-1 0 61,-2 5 0,1-5 5,-1 5 0,0-5 212,0 0 1,1-1-76,-1-2 0,-2 0 16,1 0 0,0 0-117,4 0 0,-1 0 39,-2 0 0,-2 0-176,-3 0 1,-2 0-255,2 0 1,-3 0-3,-4 0 1,-1 1-1398,-3 3 1731,-8 2 0,9 7 0,-7 2 0,1 4 0,-4 3 0,-3 0 0</inkml:trace>
  <inkml:trace contextRef="#ctx0" brushRef="#br0">17896 12038 8304,'0'-12'-272,"0"1"231,-5-1 0,3 1 359,-6-1 1,1 5-74,-5-1 0,1 2-179,-1-2 1,-4 3 55,-3 5 1,-3 1-219,-1 3 0,-3 4 81,-1 7 0,0-1 59,5 5 1,3 0 26,0 4 1,5-4-34,-2 0 0,5-1-84,3 1 1,3 2-2,5-2 1,2 2-21,1-2 1,4 2 92,4-2 0,6 3 9,2 1 0,2 0-40,2 0 1,0-1-11,0 1 0,0-4 13,-1 0 1,-4 0 6,-3 4 0,-3 0 142,-5 0 0,2-2-78,-5-2 0,-5 3 205,-7-3 0,-2-1-68,-1 1 0,-6-4-79,-2 4 0,-2-5-45,-2 1 0,0-3-125,0-5 0,4-2-72,0-5 1,5 0-289,-1 0 1,3-5-410,5-2 1,-2-8 391,5-5 1,2-1-245,5-2 0,4 0 664,4 0 0,6 1 0,0-1 0</inkml:trace>
  <inkml:trace contextRef="#ctx0" brushRef="#br0">17851 12437 8249,'23'-5'-750,"-6"4"1,5-8 1138,-3 5 1,-1 0 0,1 4 1,-5 0-159,1 0 0,-1 0 78,1 0 1,-2-1 4,2-3 0,-2 3-134,-2-3 0,1 3-8,-1 1 0,0-4-13,1 0 0,-4-4-138,-1 0 1,-1-2 11,2-2 0,-2 1 74,-2 0 1,-2-5-351,1 1 1,-1-4 31,-2 4 1,-2 0-98,-1 3 0,-4 2 118,-4 2 0,-4 0-41,-1 4 1,-4 1 271,1 7 1,-3 4-125,0 7 1,3 4 256,-1 8 51,7-3-256,-4 4 1,6-2 434,-1 1 0,6-2-136,2-6 1,4 2 5,4-6 0,6 3-197,5-7 0,7 2-108,1-10 1,3 1 98,5-4 0,2-1-127,-3-3 1,-1-2-394,2-6 0,-2 1 199,1 0 1,-2-1-595,-5 1 1,-1 1 845,-3 2 0,2-7 0,-3 2 0</inkml:trace>
  <inkml:trace contextRef="#ctx0" brushRef="#br0">18376 12152 8116,'1'12'180,"3"4"0,3 1 2,4 6 1,0 4 29,1 0 1,-5 3-239,1-3 0,-2 3 98,2-3 1,1-1 41,-5-3 0,3-1-20,-3-3 0,0 1-3,-4-5 0,0-3 48,0-5 0,-1-4-20,-3 1 1,-2-3-29,-6-1 1,5 0 26,-1 0 1,4-5-128,-4-3 1,6-6 111,-2-1 1,3-5-187,1 1 1,1-3 22,3-1 0,6 1-109,5-1 0,6 0 150,-2 0 0,2 0-145,2 0 1,0 6-52,0 1 0,0 0-265,-1 1 0,1 1 480,0 6 0,0-2 0,0 4 0</inkml:trace>
  <inkml:trace contextRef="#ctx0" brushRef="#br0">18822 12209 8431,'6'11'352,"4"2"20,-2 2 0,-2 3-61,2 5 0,-5 0-153,5 0 0,-2-1 32,2 1 1,2-4-182,-2 0 1,-2-5-16,2 1 0,-1-6-117,5-1 1,-1-5 129,1 0 1,-1-1-89,0-2 0,5-9-118,-1-3 1,0-7-29,-3 0 0,-1-2-179,0-2 1,1-1 140,-1-3 1,1 4-4,-1 0 0,-3 2 91,-1 6 1,0-1 27,0 5 1,0 3-266,-4 1 38,-1 4 254,3 3 1,-5 6 4,0 6 0,4-1 180,-1 1 1,1-1-104,-4 1 1,1-2 282,3-3-53,-2 4-35,8-5 11,-4 0 35,5 4 50,1-8-22,-1 3 143,1 0-139,-1-4 77,1 4-203,-1 0-37,-5 2 0,-1 4-38,-5 0 1,0 1-166,0-1 1,0-3-56,0-1-424,0 1 612,0 3 0,-5 1 0,-1-1 0</inkml:trace>
  <inkml:trace contextRef="#ctx0" brushRef="#br0">19381 11969 8118,'0'-11'-502,"0"-1"1,1 5 269,3-1 232,-2 5 0,8-7 0,-4 4 0</inkml:trace>
  <inkml:trace contextRef="#ctx0" brushRef="#br0">19404 12175 8079,'-6'5'0,"-1"1"336,4 5-135,1 1 1,-2-1 65,8 1 1,-1 0 188,4 4 0,0-2-184,0 5 1,4-4-13,-4 4 0,3-5-183,2 1 1,-1-2-43,1-2 1,3-3-186,0-1 0,0-4 90,-3 1 1,-1-4-164,1-4 0,-1-2-198,0-6 0,-3 1 228,0-1 1,-1 1-36,5 0 1,-5 0 0,1 4 1,-4-2 210,3 5 0,-4-1 74,1 1 490,-3 3-390,4-4 19,-4 10 1,4 1-424,-5 6 1,2-1 118,1 1 0,0 0-185,5 3 0,-1-2 84,5 2 1,-1-3 227,0-5 0,6 4 0,1-5 0</inkml:trace>
  <inkml:trace contextRef="#ctx0" brushRef="#br0">20044 12220 8079,'0'-23'1473,"-5"6"-1174,-2 0 0,-4 11-65,-1 2 1,1 3 130,0 1 1,-2 9-78,-2 2 0,2 8-5,-2 0 0,3-1-163,5 1 1,-2-4-194,5 4 0,0-5-79,4 1 1,5-2-394,3-1 1,2-5 138,1 1 1,1-6 189,-1 2 1,4-8-303,1-3 0,3-3 145,-4-2 0,1-3 2,0 0 1,-4-6 81,4 2 1,-4 3 219,0 1 0,-5-2-54,1 2 389,-6 5-187,4 0 1,-6 10 80,0 0 0,0 6 396,0 9 1,0 3-269,0 5 1,0 6 197,0 5 1,0 2-122,0 6 0,0-1-10,0 5 0,3 5-426,1 2 0,4 3 283,-4 1 0,3-2-186,-3 2 1,4-8 77,-5 5 1,1-7 189,-4-6 1,0-1-154,0-6 1,0-1 13,0-3 0,0-3-41,0-8 0,-5 1-153,-2-4 0,0-5 133,0-3 1,-2-6 260,-7 2 0,4-4-429,-3-4 0,2-3 28,1-9 0,1-6-242,0-9 0,3 1 75,0-5 1,5 2 114,-5-8 1,5 0 9,0-1 1,5-2-82,2 2 1,10-1 64,1 1 0,5 2-45,3 6 0,5 1-291,3 3 0,0 2 125,0 5 1,2 1-623,-3 3 0,-1 4 937,2 8 0,-1-9 0,5 4 0</inkml:trace>
  <inkml:trace contextRef="#ctx0" brushRef="#br0">20695 12529 8080,'-7'-12'848,"7"1"-1071,8-1 0,1 5-8,-2-1 1,4 6-470,-4-2 1,-1 3-15,2 1 714,-5 0 0,7 5 0,-4 1 0</inkml:trace>
  <inkml:trace contextRef="#ctx0" brushRef="#br0">20729 12791 7979,'-17'0'870,"10"0"0,-2-3-967,13-1 0,2-4-1180,5 4 1277,1-5 0,4 3 0,2-5 0</inkml:trace>
  <inkml:trace contextRef="#ctx0" brushRef="#br0">21288 11592 8155,'0'-6'-1967,"-1"-3"2201,-3 5 248,3-5 0,-8 7 293,5-6-495,1 6 0,1-4 230,-1 6-350,1 0 0,-4 2 6,2 2 1,2 3 30,-6 8 1,5 6-104,0 9 1,-2 2 52,1 10 0,-4 5-171,4 6 1,-1 7-539,1 1 0,-1-1 477,-2-2 0,-2-3-118,5-1 0,0-5 112,4-7 1,-4-4-124,1-7 0,-1-5-246,4-7 304,0-2-29,0-6 161,0-4 0,0-4 394,0-6 1,1-1-371,3-8 0,1-2 39,3-8 0,2-3-57,-3-1 1,4 0 27,0-4 1,0 3-39,1-3 11,-1 4 5,6-1 1,-3 5 13,5 3 1,-4 2 2,4 6 0,-5 1 69,1 2 0,-1 3-83,1 5 1,-2 0 34,2 0 0,-6 5-12,-1 3 1,-4 2 7,3 1 0,-4 5-14,1-1 1,-3 1-2,-1 0 1,0-4 4,0 4 0,0-3-4,0 3 1,0-4-71,0 4 68,0-4-586,0 0 374,0-1 1,5-4 205,2-4 0,4-1 0,0-2 0</inkml:trace>
  <inkml:trace contextRef="#ctx0" brushRef="#br0">21700 11992 8195,'6'5'-283,"-2"3"1,-3 2 512,-1 1 0,-1 2 416,-3 2 0,1 3-245,-4 5 0,0-4-125,0 0 1,-2-1-371,5 1 1,0-3 109,4-5 1,0 1-638,0-1 1,0-3-519,0 0 1139,5-6 0,2 3 0,4-5 0</inkml:trace>
  <inkml:trace contextRef="#ctx0" brushRef="#br0">21643 11912 8195,'-6'-17'-273,"5"5"0,-4-5 365,5 6 0,1-1 288,3 1 1,-1 3-300,4 1 0,1 4 46,3-1 1,2 3-410,2 1 1,-1 1 118,5 3 1,0 3 162,4 4 0,0 6 0,0 0 0</inkml:trace>
  <inkml:trace contextRef="#ctx0" brushRef="#br0">21962 12026 8195,'-11'0'-661,"-1"0"0,1 0 1610,0 0 0,3 0-321,0 0 1,1 0-410,-5 0 1,1 1 2,0 3 1,3 6-318,0 6 1,2 4-29,-2-1 1,2 3-61,2 0 0,3 0 47,-3-3 1,8 1-279,4-4 0,2-3 167,1-5 1,2 1-23,2-5 1,-2-2-41,2-5 0,1-4 173,0-4 0,-1-4 7,-4-1 0,1-3 41,-1 4 0,-1 0 183,-2 3 1,1 1-131,-5 0 0,1 4 27,-1 3 40,-3 3 1,4 2 131,-5 3 0,-1 8 22,-3 7 0,3 7-39,-3 5 1,-1 7 34,1 4 1,-1 3-64,1 5 1,3 1-351,-3 2 0,3 4 286,1 0 1,0-4 7,0 5 0,0-9-81,0 1 1,0-5 99,0-3 0,0-3 32,0-4 0,-5-10-56,-3-2 1,-4-4 129,-3 0 1,3-4-111,-4-7 0,0-3-47,1-5 1,-1-1 262,5-3 0,0-4-264,-1-7 0,2-4 23,2-8 0,3-3-362,5-8 1,0-3-222,0-5 1,0 0 228,0-4 1,2 2-544,1-5 1,4 0 843,4 0 0,-2-5 0,2 5 0,6 2 0,3 3 0,3 2 0</inkml:trace>
  <inkml:trace contextRef="#ctx0" brushRef="#br0">22168 11729 8195,'11'-18'0,"1"6"0,-1 4 0,-3 6-97,-1-2 183,-4 8 1,2 7 147,-5 8 0,-5 12 42,-3 3 1,2 4-151,-2 0 0,2-1 114,-2 5 0,0-2-141,4 2 0,-4 0 55,4-8 1,0 2 7,4-10 1,0 0-119,0-7 1,6 0-162,1-8 0,0 2 4,0-9 0,1 0-144,3-4 1,4-7-175,1-4 0,4-3 183,-1-9 0,-1 1-104,1-8 1,-1 5 100,1-2 1,-3 7 139,-5 1 0,1 6 39,-1 2 0,-3 0 287,0 8-85,-6-1 1,3 9 228,-5 2 0,0 5-99,0 3 1,-4 2-51,1 2 0,-1 1-367,4-5 1,0 4-80,0-4 0,5 2-822,2-2 1058,-1-2 0,9 3 0,-3-4 0</inkml:trace>
  <inkml:trace contextRef="#ctx0" brushRef="#br0">22602 12129 8195,'5'-11'-595,"-2"3"1060,4 0 0,1 5-29,3-5 0,1 2-387,-1-2 0,5 2 81,4 2 1,1 3-286,2-3 1,0 2 154,0 2 0,10-5 0,2-1 0</inkml:trace>
  <inkml:trace contextRef="#ctx0" brushRef="#br0">23333 11775 8133,'-18'-6'1034,"7"0"-216,6 6-418,5 0 0,-2 7-122,-2 4 0,3 6-85,-3 6 0,-1 5 47,2 2 0,-5 2-304,4-2 1,0 3 105,4-2 1,0 2 159,0 1 1,5 0 25,3 0 0,-2-3-81,2-1 1,-2-6-148,2-1 0,2 0 0,-4-5 0</inkml:trace>
  <inkml:trace contextRef="#ctx0" brushRef="#br0">23047 12038 8147,'-1'-8'623,"5"0"0,9 5-403,2-5 1,9 5-163,-1 0 0,6-2-293,-2 1 0,3 0 152,-3 4 1,3 0-141,-3 0 0,3 0 223,-3 0 0,5 0 0,-3 0 0</inkml:trace>
  <inkml:trace contextRef="#ctx0" brushRef="#br0">23493 11604 8301,'0'12'106,"0"4"0,0-3 252,0 7 0,0 2-91,0 5 0,0 9 193,0-2 1,0 6-223,0-2 0,0 6 14,0-3 1,0 3-781,0-2 376,0-3 1,0-10-170,0-2 1,0-4 64,0-4 79,0-3-14,0-10 273,0-1-147,0-5 1,0-5 3,0-2 1,1-7 31,3-1 0,-2-2 0,6 2 0,-2 1-197,2-5 0,2 5 126,-2-1 0,6 2-194,1 2 0,0-1 87,-3 1 1,-1 4 263,0 4-81,1 1 1,-1 2 267,1 0 1,-5 5-169,1 3 0,-6 2 96,2 2 0,-3-1-26,-1 0 0,0 1 71,0-1 1,0 2-347,0 2 1,0-2 85,0 2 1,0-2-558,0-2 1,0 1 599,0-1 0,6 0 0,0 1 0</inkml:trace>
  <inkml:trace contextRef="#ctx0" brushRef="#br0">23744 11923 8301,'6'-6'75,"4"1"186,-3 5 1,-1 9-95,-2 2 0,1 8-23,-1 0 0,0 3-235,-4 1 1,0 3 87,0 1 0,0 0-100,0-4 1,3-2 84,1-2 0,0-2 93,-4-6-62,0 0 0,0-3-20,0 0-19,5-6 1,-4-2 14,3-7 1,1-4-198,-1 0 1,5-5 77,-1-3 0,-2-3-374,2-1 1,-1 0 178,5 0 0,-2 4 325,-3 0 0,9 0 0,-4-4 0</inkml:trace>
  <inkml:trace contextRef="#ctx0" brushRef="#br0">24007 11958 8008,'-4'11'785,"0"0"0,-4 1-666,5-1 1,-5 1 155,4-1 0,-1 4-92,1 1 1,3 3 52,-3-4 0,3 4 30,1-4 0,0 0-30,0-3 0,4-1 7,0 1 1,4-2-928,0-3 1,2-2 331,2-5 0,-1-1-408,0-3 1,2-2 338,2-5 0,-2-2 116,2-2 1,-2-2 190,-2-2 1,-3-1 114,0 5 1,-6-4 85,2 3 0,-3 1 664,-1 4-51,0-1-107,0 1 1,-1 5 356,-3 2-510,3 2 0,-5 2 390,2 0-583,3 0-340,-5 0 0,8 2 68,2 2 1,1-2-208,2 6 0,2-4-30,-5 3 0,4 1 78,-5 3 1,2-3 96,-1-1 0,-3 1 13,3 3 1,-2-3 199,-2 0-101,0-1 41,0 5-164,0-1-33,0 1 1,1-6-191,3-2 296,-3-3 0,9-1 1,-7 4-14,4 0 1,1-1-30,3-3 1,-3 0-99,-1 0 0,1-3 89,3-1 0,-3 0-2,0 4 1,-4-4-163,3 0-190,-4 1 85,2 3 138,0 0-218,-4 0 0,9 3 81,-2 1 1,-2 0 343,2-4 0,5 5 0,4 1 0</inkml:trace>
  <inkml:trace contextRef="#ctx0" brushRef="#br0">24463 12060 8249,'6'-11'0,"-5"0"0,3-1 370,-3 1 1,-2 1 587,-3 2-312,3-2 0,-10 9-265,4-3 1,-3 4-61,-2 4 1,1 2-200,-1 5 1,1 1 128,0-1 1,0 2-514,4 2 0,-2-2 264,5 2 0,0-2-1336,4-2 807,0 1 1,2-1-109,1 0 1,0-4 241,5-3 1,-1-3-61,5-1 0,-1 0 221,0 0 1,0-1-32,-4-3 0,2 1 587,-5-4-291,5 4 0,-7-2 799,6 5-306,-6 0-232,3 0 1,-5 1-65,0 3 0,0 2-60,0 6 0,0 3-127,0 0 0,-1 6 62,-3-2 1,3-2-216,-3 2 0,3 0 92,1 4 1,0 4-113,0 0 0,0-1 102,0-3 1,0-3 32,0 3 1,0-2 41,0 5 0,-1-6 5,-3-1 0,1 1 118,-4 2 1,-1-3-98,-3 0 0,-1-5 237,1 2 1,-2-4-56,-2 0 1,2-1-45,-2 1 0,-1-6-150,0-2 1,1 1-296,4-1 236,-1-1-105,1-3 1,1-5-360,2-2 0,3-3 192,5-2 0,0-3-447,0 0 0,5-7 272,3-1 1,2 0 444,1-3 0,6-3 0,1-1 0</inkml:trace>
  <inkml:trace contextRef="#ctx0" brushRef="#br0">24601 11684 8364,'0'11'496,"0"4"-278,0 0 1,0 10-1,0-3 0,0 13 16,0-1 0,-4 4 31,0 0 0,-4-2-14,5 2 0,-1-3-115,4-1 0,0-4-586,0-4 378,0-7 1,0-2-466,0-6 283,0-4 104,0-2 1,0-7 91,0-1 0,1-5-186,3-7 1,2 1-37,6-5 0,3 4 136,0-5 0,0 7 57,-3-3-3,-1 4 400,0 5-308,1 2 1,-6 6 141,-2 3 0,-3 3-90,-1 4 1,0 4-51,0 0 0,0 1-101,0-5 1,0 1-279,0-1 0,0-3 186,0-1 189,0-4 0,5 7 0,2-4 0</inkml:trace>
  <inkml:trace contextRef="#ctx0" brushRef="#br1">24840 11969 10778,'-11'0'-1343,"3"6"911,1 6 1,3 2 1296,-4 9-499,1 2 0,-5 12 100,1 5 0,-1 0 30,1 7 0,-4 3-431,0 1 1,3-2 66,5-1 1,4-8-87,-1-4 0,3-7 195,1 0 0,4-7-769,0-1 1,-1-6-413,-3-5-565,5-6 916,-3-1 0,7-7-368,-6-6 0,6-3 731,-1-8 1,-3-7 225,-1 3 0,2-7 0,0 1 0</inkml:trace>
  <inkml:trace contextRef="#ctx0" brushRef="#br0">24783 12277 8182,'5'-34'0,"-3"5"-34,1 2 0,-1 4 41,-2 4 0,4-1 141,-1 5 0,6 1 127,-1 6 1,-2-1-88,2 6 1,-1-1 139,5 4-151,-1 0 1,-1 1-42,-2 3 0,1 2-144,-5 6 1,-1-1 62,-3 1 1,-1 3-210,-3 0 1,2 0-57,-6-3 1,1-1 134,-5 0 0,1 1-122,-1-1 0,1-3 30,0 0 0,3-5-917,0 5 157,6-5 927,-3 2 0,15-5 0,3 0 0</inkml:trace>
  <inkml:trace contextRef="#ctx0" brushRef="#br0">25023 12095 7537,'-5'11'524,"0"1"277,-3-1 0,-1 0-330,6 1 0,-5-1-141,4 1 0,0-1-275,4 0 117,0 1 0,6-2-673,1-2 0,-1-3-13,2-5 0,0 0-257,3 0 1,1 0 770,-1 0 0,-5-5 0,-1-2 0</inkml:trace>
  <inkml:trace contextRef="#ctx0" brushRef="#br0">25160 11980 8182,'0'12'474,"0"4"0,0 1-40,0 2 1,-4-1 194,1-3 0,-3 1-128,3 3 0,1 3-206,-1-3 1,1-1-101,2 1 1,0-5-145,0 1 0,0 2-656,0-2 0,2 0 424,1-4 1,-1 1-2162,1-1 2342,4 1 0,-6-1 0,4 1 0</inkml:trace>
  <inkml:trace contextRef="#ctx0" brushRef="#br0">25160 12255 8182,'0'-8'-28,"0"0"1,1 6 40,3-2-13,-2 3 0,8 1 0,-4 0 0</inkml:trace>
  <inkml:trace contextRef="#ctx0" brushRef="#br0">22488 12997 8423,'-4'8'-31,"0"-1"0,0 1 88,4 3 1,-4 2 162,1 2 0,-2 4 49,1 8 0,1 3-115,-4 8 1,3-1 109,-4 5 1,1-1-176,-5 0 0,2-1-11,2-6 0,0-1-198,4-2 1,0-5-43,4-7 1,0 2-345,0-6 0,4 0 94,0-4 0,4-3-164,0 0 1,2-6 70,2 2 1,3-3 504,0-1 0,5-10 0,-2-3 0</inkml:trace>
  <inkml:trace contextRef="#ctx0" brushRef="#br0">22625 13420 8385,'0'-12'417,"0"6"-51,0 1 1,-5 5-85,-3 0 0,2 1-284,-2 3 1,2 2 195,-2 6-389,-2-1 173,4 0 1,-1 5 27,3-1 1,3 0-142,1-4 0,5 1 126,3-1 0,2-3-161,1 0 0,5-6-45,-1 2 0,4-3 69,-4-1 0,4-1 84,-4-3 0,4-2-25,-3-6 1,-2-3-31,-7 0 0,2 0-12,-5 3 1,0-3 18,-4 0 1,0-4 84,0 3 1,-9-3 275,-3 4 0,-1 0 42,1 4 0,1-1-338,-1 1-344,1-1-153,-1 1-495,6 5 1037,1 0 0,15 6 0,3 0 0</inkml:trace>
  <inkml:trace contextRef="#ctx0" brushRef="#br0">22865 13260 8015,'11'0'-284,"-3"0"668,-1 0 95,-4 0 1,6 6-83,-6 5 0,1 2-332,-4 6 0,4 0 67,0 4 0,0-1-157,-4-3 1,1 1 104,3-5 0,1 0-72,2-3 0,4-2-183,-4-2 1,3-3 31,2-5 0,-5 0-93,1 0 1,0-2 49,3-1 0,0-4-266,1-4 271,-1-1 1,1-3 0,-1-1-64,1-2 0,-1 3 175,0-4 0,-3 5-40,0-2 0,-2 8 554,2 0-209,-3 5 244,-5-2 0,0 7-69,0 1 0,0 4 86,0 4 1,0 1-100,0-1 1,0 4-70,0 0 0,1 1-150,3-5 1,1 1 29,2-1 0,7-3-310,-2-1 0,2-4 100,-3 1 0,4-3-132,1-1 1,4-1 59,-1-3 0,-1-4-211,1-7 0,-4 1 7,4-5 1,-4 4 28,4-4 0,-3 3-169,3-3 1,-5 5-328,1-1 0,-3 4 744,0 3 0,-1-7 0,1 2 0</inkml:trace>
  <inkml:trace contextRef="#ctx0" brushRef="#br0">23584 13385 8370,'0'7'574,"5"-2"1,-2-4-266,4 3 1,1-3 124,3 3 0,2 1-205,2-1 1,-1 0 34,5-4 0,0 0-324,4 0 1,0 0 109,0 0 0,-4 0-955,0 0 1,-5-4 904,1 0 0,-2 0 0,-2 4 0</inkml:trace>
  <inkml:trace contextRef="#ctx0" brushRef="#br0">22853 13854 8177,'-6'-7'120,"-4"2"304,8 5 0,-3 1 38,5 3 0,0 8-90,0 7 1,0 7 80,0 5 0,-3 6-150,-1 1 0,-4 5-132,4-1 1,-3 2-101,3 2 0,-4-6-236,4-2 1,1 0-783,3-3 0,5 0 540,2-8 1,3 0-274,2-5 1,-1-3 213,1 0 0,-1-8 466,1 0 0,4-2 0,2 2 0</inkml:trace>
  <inkml:trace contextRef="#ctx0" brushRef="#br0">23253 14230 8177,'5'-11'85,"-4"0"141,3-1 0,-3 1 17,-1-1 1,0 1 31,0-1 0,-5 5 139,-2-1 1,-4 6-226,0-2 0,-4 3-195,0 1 0,-6 0 67,2 0 0,-1 5-146,1 2 1,-1 7 79,4 1 1,2 2-271,7-2 1,-2-2 14,5 2 0,0-2 60,4-2 0,0 1-72,0-1 0,5-3 57,3-1 0,3-4-14,5 1 1,1-3 133,6-1 1,-4-1-6,0-3 0,-3 1 58,3-4 1,-5 4 157,1-1 0,-3 3 20,0 1 1,-1-4-124,1 0 0,-1 1 209,1 3 1,-5 0 230,1 0-328,-6 0 1,7 1-13,-5 3 0,0 2 9,-4 6 0,0 3-71,0 0 1,0 4-21,0-4 0,0 0-531,0-3 1,5-1 214,3 1 1,3-6 284,4-2 0,-2-3 0,3-1 0</inkml:trace>
  <inkml:trace contextRef="#ctx0" brushRef="#br0">23550 14059 8177,'0'-11'340,"0"-1"648,0 1-610,0 4 1,0 4 98,0 6 1,-1 9-136,-3 7 0,-1 4-90,-3 3 1,-1 0-139,5 4 1,-3-3 144,3 3 1,0-3-647,4 3 1,0-4 314,0 0 1,4 2-986,0-1 1,3 0 105,-3-4 951,0-6 0,1 5 0,1-4 0</inkml:trace>
  <inkml:trace contextRef="#ctx0" brushRef="#br0">23458 14288 8177,'-5'-12'48,"4"1"37,-4-1 0,5 1 256,0-1 0,5 5-82,3-1 1,2 4-220,1-3 1,2 4-160,2-1 1,-2 3-232,2 1 0,3 0 167,1 0 0,1 5-91,-1 3 1,2 2 290,-6 1 1,0 5-18,-4-1 0,1 10 0,-1-1 0</inkml:trace>
  <inkml:trace contextRef="#ctx0" brushRef="#br0">23698 14402 7760,'0'11'-826,"-5"-5"2103,4 5-1017,-4-10 0,10 3-255,3-8 1,2 1 82,1-4 1,1-1 97,-1-3 1,4-5-167,0 1 1,1-1 105,-5 1 1,-1 1-42,-2-5 0,1 3 0,-5-3 1,-1 4-19,-3-4 1,0 5-127,0-1 0,-1 3 86,-3 5 0,0 2-103,-7 5 1,1 1 75,-9 3 1,1 3-91,-1 9 1,1 1 47,3 6 0,6 0 24,-2 0 1,7-2-53,0-1 0,4 0-103,4-5 0,2 0 57,6-3 1,3-1-138,0 1 1,5-5-93,0 1 0,1-6 100,2 2 1,0-3-495,0-1 739,-1 0 0,1 0 0,0 0 0</inkml:trace>
  <inkml:trace contextRef="#ctx0" brushRef="#br0">24018 14230 8177,'0'-6'673,"0"1"1,-1 5-267,-3 0 0,1 10 124,-4 5 0,3 2-169,-4 2 0,5 0-118,-5 4 0,5 0-180,0-1 0,1-4-73,2-3 0,2-3-264,1-5 0,0 2-135,5-5-58,-1 0 1,5-9 173,-1-3 0,0-2-15,1-1 1,-1-5-67,1 1 1,0-1 83,4 1 1,-4 2 236,4-2 1,-2 2-20,1 2 1,-6 4 323,2 3-111,-2 3 75,-3 1 1,-1 1 60,-5 3 1,0 6-110,0 6 1,-1 3-313,-3-4 1,2 1 136,-6 0 1,6-4-264,-2 3 1,4-3-214,4-5 0,2 2 482,5-5 0,1 5 0,-1-3 0</inkml:trace>
  <inkml:trace contextRef="#ctx0" brushRef="#br0">24486 14288 8177,'0'-12'-864,"0"4"1267,0 1 0,-5 4 765,-2 0 0,-4 1-497,0 2 0,-4 5-241,0 3 1,-6 3-166,2 5 0,2 1-147,-3 6 0,7-4-229,-3 0 1,7-4-67,2 5 1,4-7-408,-1 3 0,4-4 307,4 0 1,3-2-325,4-2 0,4-3-386,0-5 0,7 0 359,1 0 1,-2-2 627,2-1 0,0-4 0,-5-4 0</inkml:trace>
  <inkml:trace contextRef="#ctx0" brushRef="#br0">24646 14333 8177,'12'-11'578,"-6"4"232,-1 2-202,-5 5 0,0 2-195,0 1 1,-5 8 48,-3 4 1,2 1-211,-2 0 0,6-3-25,-2 7 0,3-7-698,1 3 464,0-4-601,5 0 0,1-6 148,6-2 0,-1-3-134,0-1 1,5-5 247,-1-2 0,0-5-36,-3-3 1,3 2 164,0-2 0,0 2 120,-3 2 0,-5 1 311,1 2 0,-4-1-8,3 5 572,-4 1-429,2 3 1,-5 6 144,0 5 0,-4 2-148,0 6 1,-3 4 15,3 4 0,-4 4-155,5 0 0,-5 3 56,4 4 1,-4-1 186,5 5 1,-5 0-142,4 3 0,0-4-221,4-3 0,-1-2-40,-3-2 1,2-5-142,-6-2 0,4-5 145,-3-2 0,3-4-133,-4-5 1,1-4-351,-5-3 0,5-3 219,-1-1 1,0-6-430,-3-6 1,3-1 257,1-6 0,4 0-9,-1-4 0,3-1 229,1-2 1,0 2 188,0-3 1,5 3-127,3 1 1,7-1 138,4-3 1,4 3-6,4-3 1,-2 7 145,6 1 1,-5 1-387,5-1 0,-6 3 70,2 4 0,-3 2 136,-1 3 0,-6-3 0,0 3 0</inkml:trace>
  <inkml:trace contextRef="#ctx0" brushRef="#br0">22853 15178 8024,'-11'0'786,"-1"0"0,12 0-346,8 0 0,8 0-9,11 0 0,7 2 294,8 1-396,13-1 0,8 4-543,-25-4 1,0 0 0,4-2-1,1 1 425,3 1 1,0 0 0,-1-1 0,0-1-12,4 0 1,1 0 0,-3 0-1,1 0-59,3 0 1,1 0 0,-2 0-1,0 0-130,-4 0 1,-1 0 0,2 0 0,-1 0 75,-3 0 1,-2 0-1,-4 1 1,-1-1-501,-3 2 1,-1 0 0,26 3-111,-4 3 0,-5-2-189,-7-2 1,-3-3 711,-4 3 0,-4-3 0,1-1 0,0 0 0,-2 0 0</inkml:trace>
  <inkml:trace contextRef="#ctx0" brushRef="#br0">24795 15224 8147,'-18'0'836,"3"0"0,7-1 329,4-3-1300,3 3 0,2-6 135,3 4 0,2-4 0,6-4 0</inkml:trace>
  <inkml:trace contextRef="#ctx0" brushRef="#br0">22236 12757 8305,'-5'-6'-1646,"3"-1"1407,-6 4 437,6 1 60,-8-3 389,8 5-197,-3-5-363,5 4 0,0-3 46,0 8 1,0 4 11,0 7 1,0 5 79,0 11 0,0 5-80,0 14 0,4 3-261,0 8 0,0-28 1,-1 1 154,-1 2 1,0 1-1,2 3 1,0 1-345,-2-1 1,0 0-1,1 3 1,1 1 330,-2 0 0,0 0 0,2 3 0,1 0-12,-1 0 1,0 1-1,0 2 1,2 0 53,-1 0 0,1-1 0,0 2 0,0 0-2,-1 0 0,1 1 1,0 0-1,-1 0 34,1-3 0,0 1 0,-1 1 0,1 0-63,0-5 0,0 0 1,-1 0-1,1 0 39,-1-1 0,1-2 1,2-3-1,0-1-8,-1-5 0,1 0 0,2-2 0,0-2-385,9 24 0,3-9 216,1-7 0,-6-7 171,-1-5 1,0-7-1121,-1-3 1,1-9 1049,-5-3 0,-5-3 0</inkml:trace>
  <inkml:trace contextRef="#ctx0" brushRef="#br0">22282 12757 8457,'12'-6'-660,"4"1"462,3 5 0,8 0 496,3 0 1,6 0-55,6 0 0,1 5 98,10 2 0,9 0-453,-28-4 0,1 1 0,0 0 0,0 0 236,1 1 0,0 1 0,-3 2 0,1 0-33,4-1 1,0 1-1,0 1 1,0 1 12,0-3 1,1 1 0,-2 2 0,0-1-46,1-1 1,1-1-1,-2 3 1,2-1 30,0-1 1,2 0 0,-1-1 0,0 0-119,-1-3 1,2-1-1,1 2 1,1-1-4,0-2 0,1 0 1,1 0-1,-1 0-264,0-2 1,-1 0-1,0 0 1,-1 0 273,-1 0 1,-2 0-1,-1 0 1,-2 0-65,-1 0 1,-1 0 0,25 0-107,-5 0 0,-15 9-44,-1 2 0,-10 4 305,-2 0 1,-6 2-130,-5 2 0,-3 3 514,0-3 0,-1-2-451,1 2 1,0-5 459,4 2 0,-4-4-520,4 0 1,-3-5-48,3 1 1,-2-4-167,5 3 0,-4-4-889,4 1 1157,0 2 0,4-5 0,0 4 0</inkml:trace>
  <inkml:trace contextRef="#ctx0" brushRef="#br0">25069 13248 8375,'6'0'0,"-1"1"340,-5 3-109,0 3 0,4 5 190,0 4 1,1 1-158,-1 6 0,-2 5 78,6 3 1,-2 3-79,2 4 0,2-1 16,-2 5 1,-2 2-93,2 2 1,-5 7-463,5-4 0,-5 9 373,-1-26 0,-1 0 0,-1 29-20,-1-27 1,-1 1-1,-1-1 1,-1 1 87,-1 2 0,-1-1-102,-2 0 0,-1 0 0,3-3 0,0-1 0,-2 0 1,0-1 81,-4 31 0,0 1-11,1-2 1,-1-3 15,1 3 0,0-5 10,-1-7 0,1-1-227,-1-10 0,2-1-91,3-6 1,-2-5-226,5-7 1,-1-2-1829,1-6 1082,3-4 1127,-4-2 0,0-15 0,-2-3 0</inkml:trace>
  <inkml:trace contextRef="#ctx0" brushRef="#br0">22865 15155 8029,'-7'-11'0,"3"5"0,8 2 0,5-1 0,10 1 0,5 0 614,11 4 1,8 0-157,2 0 0,18 0-125,1 0 1,-27 2 0,1 0-330,0 0 1,0 0 0,2 2 0,0 1 173,2-1 0,0-1 1,3 2-1,1-1-341,4 0 0,-1 0 1,1 1-1,-1-1 365,-1-2 0,-1 0 1,2 1-1,-1 1-115,-2-2 0,-1 0 0,-1 2 0,0 0-57,2-2 1,-1-1 0,-4 1 0,-1 0-71,-1-2 1,-1 0 0,26 0-81,-10 0 0,-6-4-213,1 1 0,-7-5 222,-4 4 0,-2-3-1044,-2 3 0,-4-5 98,1 1 1057,-6-2 0,7 0 0,-5 0 0,-2-2 0,-1-2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1976 7915 20584,'5'-12'-1670,"-4"1"1,9 3 2498,-2 1 1,-2 4 70,2-1 0,-1-1-519,5 1 1,-1 1-364,1 3-151,-1 0 0,1 0 71,-1 0 1,-3 0 262,-1 0 0,1 0 48,3 0 0,1 5-767,-1 2 0,2 0-72,2 0 1,-1-3 89,5 4 0,-1-2 27,1 2 0,2-2 290,-2-2 0,3-3 97,1 3 1,0-3 129,0-1 0,-1 0-86,1 0 0,-4-1 537,0-3 0,-1 1 64,1-4 0,1 3-30,-4-4 0,3 6-59,-4-2 1,4 2-127,-4-2 1,0 2-88,-3-1 0,3 1-181,0 2 0,0 2-161,-3 1 1,3-1-196,0 2 0,2 1-99,-2-2 0,-1 3-639,5-3 861,-5-1 0,6 3 0,-3-5 79,1 0 1,1 0-35,3 0 0,0 0 108,-3 0 0,4 0 192,0 0 1,0 0-39,3 0 1,2-5 180,-1-3 1,1 2 96,-2-2 1,-1 5-213,1 0 1,-2-2-48,-1 1 0,-4-1 25,0 1 0,-1 3-47,1-3 1,3 3-72,-3 1 0,1 0 17,-1 0 1,2 0-218,-1 0 1,0 0-58,-1 0 1,2 3-30,-2 1 0,-1 4-133,1-4 1,0 1 25,4-2 1,0-1 126,0 2 0,3-3 149,1-1 1,1 0 30,-1 0 1,-3 0-10,2 0 0,2 0 22,-1 0 0,0-1 194,-4-3 1,1 2 91,2-1 1,-2-2-33,3 1 1,2-1-83,2 1 0,-2 1-49,1-4 1,0 3 6,0-4 1,3 6-65,-3-2 0,0 3 59,0 1-278,-5 0 77,3 0 0,-5 0 61,0 0 0,0 0-80,0 0 0,0 0-13,-1 0 0,1 1-97,0 3 0,0-2-8,0 6 1,1-4 18,3 3 0,-3-3 24,2 4 0,-2-6 61,-1 2 0,4-1 17,0 0 0,3-1 57,-3 2 0,3-3-25,-3-1 1,3 0 89,-3 0 1,1 0 84,-2 0 0,-1 0 10,1 0 1,0 0-28,0 0 0,-2 0-68,3 0 1,-3 0-67,-1 0 1,0 0 68,0 0 0,-1 0-70,1 0 1,1 0 9,3 0 0,-3 0-21,3 0 0,1 0-2,-2 0 1,5-1 54,-5-3 0,6 1 129,-1-4 0,2 3 189,1-4 0,0 4-139,0-3 1,1 3-66,-1-4 0,0 6-21,0-2 0,1 1-4,-1 0 1,-4 1-10,1-1 1,-1 1-71,5 2 1,-1 0-61,0 0 1,0 0-81,1 0 1,-1 0-10,0 0 0,4 4-66,0 0 0,0 0 134,-3-4 0,-1 4-86,0-1 0,4 1 78,0-4 1,0 0 118,-3 0 0,-1 0 11,0 0 1,0 0 8,1 0 1,-1 0-71,0 0 1,1-4 123,-1 1 0,0-1-174,0 4 1,-2-2 170,2-1 0,-3 1-358,3-1 1,2 1 17,-2 2 1,-2 0-120,6 0 0,-9 2-131,5 1 0,-3 5 312,-1 7 1,3 8 0,-4 6 0</inkml:trace>
  <inkml:trace contextRef="#ctx0" brushRef="#br1">5813 10085 8525,'5'6'0,"3"-2"0,2-3-1016,1-1 737,1 0 1,-1-4 21,1 0 0,0 1 225,4 3 1,-7 0 45,2 0 1,-2 0 56,2 0 50,1 0 0,-1-2-9,1-1 1,-5 1 8,1-2 0,-1 3-66,5 1 1,-3 1 16,2 3 1,-6-1-59,7 4 0,-2-3 66,5 4 1,-2-2-48,2 2 0,-2 1 22,-2-5 1,4 3-2,0-3 0,4 0 15,-3-4 0,4 0 11,-1 0 0,1 0-9,-1 0 1,3 0-2,-3 0 0,3 0-47,0 0 0,-3 0 48,0 0 1,-1 0-16,1 0 0,3-2 2,-3-1 0,2 1 2,2-1 1,0 0 9,0-1 0,0 3-1,0-3 0,-2 3 23,-2 1 1,3 0-3,-3 0 1,2 0-9,2 0 1,-4-4 0,0 0 0,-1 0-62,1 4 28,3 0 0,-6-3 0,3-1-117,-3 1 0,0-2-45,-1 1 0,0-1-143,-3 2 0,-1 1 23,1-2 0,-5 3-210,1 1 0,-4 0 443,3 0 0,-4 5 0,2 2 0</inkml:trace>
  <inkml:trace contextRef="#ctx0" brushRef="#br0">3164 10107 16615,'11'-5'-463,"0"-2"0,6 0 540,2 0 1,4 4-264,3-1 1,4 3-237,4 1 0,0 5 186,0 3 1,2 3 26,2 5 0,-2-4 70,2 3 0,2-6-55,2-1 0,-1-2-134,1 2 0,-1 1 51,5-5 0,-4-1-44,0-3 0,-5-1 326,1-3 1,1-2 7,-1-5 1,-4-1 121,-3 1 0,-4 1-24,3 2 1,-5-1-72,2 5 0,-7 0-57,-1 4 0,-1 0-95,1 0 0,1 2 78,-4 2 1,4 2 0,-2 5-1</inkml:trace>
  <inkml:trace contextRef="#ctx0" brushRef="#br0">10587 7903 12664,'-7'-4'-679,"-1"1"0,5-2-1237,0 1 1300,1 2 489,2-3 418,5 5 1,0 2-270,3 1 0,2-1 219,-2 2 1,-2-2-259,2 2 1,-4-3 241,3 3 0,1 1-61,3-1 0,1 3-16,-1-3 0,1 4-27,-1-4 1,2 1-236,2-1 1,-1-3 140,5 3 1,0-3 97,4-1 1,0 0-137,-1 0 272,1-5-132,0 4 0,4-8 28,-1 5 1,1-5 0,-4 1 1,-2 2-30,-2-2 1,2 5-24,-6-5 1,2 5-25,-2 0 146,-3 1 0,5 2-153,-6 0 0,1 0 81,-1 0 1,1 2-141,-1 1 1,0 0-110,1 5 1,3-5 3,0 5 0,2-4-9,-2 3 1,-1-3-7,5 4 0,-5-6 4,1 2 1,3-1-50,1 1 1,-1-3 143,1 3 0,0-3-91,4-1 1,-4 0 164,0 0 0,0 0-25,4 0 1,-2 0 8,-2 0 1,3-1 26,-3-3 0,2 1 19,2-4 1,0 3-2,0-4 0,-1 6 68,-3-2 0,2-1-117,-2 1 1,-1 0 172,1 4 0,-5 0-73,1 0 1,-2 0-48,-2 0 1,5 2-37,-1 1 1,0-1-24,-4 1 1,1 2-154,-1-1 1,1 4-3,-1-4 1,4 1 33,1-1 0,4-3-63,-1 3 0,-1-3 81,1-1 1,4 0-2,3 0 1,2 0-112,-1 0 1,-3-1 149,2-3 1,-1 1 79,-3-4 1,1 3 110,0-4 0,4 4-69,-1-3 0,1 1 55,-4-2 0,0-1-112,0 5 0,-4-1 85,0 1 0,-2 3-32,2-3 1,-1 3 56,-3 1 0,-2 0-111,2 0 1,-1 0-19,2 0 0,-4 4-117,3 0 1,-1 3-34,2-3 1,-4 5-70,4-1 0,-4-2 58,0 1 1,3 0 20,0 0 0,5 0 51,-1-3 0,3-3 34,1 3 1,4 1-68,-1-1 1,5-1 75,-5-3 1,6-3 93,-2-1 0,0-4 43,0 4 1,-5-3 35,2 3 0,-3-4-13,-1 4 0,0-3-25,0 3 0,-2 0-64,-2 4 1,2 0-5,-6 0 0,4 0-23,-4 0 0,4 0-35,-4 0 1,2 0-23,-2 0 0,-2 4-69,2 0 0,2 3-35,-2-3 1,4 5-28,-4-1 1,5-2 60,-1 2 0,3-4 45,1 3 1,0-3 1,0 4 1,-1-6 8,1 2 0,1-3 23,3-1 1,-3 4 77,3 0 0,2 0 43,1-4 0,0 0 22,0 0 0,-3 0-30,3 0 1,-5 0 8,2 0 0,-3 0-34,-1 0 0,4 0-22,-1 0 0,1 0 4,-4 0 1,4 0 27,-1 0 0,2 0 9,-1 0 1,-3 0 94,2 0 1,0 0-144,1 0 1,-2 3-17,5 1 1,-3 1-6,3-1 1,-4-1-59,0 4 0,2 0-21,-1 0 1,4 3 17,-5-2 0,5-2-18,-5 2 0,6-2-177,-2 2 0,0 6-687,0-3 863,-5 8 0,8 4 1,-3 6-1</inkml:trace>
  <inkml:trace contextRef="#ctx0" brushRef="#br1">2387 14984 8075,'-6'0'-135,"1"0"0,5 1 107,0 3 0,0-1 156,0 4 1,1 1-8,3 3 0,3 2 109,8 2 1,3-2-89,5 2 1,0-3 9,0-5 1,6 2-46,5-5 0,2 4-82,6-5 1,-4 1 24,4-4 1,-2 0-161,2 0 1,-3 0 69,-4 0 1,-1 0 92,0 0 1,-3 0-196,-1 0 0,-5 0 32,2 0 1,1-1 21,-1-3 0,1 3 74,-2-3 0,-2 3-1,3 1 0,1 0 58,-1 0 0,-1 0 8,-3 0 1,4 4 49,-1-1 1,1 6-85,-4-1 0,3 2 136,1 1 1,1 1-68,-1-1 0,1-3-102,2 0 0,3-2 21,-2 2 0,3-3-12,4-5 0,-3 0 7,3 0 0,-2-5-91,-2-3 1,1-2 67,-1-2 1,-4 5 9,1-1 1,-2 4 46,1-3 1,2 4-43,-5-1 0,1 3 85,-2 1 1,-3 1-23,0 3 1,0-1 10,-4 4 0,2 1-59,2 3 1,1-1 7,3-2 0,-3 2 40,3-2 1,-3-2-25,-1 2 0,3-6-76,1 2 0,5 1 64,-2-1 0,3 0-128,1-4 0,-3 0 17,-1 0 1,0 0 21,0 0 1,2 0 56,-6 0 0,5 0-18,-5 0 0,1 0 137,-4 0 0,4 1-83,-1 3 0,2-3 110,-1 3 1,-2-3-67,6-1 1,-1 0 92,4 0 0,1 0-34,-1 0 0,-2 0-3,2 0 0,-2-1-13,6-3 0,-3 2 29,-1-6 0,2 4-65,2-3 0,3 3 10,4-4 0,1 2-133,0-2 0,-2-1 79,-2 6 0,2-1-169,-2 4 0,-2 0 11,-2 0 1,-4 0-1,-4 0 1,3 1 174,-2 3 1,-2 1-7,2 3 0,-5 0 237,5-4 0,-5 4-95,5-4 0,-5 3 104,5-3 1,-4 4-47,3-5 1,0 1 173,5-4-335,-6 5 0,4-3 0,-3 1 44,3-1 1,2-2-5,-1 0 0,-1 0-111,-3 0 0,7 0-344,-3 0 1,2 0 166,-6 0 0,3 1-830,-2 3 1,-3-2 79,-2 6 918,-7 0 0,3 8 0,-4 2 0</inkml:trace>
  <inkml:trace contextRef="#ctx0" brushRef="#br1">10690 13728 7776,'0'-6'-555,"5"0"656,1 1 1,6 5 39,-1 0-27,-4 0 1,3 11 35,-3-4 1,3 7 102,2 1 1,-1 2-88,1-2 1,0-2-37,4 2 1,1-2-114,6-2 0,0-1-186,0-2 0,1 1 112,3-5 0,-2-1-133,6-3 0,-6 0 129,2 0 0,-3-5-89,-1-2 1,-1-3 12,1-2 0,0-1 90,0-2 1,-4 4 67,0-1 1,-5 2-74,1 6 1,-2 1 206,-2 3 1,1 0 21,-1 0 1,0 5 145,1 2 0,-1 3-148,1 2 1,-1-1 13,1 1 0,0 2-83,4-3 1,0 6 7,3-10 1,3 6-146,-3-6 1,2-1 32,2-3 0,0-1-105,0-2 1,0 0 76,-1 0 1,1-4-151,0 0 1,4-5 121,-1 2 0,1-2-106,-4 1 1,-4-2-21,0 2 0,0 3 70,4 1 0,0-1 82,0 1 1,-1 1-55,1 3 0,0 1 332,0 3 1,-2 2-34,-1 6 0,1-1-5,-2 0 1,3 1-53,1-1 0,-1-1 177,1-2 0,0 1-187,0-5 1,4 1-2,-1-1 1,1-3-249,-4 3 0,5-3 144,2-1 0,4-5-159,4-3 1,-1-2-63,5-1 1,-5-5-156,1 1 1,1-4 130,-1 4 1,-3 0 60,-5 3 0,-5 1 190,2-1 1,-4 6-133,-4 2 0,3 3 230,-3 1 1,2 0-55,2 0 1,-4 0 118,0 0 1,0 5-34,4 3 1,0 2-97,0 1 0,-2 1 85,-2-1 0,3 1-12,-3-1 1,-1-1-109,1-2 0,0-2 47,4-2 0,-4-3-161,0 3 0,0-3 87,3-1 1,3 0-15,1 0 1,3 0-22,6 0 1,-1-1-106,0-3 1,6 2 89,1-6 1,3 4-12,-3-3 1,4 4 96,-3-1 0,-2 3-64,2 1 1,0-1 186,4-3 0,-2 3-106,-2-3 0,1 3 88,-5 1 1,4 0 5,-4 0 0,0-2-31,-3-2 1,-2 3-77,-3-3 0,3 2-104,-3-2 0,0 1-44,0-4 1,-3 3 84,3-4 1,-3 2-455,3-2 0,-3 2 184,3 2 1,0 3-272,0-3 0,2 4-44,-6 4 585,6-3 0,-8 15 0,4-4 0</inkml:trace>
  <inkml:trace contextRef="#ctx0" brushRef="#br1">16971 3506 7976,'-11'0'-225,"3"0"248,1 0 200,4 0-214,-2 5 1,5 2 67,0 4 1,0 6 166,0 2 1,0 7-65,0 5 1,0 3 127,0 4 1,0 1-57,0 3 0,0 6 146,0-2 0,0 6-270,0-2 1,1 4 100,3 0 0,-3 1-274,3 2 1,1-5 113,-1-2 1,0-4-602,-4-4 0,0-3 20,0-5 1,1-6-956,3-5 941,-3 0 1,6-12 525,-4 1 0,4-1 0,4-5 0</inkml:trace>
  <inkml:trace contextRef="#ctx0" brushRef="#br1">16789 3643 8135,'0'-18'-599,"-5"2"1,3 3 935,-1-2 1,3 2-78,3-2 1,5 1-246,7-1 1,3 2 151,5-2 0,0 2-18,-1 2 0,3 0 56,1-1 1,0 6 140,4 2 0,-3 3-208,3 1 0,-4 2 0,0 6 0,-2 1-189,-1 10 0,-5 1 61,-3 7 0,-3-2-171,-5 6 0,-2-1 29,-5 4 1,-6 1 43,-6-1 0,-4-1 172,-7-3 1,0 2-22,0-5 1,1-2-55,-1-6 1,0 1 6,0-4 0,2-5 19,1-3 1,0-2 28,5 2 1,0-3-147,3-5 172,1 0 1,5 1 79,2 3-91,2-3 1,8 4 101,1-5 1,8 4-80,4 0 0,8 5 125,4-2 1,0 3-15,0 2 0,2-2-90,-3-3 0,-1 6-161,2-5 1,-6 4-10,2-4 0,1 2-180,-2 2 1,-3-5-21,-4 1 0,-5-4-854,1 3 401,-2-4-138,-1 7 838,-6-9 0,4 9 0,-4-3 0</inkml:trace>
  <inkml:trace contextRef="#ctx0" brushRef="#br1">17634 3392 7941,'0'8'211,"0"-1"0,-1 2 283,-3 6-248,2 3 1,-6 10 37,4 2 0,-4 5 99,4 3 1,1 2-183,3 6 0,0 0 14,0-1 0,0 0-111,0-3 0,0-3 73,0-5 0,5-4-61,2-4 0,0-3 30,0-4 0,1-2-140,3-6 1,2-1 71,2-2 0,-1 1 22,5-6 1,0 1-34,4-4 1,1 0 5,3 0 0,-2-4-114,6 1 0,-1-6 73,4 1 0,-3-2-63,-1-1 1,-1 0 6,2 4 0,1-3 23,-6 2 1,1 2-232,-4-2 1,-2 6-375,-2-2 1,-2 2-673,-6 2 1278,1 0 0,-6 6 0,-1 0 0</inkml:trace>
  <inkml:trace contextRef="#ctx0" brushRef="#br1">16652 4717 8054,'-12'0'797,"6"0"0,10-4-546,7 0 1,9-1-136,3 1 1,6-1 77,9-2 0,4-4 38,8 4 0,2-2-78,5 1 1,4-1 97,0 6 0,-28-1 0,0 0-152,-1 2 0,1 0 0,0 0 0,1 0 44,0 2 1,0 0 0,-1 0 0,0-1-2,2-1 0,-1 0 0,28 1-68,-28-1 1,1 0 0,-2 0 0,-1-1-55,3 1 1,-1 0 0,-1-1 0,-1-1-24,0 2 0,0 0 1,23-3-65,-2 1 1,-6 3 54,-5-3 1,-4 3-44,-7 1 1,-3-2 76,-6-1 0,-3 1-186,1-1 0,-7 1-764,3 2 1,-4 0 578,0 0 0,-5-3-689,1-1 0,0 0 1111,3 4 1,0-5 0,1-1 0</inkml:trace>
  <inkml:trace contextRef="#ctx0" brushRef="#br1">12335 868 7897,'1'-8'-303,"3"1"260,-3 4 75,4-7 1,-1 8 19,0-6-65,-1 0 207,-3 2 1,2-4 185,1 2 0,-1-2 174,2-1-153,-3-1 1,-1 1 70,0-1-222,-5 1 0,2 1-105,-4 2 72,-1 3-223,-9 5 0,-2 3-152,-7 4 1,-3 6 62,-6 10 0,-4 9-152,-3 2 1,-2 9-50,-2 3 1,4 1 365,21-21 0,0 1 0,-12 27-18,15-23 0,2-1 1,-6 29 103,3 2 0,11-3-155,4-1 56,8 0-2,2-5 0,14-2 93,3-8 0,9-8-357,2-8 0,2-8-338,5-6 0,6-6 135,7-6 1,-2-6-124,1-6 1,-4-6-107,5-8 0,-6 0 11,1-4 630,-7 5 0,-1-3 0,-6 5 0,0 0 0,-4 0 0</inkml:trace>
  <inkml:trace contextRef="#ctx0" brushRef="#br1">12746 662 8286,'0'-6'624,"0"16"1,0 4-491,0 13 0,0 5-2,0 6-69,0 7 0,-4 14-348,0 2 0,-5-2 351,5-27 0,1 1 1,-6 30-92,5-30 0,0-1 0,-1 25 70,5-7 1,0-13-171,0-7 0,0-6-173,0-5 51,5-7 155,1-7 0,5-12-61,-4-4-21,3-11 100,-3-7 1,4-6-90,1-4 1,3 3 141,0-6 1,1 6 10,0 2 0,-4 2 262,4 9 0,0 3-94,-1 9 1,1 1-93,-5 2 0,0 3 135,1 5 1,-2 6-7,-2 6-78,2-1 1,-9 11-104,3-3 1,-3 6-99,-1 2 1,0-1-230,0-3 1,1 4 103,3-1 0,-1-3-73,4-4 1,-3-3 25,4 3 1,-1-5 255,5 1 0,4-2 0,2-2 0</inkml:trace>
  <inkml:trace contextRef="#ctx0" brushRef="#br1">13225 1165 8072,'0'-18'0,"0"3"0,-3 2 0,-1 2 0,-5 4 0,3 2 1714,-6 5-1077,1 5 1,-5 3-273,1 7 0,0 3-102,4 5 0,-1-3-315,1 3 1,4-6 92,4 5 0,1-6-277,2-1 0,2-2 117,1-2-890,9-5 521,6 4 102,4-8 0,-3 2-182,0-8 0,1-8 248,2-7 0,1 2 27,0-3 1,-4 3-60,0-2 508,-5 2-93,3 6 1,-10 4 347,1 4 0,-6 3 576,2 3-533,-3 4-257,-1 9 1,0 1-79,0 2 1,0-1-71,0-3 1,0-3-174,0 4 0,5-5-99,3-3 0,2 1-423,2-6 0,-1 1 214,1-4 432,-1 0 0,5-10 0,2-3 0</inkml:trace>
  <inkml:trace contextRef="#ctx0" brushRef="#br1">13568 925 8072,'0'-29'186,"0"2"1,0 7 368,0 1 0,4 9 246,0-2-490,4 9 0,-5-1 14,5 8 0,-6 8-91,2 11 0,-3 8 41,-1 10 0,-1 1-27,-3 8 1,-1 4-399,-3 0 1,0-2 325,4-10 1,0-4-609,4-8 1,0-2 57,0-5-1423,5-10 1157,6 2 0,2-15-570,2 0 783,3-10 0,-1-9-189,2-8 616,-3-2 0,1-11 0,0 0 0</inkml:trace>
  <inkml:trace contextRef="#ctx0" brushRef="#br1">13762 1039 8067,'12'-40'-149,"-1"5"50,0 9 1,-4 3 851,-3 4-251,2 7-67,-5 2 0,4 10 40,-5 0 0,0 7-103,0 8 0,-1 8 115,-3 7 1,3 1-291,-3 3 1,2-6-168,-2 6 1,2-6-44,-1 2 1,6-8-283,5 1 1,6-8-785,1 0 754,6-2 0,-4-3-99,6-2 1,0-3-65,0-5 269,0 0 0,0-5 6,-1-3 0,1-3 95,0-4 1,-4 2 163,0-2 0,-5 1 509,1-2-287,-2 4-168,-2-10 0,-4 6 294,-3-3-238,2 2 0,-5 6 3,3-1 0,-4 2 135,-4 3-138,-2 1 0,-9 8 252,-1 2 0,-3 3-316,4 8 0,-5 3-248,1 5 1,2-4-2,2 0-5,7 0 200,-2 4 0,9-1-266,-3-3 217,3 2 1,2-8-197,3 2 0,2-2-133,6-2 195,4 1 0,2-5-207,5 1 1,1-6 105,3 2 1,-2-6-150,6-2 0,-6-5 76,2 1 1,-3-2-135,-1-1 0,-2-1 116,-2 1 167,-2-1 0,-2 1 184,0 0-41,-5-1 0,-1-3 69,-5 0 0,4-2 24,-5 2 1,1 2-11,-4-2 521,0 2 453,0 2-689,0 5 0,-1 1-16,-3 5 1,3 1 115,-3 3 1,-1 6 461,1 5-575,0 5 0,4-6 85,0 5 0,0-3-126,0 3 1,2-5-129,1 1 0,0-3-97,5 0 1,-2-5 95,1 1 0,4-5-83,-4 0 0,3-1-195,2-2 78,-1 0 0,4-7-268,1-4 1,-1-2 176,-4-6 0,5 4-170,-1-4 1,0 5 129,-4-1 1,1 2 73,-1 2 56,-4 4 1,3-2 12,-3 6-49,-2-1 0,1 9-114,-6 3 137,0 2 0,0 1-809,0 1 560,0 4 1,0-3-751,0 2 263,0-2 0,1-2 792,3 0 0,2 1 0,5-1 0</inkml:trace>
  <inkml:trace contextRef="#ctx0" brushRef="#br1">14859 1131 7468,'6'-18'-1301,"3"-2"1738,-5 4 1,-1 1 2060,-3 4-1899,0-1 1,-1 6-59,-3 2 1,-2 3 304,-5 1-554,-6 10 1,3 3-106,-5 10-134,0-1 1,1 1 116,3 0 0,4 0-165,3 0 0,3-5 6,5-3 1,0-3-172,0 0 0,5-6-220,3-2 1,6-3-492,1-1 1,5-6-319,-1-5 803,-2-6 0,4-6-142,-2 0 336,-2 1 1,3-1 81,-5 0 0,0 1 276,-3 3 1,-4 3-14,-1 4 54,-4 6 0,2 2 911,-5 8-605,0 7-287,0 12 0,0 6 280,0 6-120,0 4-505,0 7 0,0 6 10,0 5 1,0 0 151,0 0 1,-2-1-161,-1-3 1,0-2 57,-4-5 1,-1-6-79,-4-2 1,1-7 310,0-5 1,3-3-90,0-4 1,1-4-296,-5-7 112,1-3 0,-4-5-123,0 0 105,-1 0 1,4-6 301,-4-6 0,7-4-210,-2-7 1,3-5 32,1-2 1,2-3 89,5-2 1,1 4 97,3-4-95,2 9 1,11-11-115,2 10 374,2 1-194,7 8 1,1-4-169,6 3 59,-1 3 1,-4-6-20,1 3 1,-1 1-25,5-1 1,-1 0-1,0-3 0,-3-1-103,-1 0 1,-5 0 75,2 0 0,-3-1-17,-1-3 1,-4 3 354,0-2-155,-5 2-3,-3-4 0,-2 5 67,-5 0 1,0 5-58,-4 7 0,-5 1 88,-3 2 1,-3 3-85,-4 5 0,1 6 4,-5 6 0,3 9-93,-3 10 1,7 2 71,0 1 0,2-1 67,6-3-87,0 3-170,10-8 0,1 1-169,8-7 1,3-2 112,5-6 0,4-5-145,-1-2 1,6-2-183,-2-2 1,2-6-458,-1-1 0,0-7-1117,-4-1 990,0-6 569,-5 9 0,-4-9 422,-3 6 0,-2-5 0,-1 2 0</inkml:trace>
  <inkml:trace contextRef="#ctx0" brushRef="#br1">15852 925 8236,'-11'-11'446,"-1"-1"0,5 5 1815,-1-1-1819,6 5 1,-9-2-226,4 5 0,-3 5-687,-2 3 254,1 2 213,4 2 0,-1 3-124,4 0 16,-5 5 63,8-7 0,-3 7-183,8-4 0,3 4 59,8-1 1,3 3-219,5 0 1,0-3 87,0 0 0,0-3 17,-1 3 0,-3-5 147,0 1 0,-8-1 95,0 1 0,-7-2 545,0 2-406,-8-2 0,-8-2 148,-7 1-272,-2-1 0,-2 0-207,0 1 0,0-2-288,0-2 1,1-3 522,-1-5 0,0 0 0,0 0 0</inkml:trace>
  <inkml:trace contextRef="#ctx0" brushRef="#br1">17097 742 7987,'-5'-16'10,"-4"2"-98,-2-5 0,-6 5-67,10-1 0,-10 2 300,6 2 1,-5 0 372,1 4 1,1 3-233,-5 8 1,1 7-132,-1 8 0,-1 9 215,5 6 0,0 12-77,3 11 1,2 7-1055,6-29 0,0 2 974,1 0 1,1 1-167,2 2 1,0 0 0,0-1 0,0 1-208,0-2 0,0 0 0,2 1 0,1 0 167,1 0 1,0-2-1,1-1 1,1-2-186,2 1 1,0-1 0,4 25-127,4-1 0,-4-9 30,0-11 1,-2-5-724,-3-10 237,4-5 1213,-10-2 0,4-11-936,-5-5 1,-5-6 316,-3-9-219,-7-8 385,2-6 0,-8-6 0,3 1 0</inkml:trace>
  <inkml:trace contextRef="#ctx0" brushRef="#br1">16617 1108 8045,'2'-15'286,"1"-1"1,5 5-29,7 3 0,1 2 14,6-2 0,4-2-92,8 3 0,4 0-15,0 0 1,4 4-43,-4-1-878,0 3 928,1 1 0,-3 0-243,2 0 35,-2 0 1,-7 0 0,-3 0-456,-1 0 260,-3 0 33,-4 0 240,-6 0 477,-7 0-496,-15 5 337,2 1 0,-9 10-131,6-1-10,0 5-206,-1-7 1,6 7 6,2-5 0,3 2 14,1-2 0,1-2-123,3 2 1,2-2-22,6-2 0,0-1-241,3-2 0,-2-3-33,2-5 95,3 0 205,-5-5 0,3-3 205,-4-7 34,-6-3-192,4 1 1,-8-5 129,1 3 0,-1 1-11,-2-1 0,0 1 231,0-1 0,0 2 187,0 1 114,0 4-169,5-5-333,-4 11-1,9 1 0,-4 5-63,6 0 76,-1 0-79,1 10 0,-1-1 2,1 10 1,3 0-32,0 4 0,0 0-132,-3-1 1,-1-3 40,1 0 0,-2-5-69,-3 2 1,2-7 260,-5-2 56,0-4-176,-4 2 261,0-5-6,5-5-237,-4-2 0,9-9 25,-2-3 1,2-3-71,1-1 0,2-3-186,2-1 1,-2 0-80,2 5 1,-2-1-394,-2 0 0,0 5 687,-4 3 0,3-3 0,-3 0 0</inkml:trace>
  <inkml:trace contextRef="#ctx0" brushRef="#br1">18696 948 8485,'0'-11'665,"-5"-1"-315,-1 1 1,-5-1-97,4 1 1,-5 3-19,1 1 0,-2 4-260,-6-1 48,-5 3 37,-5 6 1,-4 6-165,2 9 49,-2 1 62,4 7 1,-4-3 116,3 6 1,7-1-84,8 5 1,7-5-191,4 0 1,4-4 142,4 1 1,5-3 50,10-2 1,1-3-624,11 1 0,1-10 274,6 1 1,-2-7-124,6 0 1,0-4-46,4-4 1,-4-2-360,0-6 675,-6 1 0,-1-1 0,-7 1 0</inkml:trace>
  <inkml:trace contextRef="#ctx0" brushRef="#br1">18879 845 8233,'0'-6'136,"5"1"0,-3 6 62,6 3 1,-4 7-16,3 8 0,-4 4 52,1 4 0,1 2 0,-1 5 0,-1 6-199,-3 1 0,0 0 137,0 1 0,0-9-160,0 1 0,0-8 57,0-4 0,0-4-108,0-6 193,0-6-65,0-1-63,0-20 0,0 0-130,0-16 1,5-1-304,3-6 0,2 3 186,2-3 0,-5 0-348,1 3 1,-1 0 134,5 8 1,-1 6-60,1 5 1,-1 5 221,1 3 1,-5 3 269,1 5 0,-1 0 0,5 0 0,-1 5 0,1 2 0</inkml:trace>
  <inkml:trace contextRef="#ctx0" brushRef="#br1">19164 959 8212,'8'0'-246,"-1"0"725,-4 0 260,2 0 1034,-5 0-1433,0 5-92,-5 7-47,-1 1 1,-5 9-89,4 1 1,-3 1 40,2 7 0,3-6-24,1 2 0,3-3-53,1-1 1,1-4-322,3 0 0,2-6 38,6-2 1,0-1-216,4-6 0,-2-2 170,5-5 1,-4-5 120,4-7 0,-5-3 132,1-5 1,-3 0-44,-5 1 1,2-1 13,-5 0 1,0 1 31,-4 3 1,-5-2 114,-3 2 0,-2 2-199,-2 2 0,1 2-497,0 2-539,-1-1 430,1 6 471,4 1 0,4 5 214,6 0 0,4 5 0,4 1 0</inkml:trace>
  <inkml:trace contextRef="#ctx0" brushRef="#br1">19610 891 8212,'11'-17'0,"-3"8"492,-1-2-185,-4 2 1,2-2 742,-5-1-655,0 6 1,-5 1-1,-3 5 0,-6 1-78,-1 3 0,-5 6-80,1 5 0,-3 6-93,-1-2 1,5 1-125,3-1 0,8 3 7,3-3 1,3-2-242,1 2 0,1-5 19,3 2 1,6 1-292,5 2 0,4-2 102,-4-2 1,4 2 123,-3-2 0,-1 0 116,-4-3 1,1-1 64,-1 0 1,-5 1 23,-2-1 1,-3 1 58,-1-1 0,-1 0 196,-3 1 0,-6-5-202,-5 1 1,0-5-148,3 0 1,-3-1-588,0-2 518,0-5 1,5-2 0,2-5-259,4-4 1,3 0 16,1-3 459,0-8 0,10 3 0,3-10 0</inkml:trace>
  <inkml:trace contextRef="#ctx0" brushRef="#br1">19838 891 8191,'18'-18'-223,"-2"2"-336,-4 4 2584,-1 1-1269,-5 4 0,-2-2-225,-8 6 1,-7 0-99,-8 7 1,-3 2-225,0 6 0,-1 4-119,0 3 1,1-1 145,3 1-52,3-5 1,8 6-1,2-4-243,1-2 1,2 2-172,7-1 1,6 4-201,5-4 1,6 2 164,-2-2 1,1-2-112,-1 2 0,1-2 168,-4-2 0,3 1 105,-4-1 1,-4 1 21,-3-1-47,-6 0 1,2 1 328,-8-1 1,-3 2-117,-8 2 1,1-6-238,-5 2 0,3-3-204,-3 0 0,5 1-1090,-1-6 1446,3 1 0,-5-4 0,-1 0 0</inkml:trace>
  <inkml:trace contextRef="#ctx0" brushRef="#br1">19975 1074 8191,'12'0'281,"-1"0"-235,0 0 1,6-4 291,2 0 0,-1-4-382,1 5 0,0-5-1115,4 4 1159,-1-5 0,1 3 0,0-6 0</inkml:trace>
  <inkml:trace contextRef="#ctx0" brushRef="#br1">20763 937 8207,'0'-12'391,"0"1"774,-5-1-905,-1 1 1,-6 4-145,1 4 1,-2 3 119,-2 3 1,1 9-1,-5 7 0,5 3-105,-1 0 1,-2 5-31,2 0 1,1-1-231,6-3 0,3 0 17,5 0 0,2-2-390,1-2 1,4 2 232,4-6 1,6-4 28,2-3 0,0-5-13,4 0 1,-3-3-69,7-3 1,-3-5 177,-1-7 0,-2 2-30,-2-2 0,1 0 264,-4 3 0,-5-2 447,-3 7 465,-6 1-392,3 1 94,-5 5-581,0 0 1,-1 5 19,-3 3 0,3 4-406,-3 3 1,3-1 150,1 5 1,0-1-913,0 1 495,5-3-6,-4-5 0,13 1 534,-2-1 0,7 1 0,-2-1 0</inkml:trace>
  <inkml:trace contextRef="#ctx0" brushRef="#br1">21106 1016 8186,'0'-11'1912,"0"5"-1134,0 1-533,0 5 1,0 5 138,0 2 0,0 9-175,0 3 0,0 1-15,0-1 0,0 2-41,0-1 1,5-3-162,2 2 0,0-5-44,0 2 0,1-8-406,3 0 0,1-5-97,-1 0 0,5-1 186,-1-2 1,0-5-17,-4-3 1,1-2 162,-1-2 1,-1 1 61,-2 0 1,1-5 12,-5 1 1,3 0 206,-3 3 34,0 1 67,-4 0-218,0 4 1,0 1 837,0 2-343,0 3 93,0-4-351,0 15 0,0-3-48,0 9 1,1 0-190,3-1 0,-1 1-303,4-5 0,1 4-1396,3 1 1756,1-6 0,-1 0 0,0-4 0</inkml:trace>
  <inkml:trace contextRef="#ctx0" brushRef="#br1">21540 777 8168,'0'-12'-1017,"0"6"1976,0-4-68,0 8-414,0-3 0,-2 14-26,-1 3 0,1 11-71,-1-1 1,1 13-123,2-1 1,-1 6 116,-3-1 0,3 2-181,-3-3 0,4 1-378,4-5 0,-1-5-274,4-2 1,-1-4-438,2-4 1,1-3 894,-5-5 0,5-4 0,-3-2 0</inkml:trace>
  <inkml:trace contextRef="#ctx0" brushRef="#br1">21391 1005 8066,'-6'-5'0,"2"2"193,8-4 0,4 3 308,7-4 1,3 5-280,4-5-129,1 5 1,5-5-141,3 4 1,-2-4-253,1 4 0,-1 1 33,2 3 1,-3 0-167,-5 0 1,-4 1 93,0 3 338,-5 2 0,2 10 0,-4 2 0</inkml:trace>
  <inkml:trace contextRef="#ctx0" brushRef="#br1">21871 720 8009,'-11'0'8,"3"1"909,0 3-531,6 2 1,-7 12 177,5 5 1,-4 6-155,5 9 1,-5-1 150,4 4 1,-3 1-105,3 4 0,0-8-466,4 0 0,0-9-188,0 6 1,4-9-182,0 1 0,5-8 217,-2-4 1,-2-2-549,-1-2-1914,2 1 2623,-4-6 0,8-1 0,-4-5 0</inkml:trace>
  <inkml:trace contextRef="#ctx0" brushRef="#br1">21677 1051 8022,'-7'-7'1540,"7"1"-1235,8 2-134,7 3 1,-1-5-1,5 2 1,2 3-86,5-3 0,-2-1-108,3 1 1,1 0-337,-1 4 0,-1 0-348,-3 0 1,0 0 415,0 0 1,-4 0-651,0 0 940,-5 0 0,2-5 0,-4-1 0</inkml:trace>
  <inkml:trace contextRef="#ctx0" brushRef="#br1">22122 959 8022,'0'12'799,"0"-5"-504,0 1 1,0 0 195,0 3 0,0 4-86,0 0 1,0 2-186,0-2 0,0-2-45,0 2 0,0-1-79,0 1 0,0-6-112,0 3 1,0-3-306,0 2 0,1-3-1973,3-1 2294,-2-4 0,3 2 0,-5-5 0</inkml:trace>
  <inkml:trace contextRef="#ctx0" brushRef="#br1">22077 857 8065,'0'-12'0,"0"5"0,0-1 157,0 5 0,5-6 196,2 6 1,3-1-130,2 4 0,-1 0 71,1 0 1,-5 0-838,1 0 1,-1 0 197,5 0 1,-4 1 343,-1 3 0,1 7 0,3 7 0</inkml:trace>
  <inkml:trace contextRef="#ctx0" brushRef="#br1">22271 1005 7993,'-5'11'558,"5"1"39,0-1 0,1-1-178,6-2 1,-3 2-395,4-2 1,0 2-130,3 1 0,-3 0-159,-1-4 1,0 3 136,0-2-22,3 2 0,-5 2-140,3-1-486,2-5-382,-4 4 494,1-8 186,-2 3 476,-5-5 0,0-1 0,0-3 0,0 1 0,0-4 0,1 3 0,3-4 0,-1 6 0,4-2 0,-4-3 0,6 5-233,-6-6 215,6 6-3,-7-3 1,4 5 250,-2 0-139,-3 5 189,9 1-227,-4 6 2,6-1-81,-1 0 0,1-4-2,-1-3 1,-3-3-252,-1-1 174,1 0 53,3 0 70,1 0 1,-1-4-2,1 0 0,-5-1 13,1 1 0,-1 2 16,5-6 0,-1 4-12,1-3 1,-1-1 17,1-3 1,-1 3 81,0 0 1,0 1-94,-4-5 1,3 5 329,-2-1 0,-2 1 46,2-5 0,-4 2 46,3 2 1,-4-2 319,1 3 116,-3 2-294,-1-6-67,0 10-437,0-4 6,0 5 0,-4 5-270,0 3 1,-3 2-43,3 1 1,-1 2-112,1 2 1,3-2 124,-3 2 0,3-2-44,1-2 0,0 1 19,0-1 0,0-3-166,0-1 0,1-4 88,3 1 1,-2 1 38,6-1 137,0-1 19,3-8 0,0-1 160,1-5 0,-2-1-52,-2 1 464,-3 4-171,0-3 98,-4 9-23,4-4 1,-5 10-73,0 3 0,0 8-18,0 7 1,-4 1-203,0 6 1,1 5-132,3 3 0,-4 6 111,0 2 0,0-3-181,4 6 0,0 0 98,0 4 0,-1-4-107,-3-7 0,3 2-18,-3-6 1,3 0 63,1-4 1,-4-5 251,0-2 0,-5-4-25,2-4 1,-3 1 87,-2-5 1,-3-3-142,0-5 1,-4-4-17,3 1 1,-4-3-37,1-1 1,1-5-80,-1-3 1,5-3-90,-1-5 0,2-1 89,2-6 0,5 0 24,2 0 1,3-3 43,1-1 1,10-4-3,5 5 1,10-2-22,6 1 1,7 2 42,4-6 1,6 5-422,1-5 0,7 5 155,1-5 1,-25 16 0,0 0-880,3-2 1,2-1 1092,3 1 0,0 0 0,3 0 0,0-1 0,3-1 0,0 0 0,-1-2 0,1 0 0</inkml:trace>
  <inkml:trace contextRef="#ctx0" brushRef="#br1">21311 2672 8480,'0'-11'0,"-3"0"0,-1-1 283,0 1 640,-1 4-469,4 2-261,-5 5 0,1 7 29,-2 4 1,-3 8-71,-2 12 0,0 2 62,-4 12 1,-3 6-80,6-19 0,0 1 0,-8 28-395,10-27 1,-1 0 0,-7 27-108,0 0 0,7-8-197,4-3 1,6-8 32,-2-4 1,8-9-309,3-6 1,3-10 280,2-10 558,4-6 0,-3 6 0,3-1 0</inkml:trace>
  <inkml:trace contextRef="#ctx0" brushRef="#br1">21323 2810 8480,'6'-41'32,"0"3"188,-2 7 1,-2 9 471,1 6-311,4 9 0,-1 3 21,5 8 0,1 8-128,-1 11 0,1 3-100,-1 8 0,2-1 49,2 9 1,-2-4-271,2 4 1,-1-4-219,1 4 0,-1-4-368,5 4 0,-5-7 297,1-1 1,-2-1-224,-2-6 0,-4-5 145,-3-7 414,-3-2 0,-6-7 0,-2-1 0</inkml:trace>
  <inkml:trace contextRef="#ctx0" brushRef="#br1">21311 3049 8405,'-17'-11'0,"0"3"330,6 1 190,4 4 0,2-3-599,5 2 1,9 3 25,3-3 1,8 3-173,3 1 1,1-2-164,6-1 0,2 1-204,6-1 1,-4-3 591,1 3 0,-1-6 0,-5 2 0</inkml:trace>
  <inkml:trace contextRef="#ctx0" brushRef="#br1">21871 2947 8405,'0'7'164,"0"1"1,-4-1 94,0 5 1,1 4 168,3 3 1,-2 5-120,-2 7 0,3 1-18,-3 10 0,2 3-32,-2 5 0,1 3-208,-4-3 1,1 3-44,-2-4 1,2 1 114,2-5 1,3-4-760,-3-3 1,4-2 368,4-2 0,-2-5-898,6-2 1,-6-8 60,2-4 1104,2-2 0,-4-7 0,3-1 0</inkml:trace>
  <inkml:trace contextRef="#ctx0" brushRef="#br1">21757 3049 8281,'5'-11'0,"-3"0"32,6-1 1,3 1 104,5-1 0,0 6-66,-1 2 0,3-1-6,5 1 0,0 0-198,0 4 56,-1 0 0,1 4 103,0 0 1,-5 5-122,-3-1 1,-3 5 25,-5 3 0,-2-1 103,-5-4 0,-1 2-144,-3 2 1,-3-2 58,-9 2 1,2-2-41,-5-2 0,4 1-6,-4-1 0,1 1-10,-1-1 1,-1 0-13,5 1 0,1-5-399,6 1 9,-2-5 509,9 2 0,-4 0 0,5 1 0</inkml:trace>
  <inkml:trace contextRef="#ctx0" brushRef="#br1">22168 3004 7420,'0'11'913,"0"1"1,-1 5-683,-3 6 0,3 6-26,-3 9 0,-1 3 46,1 5 0,0 3-26,4 1 0,-4-1-96,0-3 1,1 0-137,3-1 0,0 0-140,0-4 1,1-2-440,3-9 1,-2 2-161,6-6 0,-6-4-525,2-7 1271,-3-2 0,-1-7 0,0-1 0</inkml:trace>
  <inkml:trace contextRef="#ctx0" brushRef="#br1">22111 3061 8281,'6'-23'0,"4"0"137,-2 0 1,3 6 354,5 1 0,-2 4-231,5 0 1,-4 6-17,4 2 1,-5 3-270,1 1 1,1 5 88,0 2 0,-5 4-10,-3 0 1,-6 6-15,2 2 0,-3 1-191,-1-1 130,-5 2 1,-1-3-1,-5 4-165,-1-3 0,-3 1 93,0-5 0,-1-1-145,5-6 1,0 1-152,-1-5 182,6-1-896,1-3 1102,5-5 0,10-1 0,3-5 0</inkml:trace>
  <inkml:trace contextRef="#ctx0" brushRef="#br1">22693 2867 8281,'7'-7'1478,"-7"2"0,-7 5-1152,-4 0 0,-4 0-67,-1 0 0,-4 5 11,1 3 1,1 7-279,-1 4 0,1-1 115,-1 1 1,4-1-334,8 1 1,2 1-83,5-5 1,0 4-273,0-3 0,10-1 301,5-4 1,1 3-83,3-2 0,0 2 36,4-7 1,-1 2 8,-3-1 0,-3 1 405,-4-6-35,-1 6 1,-4-2 271,-4 4 1,-1-3-32,-2-1 1,-5 0 15,-3 0 1,-2 2 67,-2-5-152,-4 5-668,-2-8 1,0 4 95,3-5 345,2 0 0,2 5 0,0 2 0</inkml:trace>
  <inkml:trace contextRef="#ctx0" brushRef="#br1">22990 3312 8220,'-18'11'28,"2"-4"1,6-1-143,2-2-58,3-3 172,5 9 0,-5-3 0,-1 4 0</inkml:trace>
  <inkml:trace contextRef="#ctx0" brushRef="#br1">20375 3689 8473,'16'0'-6,"3"0"5,8 0 0,3 4 1,9 0 0,9 1 643,13-2-811,-28-2 1,2 0-1,5 1 1,0 1 277,0-3 1,0 0 0,2 0 0,1 1-34,1 1 0,0 0 0,3-1 0,1-1-10,1 2-1,1 0 1,1-2 0,1 0-222,1-1 0,0-2 0,0 0 0,0-1 196,1-4 0,2 0 0,1 2 0,0-2-325,2-1 1,0-1 0,2 3-1,0-1 237,-2-2 0,0 1 1,1 2-1,-1 0 49,-3-1 0,-1 1 0,-2 0 0,-1 1-132,-6 0 0,-1 1 1,-2 1-1,-2 1 116,-2 1 0,-2 1 0,-2 0 0,-2 0 49,20 1 0,-2 0-335,-6 0 0,-8 2-318,-3 1 0,-7 0 618,0 5 0,1-6 0,-2 2 0,1-3 0</inkml:trace>
  <inkml:trace contextRef="#ctx0" brushRef="#br1">23436 3700 8273,'11'-5'44,"-5"-1"0,-1-5 0</inkml:trace>
  <inkml:trace contextRef="#ctx0" brushRef="#br1">7995 7481 8375,'-12'0'0,"5"0"-522,-1 0-589,5 0 885,-7 0 300,9 0 0,-4-5 73,5-3 0,0 2-55,0-2 1,0 4 158,0-3 0,0 3 59,0-4 236,0 6-408,5-9 0,0 9-32,3-6 1,2 6-94,-3-2 0,4 1 66,0 0 0,6-2-76,2-3 0,2-2 105,2 2 0,0 2-182,0-2 1,3 1 126,1-5 0,1 1-2,-1-1 0,-3 5 17,2-1 0,-2 4 7,-1-3 1,0 3-20,0-4 1,1 6 0,3-2 0,-3-1-29,2 1 1,0-1 42,0 1 1,-1 3-77,1-3 0,0 3 50,0 1 0,-2 0-7,3 0 0,-2 0 30,2 0 1,-3 5 4,3 3 1,2-2-22,1 1 1,3 1 1,2 4 1,-4-2 20,4-3 1,-5 3-13,4-2 1,4 2-65,-3 2 0,-2-5 59,-3 1 1,-1-6 57,2 2 0,1-3-17,-6-1 0,1 0 98,-4 0 1,-2 0-89,-2 0 0,2 0 11,-6 0 0,0-3-140,-4-1 0,-3 0 227,0 4-541,-1 0 1,1 0-400,0 0 173,-6 0 1,4 0 304,-2 0 1,-2 1-6,1 3 1,-1 2-85,-2 6 344,0-1 0,-5 6 0,-2 1 0</inkml:trace>
  <inkml:trace contextRef="#ctx0" brushRef="#br0">9388 7207 10588,'-6'-23'-1084,"2"2"103,8 6 1241,-3 5-111,9 10 0,-4 0-79,6 0 0,-1 0-49,1 0 0,-1 5 298,0 3 1,6 2-189,2 1 1,3 5 230,0-1 1,1 4-86,0-4 0,1 5-258,3-1 1,-6-1 81,6 1 0,-9-1-154,5 1 1,-4 1 214,0-5-6,-3 1-140,-4-5 1,-7-1-31,-5-2 0,-10 1-27,-9-5 0,-8 6 78,-4 1 0,-3 2-686,-4 6 0,1 0 289,-5 4 1,4 1 357,-3 3 1,-6 2 0,-5 5 0</inkml:trace>
  <inkml:trace contextRef="#ctx0" brushRef="#br1">8292 8006 8418,'-7'0'-1636,"1"-4"1635,2 0 120,3 1-250,-4 3 0,5 1 236,0 3 0,0-2 171,0 6 1,1-1 64,3 5 0,-2 3-147,6 0 0,3 4 73,5-3 0,3 3-139,-4-4 0,5 1 32,-1 0 0,3-4-37,1 3 0,1-2-8,2-1 1,0-1 14,4 0 1,-1 1-23,2-1 0,2-1-48,-3-2 1,3 2-7,2-2 1,-1-3-98,0-1 1,0 1 134,1-1 1,-1-1-132,0-3 132,0 0-60,1 0 0,-1 0-66,0 0 0,0 0 66,1 0 1,-5 0-11,1 0 1,-5 0-63,5 0 1,-6 0 73,2 0 1,-7-3-46,-1-1 1,-1-1 34,1 1 1,-1 3-225,-3-3 0,-2 1-85,2-1 0,-3 3-484,0-3-97,-1 3-447,1 1 1312,-6 0 0,-1 5 0,-5 2 0</inkml:trace>
  <inkml:trace contextRef="#ctx0" brushRef="#br1">9342 8154 8532,'0'-21'-500,"0"2"0,5-3 423,3 11 1,2 5 472,2 6 1,3 0-313,0 0 0,4 5-211,-4 2 1,6 3 368,-2 2 1,-2 3-138,2 0 1,0 2 210,4-2 0,0-1-125,0 5 1,0-5-129,0 1 1,-2 2-4,-2-2 0,-1 0-139,-3-3 1,-3-1 168,-1 0 1,-1-3-180,-6 0 132,0-6 1,-7 8-4,-4-2 1,-7 2-247,-13 1 1,-2 1 142,-5-1 0,-4 5-460,-1-1 1,-5 6 522,-2 2 0,1 5 0,-6 6 0</inkml:trace>
  <inkml:trace contextRef="#ctx0" brushRef="#br1">7332 12483 7993,'0'-11'172,"0"-5"-35,0 1 0,0 0 115,0 3 0,0-5-209,0-6 0,-1-5 72,-3-6 0,2-1-73,-6 1 0,2 0 9,-2 0 1,-2-2 40,2-2 1,2 3 52,-2-4 0,4 0-78,-3 1 0,1-9 0,-2 1 0,3-3-49,5-1 0,-4 2-19,0-5 1,0 0-232,4-5 1,0 0 204,0-3 0,0 7 73,0-3 1,0 7-13,0 1 1,2 2 0,1 1 1,-1 2 11,2 2 1,1-3-106,-2 3 1,3 3 97,-3 1 1,-1 2-112,1 2 0,-1 0 96,-2 0 1,0 3 107,0 1 1,-2-1-76,-1-3 1,1-2 1,-1-2 0,1 2-26,2-6 0,0 4 6,0-4 0,0 4-13,0-4 0,4 5 17,0-1 1,1-1-93,-1 1 0,-3-1 82,3 5 0,1 1-140,-1 3 130,0-8 261,-4 12 1,1-12-300,3 8 1,-3-2 39,3 2 0,-3-3-33,-1 2 1,0-2-20,0-1 0,0 1 24,0 2 0,0-2 87,0 3 0,0-3-82,0-1 0,4 3 133,0 1 1,-1 3-91,-3-3 1,4 4 10,0 0 1,0-2-38,-4 1 1,0 0 23,0 5 0,0 3-16,0 0 0,0 3 23,0-3 0,0 4-72,0-4 0,0 5 6,0-1 1,0 2-97,0 2 1,0-4 70,0-1 1,1 1-100,3 4 0,-3-5 73,3 1 1,1 0-105,-1 4 1,0-5 220,-4 1 0,1-1-115,3 0 1,-3 4 207,3-4 1,-3 4 17,-1 0-33,0 1 0,-1-1-98,-3 1 1,3 3 62,-3 1 40,3-1 0,1-3-430,0-1 191,0 1-138,0 0 192,0-1 2,0 1 37,5-1 0,-4 1-13,3-1 65,2 6-10,-5-4 0,4 7 133,-5-4-155,0 4 17,0-2 75,0 5-104,-5 0 1,3 4 166,-6 0 1,1 5-89,-5-2 1,0 7 80,-4 1 0,-1 10-46,-6-3 0,-1 8-33,-3-4 0,2 6-1,-6-2 1,2 3-3,-2 2 1,2-2 3,3-3 0,3-2-17,0-5 1,5-2-127,7-1 1,-1-4 162,1-5-302,-1 1 277,6-1-130,-4-4 8,9-2-10,-4-5 177,10 0 1,1-4-116,5 0 0,-3-5 56,0 2 1,1 0-39,6 0 1,-3 3-12,4-4 1,-4 6 27,0-2 0,-1-1-69,1 1 0,4 0 34,3 4 0,-1 0-5,1 0 0,1 0-28,7 0 1,-3 0 34,3 0 1,2 0-19,1 0 1,0-1 14,0-3 0,-3 3 9,3-3 1,-3-1 51,3 1 1,-4-3 126,0 3 1,-2 0-126,-1 4 1,0 0 106,0 0 0,-4 0-161,0 0 0,-5 0 5,1 0 1,-6 0-59,-1 0 149,-1 0-57,0 5 16,-2-4-23,0 4 192,-4-5 46,4 0 1,-6 0-161,-3 0 0,1-5-35,-4-2 1,-5-5-104,-3-3 1,-1-3 66,0-5 0,0-1-62,-3-2 0,-3 0-30,3-4 1,2 1-219,-2-2 1,1-2-67,-1 3 1,2 2-352,6 1 0,-1 3-492,1 1 1,0 2 499,-1 2 1,2 2 668,2 6 0,-7-1 0,2 1 0</inkml:trace>
  <inkml:trace contextRef="#ctx0" brushRef="#br1">12631 8851 8026,'-7'1'-528,"-1"3"587,6-2 1,-8 8 0,2-3 0,-1 0-22,1 0 1,-2 1 150,3 3 0,0 1-106,0-1 1,0 1 46,0-1 1,-2 0 13,5 1 0,-4 4 1,5 3 1,-5 3-3,4 1 1,-3 1-14,3 3 0,-5-2-1,1 5 1,-2-3 5,-1 3 0,-1 1 13,1 3 1,3-2-11,1 2 1,0-3-3,0 3 0,-2 0 21,5-3 1,-4 3-29,5 4 0,-5-3-58,4 4 0,-3 0-451,3-1 1,-1 5 109,1-1 0,3 2 189,-3 2 1,-1-2 96,1-2 1,0 3-96,4-3 0,-1 2 70,-3 2 1,3-2-3,-3-2 0,-1-3 9,1-4 1,0-2-2,4-3 0,-4 2-2,1-6 0,-1-3-3,4-4 1,0-1 13,0 1 0,0 3-12,0-3 1,0-2 64,0 3 0,0-1-41,0 3 1,0 5 1,0 0 1,1 4-14,3 0 0,-2 2 0,6 1 1,-4 4-35,3 0 0,-4 0 37,1-3 0,1-1-26,-1 0 1,1 0 19,-1 1 1,-3-1 1,3 0 0,1-3 7,-1-1 0,1-1 18,-2 2-30,-1 2 54,8-9 0,-8 8 114,6-6 0,-4 5-101,3-5 0,-3 1 7,4-4 1,-1 0-241,5-1 0,-2-2 79,-2-1 1,2-2-362,-3 2 0,4-2 178,0-6 0,-1 2-129,-2 2 0,2-2-74,-2 2 0,-3-6 472,-2-1 0,4 4 0,-1 6 0</inkml:trace>
  <inkml:trace contextRef="#ctx0" brushRef="#br1">12129 11684 7943,'0'11'-62,"1"4"66,3 0 0,2 6 146,6-2 1,3 6 83,0 2 1,4 5 3,-3-2 0,4 2-43,-1-2 0,-3-3 0,0-8 1,0-3 43,-1-4 1,1-2 13,-5-2 1,0-5 394,1-6-283,-1-4-127,1-9 0,4-7-198,3-8 1,1-5 129,0-2 0,5-9-88,-2 1 1,2-4-221,-2 1 1,0-3 53,0-5 0,3 0-397,1 0 0,0 3-39,-5 1 0,5 5-26,0-2 0,3 1-1229,-3 3 1775,5-2 0,-6 7 0,6-2 0,2 2 0,2 3 0,2 0 0</inkml:trace>
  <inkml:trace contextRef="#ctx0" brushRef="#br1">14150 8874 7983,'6'-11'291,"0"4"171,5 3 0,-2 8-469,3 4 1,-4 8-77,8 7 1,-2 3 237,1 8-40,-2-2 0,4 12 149,-1-2 0,-4 6-367,3 2 0,-1 4 476,2-1 0,-4 10-231,-4-30 1,0 2 0,-2 2-1,-1 0-316,-1 2 1,0 2 0,0-1 0,1 0 229,-3 0 0,-1 0 0,1-1 0,0 0-74,-2 3 1,0 0 0,2-3 0,0 1 43,0 3 1,0 1 0,0-1 0,0-1-61,-2-2 0,0 0 0,0 3 0,0-1 44,0-4 0,0 0 0,0 2 1,0 0-49,0-3 0,0-1 1,0-1-1,0 1-133,0 28 0,0-30 0,0 0 192,0 30 1,-3-31 0,0 0 25,0 0 1,-1-1 0,-1 1 0,0 0 81,-7 28 1,1 1 138,-1-1 1,0-3-72,-3 3 0,2 0 81,-2-4 1,3-2-179,5-9 0,-2-2 38,5-2 0,-4-7-248,4-4 0,-3-6 290,3 2 1,0-8-653,4-4 1,0-2 157,0-2-1661,0-4 1391,0-2 584,0-5 0,5-5 0,2-2 0</inkml:trace>
  <inkml:trace contextRef="#ctx0" brushRef="#br1">14276 9171 8028,'-4'9'-73,"0"2"1,-4-1 168,0 9 0,-6 6 333,-1 5 0,-2-1-55,2 2 0,-3 3-48,-5 4 1,6 0-61,1-4 1,4-3-8,0-1 1,5-4-507,-1 0 0,6-3 246,-2-4 1,3 1-1489,1-4 830,0-1 497,0-4 0,3-9-174,1-6 1,5-11 335,-1-8 0,2-10 0,1-8 0</inkml:trace>
  <inkml:trace contextRef="#ctx0" brushRef="#br1">14185 9022 8121,'0'-11'1961,"0"0"-2017,0-1-464,0 6 1,5 2 631,2 8 1,9 7 651,3 8 0,4 7 172,3 0-480,-2 11-290,4-6 1,-1 8 129,-1-5 0,1 4-148,-4 0 0,0-3 19,0-5 1,-1-6-103,1-1 1,-5-1-193,-3-7 0,-2 0-674,-2-4 1,-3-3 441,0 0 0,-6-4-1575,2 3 883,-3-4 1102,-1 7 0,-5 1 0,-1 7 0</inkml:trace>
  <inkml:trace contextRef="#ctx0" brushRef="#br1">21551 13408 8395,'-6'0'-765,"1"0"0,1 9 404,0 2 0,-5 3 407,2-2 1,-5 4 415,-3 3 1,-4 4-220,-8 4 0,-2 1 131,-5 2 0,1 3-404,2-2 0,3-3-367,6-2 0,4 2 196,3-1 201,2-1 0,2-3 0,-1 0 0</inkml:trace>
  <inkml:trace contextRef="#ctx0" brushRef="#br1">21494 13465 8405,'0'-6'381,"0"1"-290,5 5 0,0 5 530,3 2 0,6 7-137,-3 2 0,7 5-212,-3 2 0,6 0-131,-2 4 1,3 0-230,5 0 0,-2 0 104,6-4 0,-10-1-180,2 1 1,-4-4-117,0 0 1,-2-5-529,-6 2 0,-4-4 155,-4 0 653,-1-1 0,-7 1 0,-2-1 0</inkml:trace>
  <inkml:trace contextRef="#ctx0" brushRef="#br1">21540 13705 8516,'0'-6'511,"0"1"-169,0 5 1,0 6-37,0 5 0,0 7-28,0 9 1,0 7 185,0 8 0,0 9-138,0 6 0,0 6-429,0-27 0,0 1 0,0 0 0,0 2 229,0 3 0,0-1 0,-1-1 0,0-1-83,0 3 0,-1 0 1,-1-3-1,1-1-51,-2 2 1,0 0-1,-1-2 1,0-2-32,1-3 1,0-1 0,-6 28-100,-1-6 1,0-3 67,4-6 0,-3-8-49,2-3 0,2-7-67,-2 0 0,2-5 125,-2-3 0,-1-2-161,6-6 1,-6 0-296,1-4 0,2-2 407,-2-5 1,6-1-1588,-2-3 1776,-3-2 1,6-16-1,-4-2 1</inkml:trace>
  <inkml:trace contextRef="#ctx0" brushRef="#br1">982 4820 8431,'7'-12'-942,"8"1"0,-6-1 1086,10 1 1,-4 1 765,4 2 1,1-1-768,7 5 1,2 1 61,5 3 0,2 0-341,2 0 1,-1 0 2,5 0 1,-4 1 11,4 3 1,-1 1 181,5 2 0,1 4-349,3-4 0,2 0 295,5 0 1,1-4-41,3 0 1,-1-3 9,-28-1 1,0-1-1,1-1 1,0-2 24,3-2 0,1-1 0,-1 0 0,1-1-2,1 0 1,0-1 0,3-2 0,0-1-227,-3 1 1,0 1 0,2 0 0,1 1 233,-3 0 1,0 0-1,0 3 1,-1 1 23,1-2 0,0 0 0,0 2 0,-1 1 2,1 1 1,0 0 0,-1 1 0,0 1-116,-3 2 0,0 0 1,1 0-1,-1 0 98,0 0 0,0 0 1,2 4-1,1 1 51,-1 0 0,0 1 0,2 2 0,0 0-42,-2-1 0,0 1 1,3-1-1,0 0 4,-1 2 0,0 1 0,2-3 0,0 0-252,2 1 0,0-1 0,0-2 0,1-1 218,0 0 0,1 0 1,5-3-1,0 0 4,-2 1 0,1 0 0,5-2 0,1 0-58,-3-2 0,1 0 0,0 1 1,1 0 24,-2-3 0,1 0 0,-1 2 1,0 0 27,1-2 1,-1 1 0,-1 1-1,0 1-253,2-1 1,-1 0 0,-1 0-1,1-1 253,2 1 0,0 0 0,-1 0 0,-1 1-3,-2 0 1,1 2 0,1-1 0,-1 0 8,0 0 0,-1 0 0,2 0 1,0 0 2,0 0 0,1 0 1,-1 0-1,0 0-7,1 0 0,-1 0 0,2-2 1,1 0 5,-1 0 1,0 0-1,3-2 1,-1 0 19,-2 2 0,0 1 0,3-4 0,-1 1-21,-2 0 1,0 0-1,3 0 1,-1-1 60,-2 1 0,0 1 0,3-3 0,0 1-21,-1 1 1,1 1-1,-3 0 1,0 1 5,-1 0 0,-1 0 0,2-1 0,0 1-5,-1 0 1,-1 0 0,2 0 0,0 0 7,-2 2 1,0 0-1,-3 0 1,0 0-7,-1 0 1,1 0-1,1 0 1,1 0 5,3 0 0,0 0 0,1 0 0,-1 0-23,-1 0 1,-1 0 0,-1 0-1,0 0 11,1 0 0,1 0 0,0 0 0,1-1-88,4-1 0,0 0 1,-1 1-1,-1 0 45,0-3 1,0 0 0,1 2 0,0 0-12,3-2 1,0 1-1,-3 1 1,-1 0 8,3-2 1,-1 0 0,-2 3 0,1 0-10,1-1 1,1 0 0,-3-1-1,1 1 6,1 0 0,0 0 0,-3 0 0,0 0-8,3 2 0,0 0 0,-1-2 1,-1 0-75,0 1 1,0-2-1,0 0 1,-1-1 50,0 2 1,-1 0-1,1 0 1,0 0 22,1 2 1,0 0 0,-1-1 0,0-2-21,-2 2 0,-1-1 1,-1-1-1,0 2 4,2 1 1,-1 0 0,-4 0-1,0 0 21,4 0 1,1 0-1,-6 0 1,0 0-2,4 0 0,-1 0 0,-2 1 0,-1 2 0,-2-2 1,-1 1 0,1 3 0,-1-1 109,-1 0 0,0 0 1,0 0-1,2 1-12,1-1 0,1-1 1,-2 2-1,0-1-37,0-2 0,-1 0 0,0 2 1,1 0-10,-1-2 0,1 0 0,1 0 0,0-1-24,-1 0 1,0-2 0,-1 1-1,0 0-6,1 0 0,0 0 0,-1 1 0,1 0 8,2 1 1,0-1 0,-3 0 0,1 0-2,0 1 1,0-1 0,-5 1 0,0-1-17,1 1 1,0 0 0,-1-1 0,0 0-3,1 3 0,0 0 0,0-2 0,0 0 15,0 1 1,0 1 0,-3 0 0,-1 0-46,-2 2 0,1-1 1,1 1-1,0 0 59,-2 0 1,1-1-1,0 1 1,1 0-14,-2-1 0,0 1 0,0-1 0,-1 0-16,0-1 1,-1 0 0,2 1-1,1 0 8,-1-1 0,0 0 0,0-1 0,1 0-1,1 1 0,0 0 0,0-2 0,-1-1-13,1 3 1,0 0-1,-2-2 1,-2 0-4,3 2 0,-1-1 0,-1-1 0,0 0-34,1 2 0,0 0 0,0-2 1,0 0 41,-2 1 1,0 1 0,2-1 0,-2 1-93,29 3 0,-28-2 0,-1-1 345,29 0 1,0 4-268,-4-5 0,1 5-13,3-4 1,-6 3-6,2-3 1,-8 4 9,1-4 0,-2 3 5,2-3 0,-2 4-34,5-5 1,2 1 29,6-4 1,-2-1 62,-27-1 0,1 0 0,1-1 0,0-1-88,3-4 0,-1 0 0,1 2 1,-1 0-8,1-2 1,-1 0-1,0 2 1,1 0 5,2 0 0,-2 0 0,-2 1 0,-2 0 228,24-2 1,0 2-212,-4 5 1,-3 5 135,-5 2 0,0 5 374,-7 3 1,-4 3-346,-3 4 1,-6 5 99,2 0 0,-7 4-32,-1 0 0,-5 2-90,1 1 0,2 4 57,-2 0 0,0 4-42,-3-4 1,-2 5-75,-3-1 1,3-1 52,-2 1 0,2 0-159,2 3 0,-1 1 129,1 0 0,3 2-138,0-2 0,5 2 8,-1-6 1,3-3 29,1-1 1,3 1-51,1 0 0,1-1-162,-1-4 0,-3 0 96,2 0 0,-5 1 38,-2-1 1,-5 4 173,1 0 0,-4 9-88,-3-1 0,-3 3 84,-5 1 0,0 3 5,0 8 0,0-1 104,0 4 1,0-30 0,0 1-116,0 1 1,0 0 0,0 0-1,0 0-26,0-1 0,0-1 0,0 2 0,0 2-48,0 0 1,0 0-1,0-1 1,0-1 44,0 0 1,0 1 0,0-1-1,0 1-26,0-1 0,0 1 0,0 1 0,0 1 14,0-1 0,0 0 0,2-1 0,0 0 6,0-1 0,0 0 0,0-1 1,-1 0 5,0-1 0,-2 0 0,1 1 1,0 0 7,0 1 0,0 0 0,0-1 0,0 0-11,0 1 0,0 1 1,0-2-1,0-1 8,0 1 0,0-1 0,0 2 1,-1 0-14,-1 0 1,0 1-1,0-1 1,-1 1 4,0-1 0,-1 1 0,-3-1 0,0 1-56,1 1 1,0 0-1,-1 3 1,-1 1 49,0-2 0,1 0 1,0 3-1,1 1-31,-2 0 0,1 0 0,0-2 0,1 1 25,0-1 1,1 0-1,-1 0 1,0 1 5,0-1 1,1-1-1,1 1 1,2 0-28,-1-2 0,2 0 0,0 0 0,1-1-5,-1-1 0,2 0 0,-1 1 1,0 1-6,0-2 1,0 0 0,0-1 0,0 1-52,0 0 0,0 0 0,0-4 0,0 0 46,-1 2 1,2 1-1,-1-2 1,1 1 11,1 1 0,0 2 0,-2 2 0,1 0-2,1-1 0,0 0 0,-1 0 0,-1 0-25,0 0 1,0 0 0,0-3 0,0 0-3,0 3 0,0 0 0,0-3 0,-1-1 11,-1 2 0,0 0 1,1-1-1,-1 0 2,-1 3 0,-1 0 0,1-1 0,-1-1 36,1 4 0,-1 0 1,-1 2-1,0 0-29,1 1 1,0 1 0,-1-2 0,0 0 4,-1 1 1,0 1 0,-1-2 0,-1 1-184,1 0 1,-1 1-1,-2 1 1,1 0 213,1-1 0,1-1 1,-3 5-1,-1-1-33,2-1 0,-1 0 0,0 0 0,-1 0 2,-1 2 0,1-1 0,1-4 0,1 0 31,-1 1 1,1-1 0,0 0 0,0 1 52,0 1 1,-1 1 0,-1 0 0,0 0-83,2 2 0,-1-1 0,0-1 0,0-1 1,1-3 1,-1 0 0,0 1 0,0 1 0,2 0 0,1 0 0,-1-3 0,0 0 7,2 1 1,1-1 0,1-2 0,0 0-170,0-3 1,1 0 0,1-1 0,0-1 161,-2-1 1,0-1 0,3 0 0,0 0-1,-1 1 0,0-1 1,1 0-1,1-1-1,0 32 1,-2-31-1,0-1 1,0 0 0,0-1 0,0 0 0,-1 1 5,1 1 1,0 0 0,1-1 0,0 0 2,-3 3 1,0 0 0,2 0-1,0 0 3,-2 0 1,1 0 0,1 1 0,0 1-2,-2 2 0,0 0 0,2-3 0,0 1 25,-1-2 0,-1 0 0,2-1 0,0 1-57,-2 0 1,0 0 0,1-1 0,0-1 0,-1 0 1,0 0 0,0 1 0,-1-1 2,3-2 1,1 1 0,-2 0 0,1 0-4,-1-1 0,2 0 1,0 2-1,1 0 7,-2-2 1,0 0 0,0 32-22,2 0 1,-3-6 173,-1 2 0,0-8-101,4 6 0,-4-9 50,0 1 1,-3-5-136,3-3 0,0 1 6,4-5 1,-4-3 341,1-5 1,-1-5-449,4 2 1,0-3 675,0-1 0,0-4-574,0 0 1,0-1 420,0 1 1,0 2-380,0-1 0,-4 2 412,0 5 0,-5-3-108,2 3 1,-5 2 66,-3 1 1,2 0-153,-2 0 1,-3-5-83,-1 2 0,-6-3-23,-2-1 0,-1-1 0,2-3 1,-3-3-349,-6-4 0,4-1 125,-4 0 0,2 0-230,-9-4 1,4 2 122,-4-5 1,1 5-20,-5-2 0,-4 0 133,1 0 0,-7-3-332,-1 4 1,-5-4 388,28-1 0,-1 1 1,1-2-1,0-1 8,0 0 1,-1 2 0,-1-1-1,-1 1 43,-1-1 1,-1-1 0,0 2 0,0-2-33,-1 0 1,0-2 0,0 1 0,1-1 32,1-1 1,0 0 0,-5 0 0,0-1-9,1 0 0,0-2 0,-2 0 0,0 0-216,3 1 1,-1 1-1,-1-2 1,-1 0 214,-1-1 0,-1 0 0,1 0 0,0-1-270,1 0 1,0-1 0,-3 2 0,-1-1 321,0 0 0,1-1 0,1 2 0,1 0-35,-1 0 1,0 0 0,1 0 0,0-1 27,-2 0 0,-1-1 1,2 4-1,1-1-29,-1 0 0,0-1 0,0 2 0,1 0 59,1 1 0,0-1 0,-1-1 0,-1 1-50,-2 2 1,1 0 0,0 0 0,1 0 1,-1 2 0,-1 0 0,0 0 0,1 0-18,1 0 1,0 0 0,-4 0-1,-1 0-2,3 0 1,1 0 0,-3 0-1,1 0-8,1 0 1,1 0-1,-1 2 1,-1 0 19,0 0 0,-1 0 1,-2 0-1,-1 0-60,1-2 0,1 0 0,0 0 0,1 0 31,0 0 0,1 0 1,0 0-1,0 0-6,-1 0 0,1 0 0,-1 0 0,0 0 13,2 0 1,0 0 0,-2 0 0,0 0-4,1 0 0,-1 0 0,3 0 0,0 0-18,0 0 0,-1 0 1,1-2-1,-1-1 2,-3-1 1,-1 0 0,1-1 0,1 0 34,0-1 1,1 0 0,-1 1 0,1-1-21,3 0 0,0 1 0,-5-1 0,0 0 75,1 0 1,1 1 0,-2 1-1,1 0-41,1 0 1,-1 0 0,3 3 0,0 0 53,0-1 1,-1 0 0,-2 1 0,0 1-22,1-1 1,-1 2-1,0 1 1,0 1-16,2 0 1,1 2 0,-2-1 0,1 2-8,-1-1 0,-1 1 1,1-1-1,0-1-1,2 2 0,-1-1 0,0 0 0,0-1-68,-2 4 1,1 0-1,-1-2 1,0 0 63,2 0 0,0 0 0,1 1 1,-1 1-74,3-1 0,-1 1 0,-2 2 0,-1 0 57,0 0 0,-1-1 0,4 0 0,0 0-22,0 1 1,0-1-1,2-1 1,0-1 19,-2 3 0,0-1 0,-1 1 0,0 0-1,2 1 1,-1 0 0,-1 1 0,1-1 17,4 1 1,1-1 0,-4 0 0,1 1 8,0 0 0,0-1 0,1-2 0,0 1-7,-1-1 0,0 1 1,4-1-1,0 0-186,-2 0 1,1 1-1,1 0 1,1 0 151,-3-2 1,0-1 0,2 1 0,-1-2 1,1-2 0,0 0 1,4 0-1,0 1-21,0-3 1,-1-1 0,2 3 0,-1 0 14,-1-2 0,-2 0 1,0 0-1,1 0-6,1-2 0,1 0 0,2 0 1,0 0 0,-31 0 0,31-2 0,0-1 2,-2-1 1,-1 0-1,1-1 1,0 1 7,2 0 0,0 0 0,-1 0 0,1 0 5,0 1 0,-1 2 0,1-1 0,0 0 21,0 2 1,-1 0 0,1 0 0,0 0-25,0 0 0,-1 0 1,1 0-1,-1 1 15,-2 1 1,1 0-1,3 0 1,0 1 0,-1 1 1,0 0 0,-1 1 0,0 0-1,-1-1 0,0-1 1,1 2-1,1-1-13,2 0 1,-1 0 0,1 1-1,0-1-4,-3-2 1,1 0 0,-29 1 45,2-3 1,-1 0-88,1 0 0,-2 0-15,3 0 0,1 0 29,-2 0 1,3 0 30,1 0 0,0 0 3,0 0 1,0 0 7,-1 0 1,1 0 3,0 0 1,0 0 14,0 0 0,6 0 9,-2 0 1,6-5-29,-10-2 0,6-3 2,-2-2 1,3-4-7,-3-3 1,5 0-55,-2-4 0,0 2 34,0-5 1,1 3-8,3 4 0,-1 1 27,-3 3 1,0 2 3,-4-2 0,1 6 7,7 2 1,-2 4 392,6-1 1,-2 3-296,-2 1 1,1 0-64,-1 0 1,4 0-29,0 0 0,1 0-16,0 0 1,-3 0 9,6 0 1,-3 0 28,2 0 1,-2 0 5,3 0 0,-6 0 3,2 0 1,-6 0-25,-1 0 1,-1 0-28,5 0 0,1 0 25,-1 0 0,5 0-14,-5 0 1,2 0 0,-3 0 1,0 0-2,1 0 0,3-1 12,0-3 0,5 1-7,-1-4 1,6 3 466,2-4 1,-1-3-468,-3-4 1,4-6 357,-1 2 0,6-1-376,-2 1 1,-1-8-2,2 1 0,-1-2-16,4-3 0,-2 2-81,2-1 1,-5-3 73,9 2 1,-5-2-14,5-1 0,-2 1 24,2 2 1,-2-2-12,2 3 0,1-3 25,-1-1 1,5 0-29,-1-1 1,-2 1 4,2 0 0,-4-1 13,4 1 0,0-4 18,3 0 1,1-4 3,-1 4 0,1-6 9,-1-2 0,1 0 30,0-3 0,-1-3-64,1-1 1,3 0 19,1 0 0,-1 1 19,-3-1 0,3-7 7,0 3 0,2-1-6,-2 4 0,2 0 5,2 4 0,3-7-21,-3 4 0,3-5 0,1 4 0,0-3-54,0-4 1,4 2 49,-3 26 0,1 1 0,7-30-75,-5 28 1,0-1 0,-1 3-1,0 0 61,1-3 1,0 1 0,-1 0 0,0-1-33,1 3 0,0 0 0,1-1 0,-1 0 18,-2 0 1,0 1 0,1-2 0,1 1-13,-2 0 1,0 1 0,2-30 27,-4 1 0,0 3 3,0 1 0,-5 1 13,-3 2 0,-3 4-30,-5 4 1,2 0 143,-5 1 1,4 3-123,-4 0 0,4 1 215,-4-1 1,4-2-84,-4 2 0,0 1-54,-4 0 1,4-1-56,0-4 0,0-3 8,-4-1 0,0-1-25,0 2 0,4-3-243,0-5 1,1 2 193,-1-2 1,-2 2 52,2-6 1,10 30 0,1-1-7,0 0 0,1-1 1,-1 0-1,1-1 2,1 0 1,0 0 0,-1-2 0,0 0 0,3-1 0,1-2 0,0 1 0,1-1-277,-1-5 0,2 0 0,0 2 0,1 1 194,-1-3 1,2 0 0,-1 0 0,0 0-31,-1-1 1,2-1 0,-1 0-1,1 1 45,0-1 1,2 0 0,-1 1-1,2-1 65,1 0 0,1 1 0,0-1 1,0 2-38,0 0 1,-1 0-1,1-1 1,0 1 113,-1 2 1,1 0 0,0-1 0,0-1-10,-1 2 0,1 0 0,0 2 1,-1 0-49,1 2 0,0 0 0,-1 1 1,1-1-91,0 0 0,0 0 1,-2-1-1,-1 1 85,1 1 1,0 1 0,-2 0-1,0 0-113,2 2 1,-1-1-1,-1 2 1,-1-1 106,1 2 0,0-1 1,-2 0-1,1 0-120,-1-27 1,0-3 77,0 2 0,0 3-8,0-3 0,-4 3 55,0 1 0,-1 0 12,1-1 0,3-2-13,-3-1 0,4 26 0,0 0 0,2 1 0,0-1 0,1 1 0,0 0-5,3-1 1,0 1 0,1 1 0,1 0-8,0-3 1,-1 0-1,3 0 1,-1 1-5,-1-1 0,0 0 1,1 2-1,1 0-2,-3-2 0,1 0 1,1 2-1,1 1-2,-2-3 1,-1-1 0,3 2 0,-1 1 9,-1-1 0,-1 1 0,1 2 0,0 1 4,3-30 1,0-1 10,1 1 1,-2 4 9,-2 3 1,2 5 66,-3-5 1,0 2-80,0-1 1,1-7-29,3 3 1,1 0 24,-1 0 0,1 3-135,-1-7 0,1 1 29,-1-1 1,0 7 27,1-4 0,-2 5 24,-2 0 0,0 2-3,-4 5 0,0 6 528,-4 2 1,0 0-525,0 3 0,-1 0 592,-3 8 0,-2-3-436,-6 3 1,5-1 364,-1 2 1,2 1-376,-2-1 1,2-2 175,2 1 1,3-7-272,-3 4 1,4-10-170,4 6 0,-2-8-57,6 0 0,-2-2 64,2-2 1,1 4 6,-6 0 1,1 4 68,-4-4 1,0 6 113,0-3 0,0 4-77,0 1 1,-4 1 101,1 2 0,-6 2 12,1 2 0,-1 5 196,2-1 0,-4 0 11,4 4 1,0-1-128,0 1 0,4-3-190,0 3 1,1 1 78,2-1 1,5-5-102,3-6 1,6 0 28,1 0 0,5-1-183,-1-3 0,-2 1 80,-2 3 1,-2 2-53,-2 5 1,1 0 163,-1 0 0,-3 4-52,-1 0 1,-4 9 380,1-1-21,-3 2 13,-1-3-217,0 1 0,0 3 292,0 1-264,0 4-72,0-7 1,0 7-152,0-4 0,1 4 109,3 0 0,2-3-388,6 3 0,4-6 154,3 1 0,3-7-193,1-4 1,5-3-141,2-1 0,7-4 562,1-4 0,5-2 0,-2-1 0</inkml:trace>
  <inkml:trace contextRef="#ctx0" brushRef="#br1">21014 5254 8322,'-5'-12'-1110,"0"1"1318,-2-1 0,0 2 551,3 3 0,-2-2-350,-5 5 0,-1 0-168,1 4 0,-9 9-755,-3 2 379,-8 13 1,2 1 60,-5 9 0,1 1-31,2 3 0,3-2-73,6 2 1,5-4 122,6-3 0,4 1-46,7-6 0,2 1 38,1-4 0,9-2 81,7-2 1,8-2-50,3-6 1,7-3 21,1-1 0,5-4-46,-1 1 0,1-8-125,-1-4 0,0-3-645,-8-4 690,3 2 1,-13-9 0,4 5 0</inkml:trace>
  <inkml:trace contextRef="#ctx0" brushRef="#br1">21220 5128 8322,'0'-18'0,"4"-2"0,0 5 0,1-1 332,-2 5-126,-1 5 1,4-3 82,-2 5 1,-3 3-85,3 8 1,-3 6-108,-1 10 0,0 7 98,0 8 1,0 3-243,0 8 0,0 4 22,0 0 1,0 3 44,0 1 1,0-10 4,0-5 0,0-3-193,0-5 1,1-2-161,3-9 227,-2-5 115,3-2-25,-5-10 1,0-7-124,0-10 0,0-6 67,0-6 1,1-1-9,3-2 0,1-2 8,2-3 1,4 3-13,-4 5 0,0 1 104,0-1 1,1 5-78,3 3 0,4 2 237,1 2 0,0 3-68,-1 0 1,-1 6 93,5-2 0,-3 7-120,3 0 0,-5 10 24,1-1 0,-4 5-18,-3-1 0,2 4 22,-2-1 0,-3-1 27,-2 1 1,3-4 25,-3 4 1,2-5-418,-1 1 1,-2-2-293,1-2 0,0-1-1191,1-2 1139,-3 2 588,9-9 0,-9 4 0,4-5 0</inkml:trace>
  <inkml:trace contextRef="#ctx0" brushRef="#br1">21677 5539 8322,'11'0'-6,"1"0"0,-1 0 254,0 0 5,1 0 0,-1 0 97,1 0 0,3-4-111,0 1 1,2-6-1,-2 1 1,-2-3-78,2-5 0,-1 2 54,1-5 0,-2 4-305,2-4 0,-6 5 152,-2-1 1,-4-3-96,1-1 1,-3 3-130,-1 0 0,-1 4-64,-3 0 1,-2 2 92,-6 3 0,-4 1-34,-3 6 1,-7 7 200,0 4 1,-1 3-68,4 9 1,2-3 230,2 7 0,2-3-112,6-1 0,4 1-52,3 3 0,3-4-30,1-1 0,5 0 32,3-7 0,7 0-127,4-3 1,3-2-270,1-2 1,5 0-784,2-4 854,-2 0 0,5-5 0,-4-2 288,0-1 0,4-4 0,-4 1 0</inkml:trace>
  <inkml:trace contextRef="#ctx0" brushRef="#br1">22339 5265 8322,'-5'-11'0,"-1"0"580,-6 4 222,1-3 1,0 5-356,-1-3 1,-3 3-172,0 5 1,-6 5-248,2 3 0,2-1 72,-2 5 0,5-2-68,-2 9 0,5-1-169,3 1 1,2 2-300,2-2 0,4 3 179,0 1 1,3-4-181,8 0 0,-1-4 124,9 4 1,-3-5 17,3 1 0,-2-3 135,2-5 1,2 3-5,-6-2 1,3-2 151,-7 2 130,3-6 139,-13 9 1,-2-9-83,-10 6 0,-6-4 187,-6 3 0,0-3-216,1 4 1,-1-6-90,0 2 0,1-3-335,3-1 301,3 0 0,6-1-642,2-3 0,9-6 618,11-5 0,4-11 0,7 2 0</inkml:trace>
  <inkml:trace contextRef="#ctx0" brushRef="#br1">22636 5265 8288,'6'-6'1444,"0"1"-944,-12 5 0,0 5-338,-5 2 0,1 3-143,2 2 0,-2 1 11,2 2 0,3-1 112,1 5 1,3-5-233,1 1 0,0 1 90,0 0 0,4-1-188,0-4 1,8 5 14,0-1 1,2 0 40,-3-4 0,-3 5 141,-1-1 0,0 0-6,0-3 0,-2 0 155,-5 3 0,-5-2-93,-2 2 0,-3-2-3,-2-2-4,1-4-303,-6 3 1,5-9-350,-4 3 0,4-3 168,0-1 426,1 0 0,4-5 0,2-1 0</inkml:trace>
  <inkml:trace contextRef="#ctx0" brushRef="#br1">23344 4888 8263,'-23'5'0,"6"2"540,1 4 1,4 5 786,0 4 1,-2 7-777,-5 8 1,-5 10-380,8-17 0,-2 1 0,0 3 0,-1 0-131,-2 4 1,0 0 0,2-1-1,0 0 205,-4 1 1,1 0 0,1 1 0,1 0-335,1-1 1,0 0 0,2-2 0,1 0-331,4-4 1,1 0 0,-7 26-872,3-6 0,7-2 905,5-10 384,1-5 0,6-2 0,0-1 0,0 6 0</inkml:trace>
  <inkml:trace contextRef="#ctx0" brushRef="#br1">23824 5162 8237,'-10'-23'-80,"2"6"-41,-7 1 0,-2 4 368,2 0 1,-6 6 437,-2 2 1,-3 3-679,-8 1 0,2 10 90,-6 5 1,-1 6 71,1 1 1,5 1-97,6 0 0,6 0-1,6 0 1,1-4-123,10 0 0,2-5-276,10 1 0,4-4 62,7-3 1,3-3-84,1-5 1,0-1 113,4-3 1,-3-2 69,-1-6 0,3-3 225,1 0 0,0-4-146,-5 4 0,1-4 24,0 3 0,-5 2 89,-3 7 252,-2-3-42,-2 8 0,-4 4 48,-4 9 0,-6 7 23,-5 8 1,-2 9-89,-2 7 1,1 2 27,0 2 0,-1 8-455,1 3 1,3 7 295,0-3 1,7-29 0,0 0 3,-3 29 1,3-1-371,1-7 1,-4-2 131,0-5 1,-1-6 73,1-2 0,2-3 52,-6-5 0,1-7 34,-5-8 1,5-2 252,-1-2 1,0-4 264,-3-4 0,0-3-415,-1-3 1,1-9 135,-1-7 1,2-4-201,2-3 1,0-5-20,4-7 1,0-2-189,4-6 0,5-1-195,3-3 1,3 3 147,4-2 0,3 3-34,5 4 1,1-5-212,3 6 1,2-3 293,5 6 1,0 4 12,1 0 0,3 0 131,0 3 1,0 3 11,-4 2 1,-1-1 210,-2 4 1,0-2 136,-4 6 1,0 2-154,-5 2 1,-4 4 64,-3 3 1,-6 3-82,-1 5 1,-7 1 132,-1 3 1,-5 5 73,-6 10 1,-5 1-172,1 11 1,0-5-211,4 5 1,4-6 72,3 2 0,3-4-338,1-4 0,5 1 152,3-5 0,3-3-61,5-5 1,5-4-7,6 0 0,-1-6 43,-3-5 0,4-6 47,0-1 1,-2-5-36,-6 1 0,1-3 107,-5-1 0,1 4 25,-5 0 1,-5 0-90,-2-4 1,-4 4 37,-4 0 1,-2 4-290,-5-4 0,-5 9-95,1-2 416,-5 8 0,2-6 0,-5 4 0</inkml:trace>
  <inkml:trace contextRef="#ctx0" brushRef="#br1">21460 6213 8248,'-23'-5'-554,"5"4"807,7-10 0,12 5 531,10-5 0,11 1-193,8 2 0,19-2-317,8 2 0,-18 3 0,2 0-363,4-1 1,1 1-1,6-3 1,1 0 286,4 1 1,1-1 0,-16 3-1,1 0 1,1 0-260,2 1 0,2 0 0,-1 0 0,2 1 0,1-1 0,-1 0 216,3 0 1,0 0-1,1 1 1,-2-1-1,0 0 1,0 0-26,1 0 1,0 0 0,0 1 0,3 0 0,0 1 0,0-1-106,-2 1 1,-1-1 0,-1 1 0,-2 0 0,-1 1 0,0 0-76,-4-1 1,-1-1-1,-1 0 1,19 0-1,-1-1-230,-2-2 0,-2 0 1,-3 1-1,-3 0 301,-9 1 0,-2 0 1,-3 0-1,-1-1-796,18 2 1,-3-5-129,-8 4 1,-3-3-1412,-5 3 1957,0-5-183,1 8 540,-6-9 0,-1 8 0,-3-2 0,6 3 0,4 1 0</inkml:trace>
  <inkml:trace contextRef="#ctx0" brushRef="#br1">24441 6030 8041,'-18'-11'0,"6"3"0,9 1 0,8-1 0,6-3 0,1 3 0,3 0 0,3 6 0,-6-13 0,5 2 0</inkml:trace>
  <inkml:trace contextRef="#ctx0" brushRef="#br1">21106 7012 8159,'-5'-6'-180,"-3"2"152,3 3 1,-5 1 41,2 0 1,-3 1-137,-4 3 1,-2 4 451,-2 7 0,-1-2-138,5 2 1,-1-2 60,5-2 0,1 0-117,2 1 1,3-1-164,5 1 1,1-1 57,3 0 0,0 1-174,7-1 0,-1 2 187,10 2 0,-5-2 17,4 2 0,-1-2-540,1-2 1,1 2 191,-5 2 1,0-2 109,-3 2 1,-6-2 64,-2-2 1,-3 1 290,-1-1 1,-1 2 33,-3 2 1,-6-2 85,-5 2 1,-6-2-166,2-2 1,-2-1-24,-2-2 1,0-2-270,0-2 1,6-3 115,1 3 1,5-8 41,3-3 0,3-9 0,5-1 0</inkml:trace>
  <inkml:trace contextRef="#ctx0" brushRef="#br1">21391 6898 8076,'-11'0'82,"1"1"41,2 3 1,3 4 92,5 7 1,0 3 381,0 5 0,-1 1-201,-3 2 0,-1 5-116,-3 7 0,-1-2-262,6 2 0,-1-2-247,4 2 0,0-2-297,0 2 1,0-4 225,0-3 0,4-1-71,-1-7 0,1 1 370,-4-9 0,5 6 0,2-3 0</inkml:trace>
  <inkml:trace contextRef="#ctx0" brushRef="#br1">21129 7195 8076,'-7'-6'779,"3"-3"-493,8 5 1,3-4-245,4 5 1,7-5 36,5 4 0,1 0-162,6 4 1,1 2-199,3 2 1,0-3-878,0 3 1158,1 2 0,-1-5 0,0 4 0</inkml:trace>
  <inkml:trace contextRef="#ctx0" brushRef="#br1">21665 7138 8076,'-11'0'180,"0"0"1,-1-4 387,1 0 1,-1-1-281,1 2 1,-1 1-55,1-2 1,-4 8-11,0 4 0,-2 3-49,2 5 1,2 3 58,-2 7-144,2-2 0,7 4 1,2-5-271,3 0 0,1 0-43,0 0 0,5-4-311,2 0 1,4-10-126,0-2 0,4-4 240,1-3 0,4-3-127,-1-4 1,-1-6 204,1-10 0,-2 0 341,2 0 0,-2 2-27,-6 2 0,1 2-17,-1 6 1,-3 1 344,-1 2 283,-4 3 1,2 10 171,-5 3 0,0 6-323,0 1 1,0 1-91,0 0 0,0-2-237,0 5 0,0-5-483,0 1 1,5-3-31,3 0 1,2-2 406,1-2 0,1-3 0,-1-5 0</inkml:trace>
  <inkml:trace contextRef="#ctx0" brushRef="#br1">21997 6910 8070,'0'-12'464,"5"6"0,-4 7-42,3 11 0,-3 5-34,-1 10 1,-4 6-103,0 5 0,1 1 203,3-1 1,-4-2-263,0 2 0,0 3-203,4 1 0,0-3-193,0-1 0,0-3-433,0 0 0,4-6-1672,0-2 2274,5 2 0,-3-5 0,5 4 0</inkml:trace>
  <inkml:trace contextRef="#ctx0" brushRef="#br1">21894 7218 7919,'0'-11'0,"0"-1"0,0 1 338,0-1 0,6-3-63,6 0 1,0 0-70,7 3 0,0 5-324,4-1 0,-4 5-164,0 0 0,0 1-422,4 2 704,-5 0 0,3 11 0,-3 1 0</inkml:trace>
  <inkml:trace contextRef="#ctx0" brushRef="#br1">22145 7366 7932,'5'12'-170,"1"-2"-43,6-2 0,-1-3 556,1-5-125,4 0 1,-3-2-135,2-1 0,-1-4-59,1-4 1,-2-4 28,2-1 1,2-4-22,-2 1 0,-1-2-116,-6-2 1,-2 4 94,-2 0 1,-3 5-99,3-2 0,-8 4 108,-4 0 0,-2 6 35,-1 2 1,-4 4 1,-1 4 1,-3 4 104,4 7 0,-4 3-78,4 4 0,-3 3 16,7 1 1,-2-2 191,9 3 1,0-3-40,4-1 0,9-4-286,3 0 0,7-5 103,0 1 0,2-7-484,2-4 1,0-3-97,0-1 0,3-1 508,1-3 0,5-3 0,-3-4 0</inkml:trace>
  <inkml:trace contextRef="#ctx0" brushRef="#br1">22739 7149 7932,'0'-11'415,"0"0"0,-1 3 386,-3 0 63,-2 6 1,-10-3-158,1 5-398,0 0 0,3 5-169,1 2 1,0 4-106,-1 0 1,6 4-122,2 0 0,-1 2-363,1-2 1,2 3-178,5 5 0,4-4 349,4 0 0,4-5-211,1 1 0,4 2 99,-1-2 0,1 0 76,-1-4 0,2 1 150,-6-1 0,-1-3-133,-7 0 260,-2-1 273,-5 5 1,-5-2 438,-2-3 1,-7 2-349,-1-5 1,-6 4 29,2-5 0,1 6-450,-1-1 1,4-2-536,-4 2 0,5-2 627,-1 2 0,2 2 0,2-4 0</inkml:trace>
  <inkml:trace contextRef="#ctx0" brushRef="#br1">22945 7504 7901,'-12'0'-79,"6"0"79,1-6 0,5 5 0,0-4 0</inkml:trace>
  <inkml:trace contextRef="#ctx0" brushRef="#br1">20638 8017 8238,'5'-17'-188,"-2"0"-47,9 6 0,7-2 417,11-2 0,11 2 457,8-2 1,10 1-751,-24 6 1,2 1 0,3 2 0,1 1 448,4-2 0,2 0 0,3 4 1,2 1-289,5-1 0,1 0 1,3 1-1,1 1 85,-17-1 0,1 1 1,0 1-1,-1-1 1,0 0-1,1 1-316,3 0 0,0 0 1,1 1-1,-2-1 1,1 1-1,-1 1 222,0 1 0,1 0 0,-2-1 1,-2 0-1,-1 0 0,-1-1-56,19 2 0,-2 0 0,-2-3 0,-2 0-96,-2 1 0,-1 0 1,-4-1-1,-2-1 224,-4 0 0,-2 0 0,-5 0 1,-2 0-1072,27 0 1,-9 0 353,-10 0 1,-8 0-244,-7 0 0,-8-4 847,-4 1 0,3-6 0,0 2 0</inkml:trace>
  <inkml:trace contextRef="#ctx0" brushRef="#br1">23241 7846 7938,'-11'-5'-73,"0"4"-46,4-9 0,3 5 119,8-3 0,3-7 0,4 2 0</inkml:trace>
  <inkml:trace contextRef="#ctx0" brushRef="#br1">23367 6761 8253,'-6'12'0,"-4"4"37,2 3 0,2-1 121,-2 1 1,0 5 192,-3 6 1,0 9-63,-1 2 0,1 6 16,-1 7 0,-3-1-626,0 8 1,-4-1 311,4 0 1,-2 3-36,9-31 1,1 0 0,-6 29-277,-2-7 1,6-5 222,1-7 0,6-4-296,-2-8 0,3-3 393,1-8 0,0-1 0,0-3 0,0 3 0</inkml:trace>
  <inkml:trace contextRef="#ctx0" brushRef="#br1">23344 7149 8204,'0'16'-579,"0"-1"344,0 5 186,5-2 1,-2 9 108,4-1 1,-3 6 51,4-2 1,-6 2 10,2-1 0,1 0 12,-1-4 1,0-4-5,-4-4 1,0-5 152,0 1 1,0-6-16,0-1-309,0-6 0,1 3 53,3-5 0,-3-9 41,3-2 1,1-8-17,-1 0 1,5-8-12,-2-3 1,2-2-127,-1 2 0,2-6 73,-2 6 1,2-1-70,1 8 0,-3 2 101,0 2 0,-2 2-146,1 6 40,4 4-59,-5 2 1,4 12 129,-2 4 1,-3 2-4,-5 6 1,1-1 30,3 1 1,-2 2 95,6-2 0,0-2 153,3-2 1,1-2-79,-1-2 0,5-1-63,3-2 0,2-3-32,-2-5 0,2 0-141,-2 0 0,2-5 75,-2-3 0,1-3-10,-5-4 0,1-2 3,-5-2 1,-3-1-118,-1 4 1,-4-3 110,0 4 7,-1-5-24,-7 7 1,-3 1 83,-7 4 1,-3 5 13,-5 0 1,0 8 12,1 6 0,-1 7-12,0 8 0,5-1 121,3 1 1,3-2-83,5-1 1,2 0 116,5 0 1,1-2-536,3-2 0,7 2 138,8-6 1,3-4-328,1-3 1,0-5 100,-1 0 1,6-1-355,3-2 743,-3-5 0,5-2 0,-4-4 0</inkml:trace>
  <inkml:trace contextRef="#ctx0" brushRef="#br1">23938 7081 8204,'-6'0'-319,"-1"1"249,4 3 0,1 2 114,-1 6 1,1 0 112,2 4 0,0 0 23,0 3 1,4 7-113,0-4 0,4 4-8,-5-3 1,5 3 70,-4 1 1,3-4-15,-3-4 0,4-1-510,-4 1 183,4-3 1,-1-6 1,4-2 1,-3-3 60,-1-5 1,0-5 37,0-3 0,2-6-11,-5-1 0,4-5 5,-4 1 0,1-3 79,-2-1 1,-1 1-30,1-1 1,0 0 80,1 0 1,-3 1-4,3 3 1,-3 3 267,-1 4-126,0 6 371,0 1-234,0 20 1,0-1-145,0 13 1,-4 1-7,1-2 0,-1 1-38,4-4 0,1-4-91,3 0 0,2-9 41,6 2 0,-1-9-192,0 1 1,1-3 159,-1-1 0,5-5-133,-1-2 0,1-8 46,-1-4 0,-2-2-143,2 2 1,-2-2-182,-2 2 1,0-2 132,-4 2 0,3-1 256,-2 5 0,2-6 0,2 4 0</inkml:trace>
  <inkml:trace contextRef="#ctx0" brushRef="#br1">24452 7104 8204,'-1'-8'-606,"-3"1"669,-2 4 1,-6-2 251,1 5 1,-1 5 256,1 3-311,0 2 1,-1 6-56,1 3 0,1 2 8,2-2 0,3 2-91,5-2 1,0 2-92,0-2 1,1-3-103,3-4 1,2-2 140,6-3 0,-5 2-347,1-5 1,0 0 45,3-4 0,0 0-65,1 0 0,-1-5 34,1-3 1,-1-6-101,0-1 1,1-5-2,-1 1 0,-1 1 128,-2-1 0,1 5-29,-5-1 0,0 2 134,-4 1 0,0 5 184,0-1 0,-2 6-21,-1-2 1,0 3 148,-5 1-225,6 0 458,-3 0 118,5 0 0,5 0-301,2 0 1,0 1 101,0 3 1,1-2-54,3 6 0,-3-2-112,0 2 0,-2 3-75,2 1 0,-2-1-18,-2 4 0,-3 2-36,3-2 0,-3 2 105,-1-2 1,0-3-65,0 4 0,0-7 3,0-2 1,0-3 206,0 4-259,0-6-256,0 3 102,0-15 1,1-3-217,3-9 0,3-1 71,4 0 0,4 0-122,0 0 0,4 0-1130,-3 0 1518,-1 6 0,1-5 0,2 4 0</inkml:trace>
  <inkml:trace contextRef="#ctx0" brushRef="#br1">24840 7138 10696,'-7'13'499,"-1"2"1,1 3-363,-5 5 0,5-4 110,-1 0 0,4-2-137,-4 2-277,6 3 0,-3-9-285,5 2 0,5-7 278,3-5 1,6-4-125,1-7 1,4 0-359,-4-11 1,4 0 219,-4-4 0,4-4 71,-3 0 1,-1-4 89,-4 0 0,-3 2 344,-1-1 1,-4 0 143,1 0 0,1-3 200,-1 2 0,1 4-212,-1 0 1,-3 3 140,3 1 1,-3 9 103,-1 3-184,0 7 1,-1 1 66,-3 11 1,-3 5 217,-4 9 1,3 6 149,1 3 1,-1 6-506,-3 1 0,1 0-443,2-4 1,-1 0-37,5 0 1,0-1-435,4-2 1,0-3-633,0-5 1,6-2 1352,1-2 0,3 3 0,2-4 0</inkml:trace>
  <inkml:trace contextRef="#ctx0" brushRef="#br1">25126 7184 8204,'-5'-7'855,"-3"4"0,-2 1-187,-1 2-361,-6 0 1,4 5-38,-2 3 0,-1 2-16,0 2 0,5-1-156,3 0 0,6 1-259,-2-1 1,3 1 286,1-1 1,1 1 87,3-1 1,2 0-1255,6 1 1,-5-1 448,1 1 0,-2-1 218,2 0 0,-3 1 91,-5-1 1,0 5 113,0-1 1,-5 0 32,-3-4 0,-6 1-70,-1-1 1,-1 4 204,0 1 0,-6 4 0,-8-2 0</inkml:trace>
  <inkml:trace contextRef="#ctx0" brushRef="#br1">23070 7892 8333,'-5'-7'158,"5"-1"79,0 4 0,13-5 106,13 1 1,11-2 542,17-1 0,6-1-1350,-22 6 1,1 1 631,-4 1 0,1 2 0,10-3 0,2 1-22,-3 1 0,1 2 0,2-1 1,2 0-17,-1 2 1,1 0 0,-2 0 0,0 0 12,-2 0 0,-1 0 0,5 0 0,-1 0-11,1 0 1,-1 0 0,-1 0-1,0 0-332,-4 0 1,-1 0 0,-6 0-1,0 0 171,-1 0 1,0 0 0,26 0-1373,-1 0 0,-13 0 1401,-6 0 0,-6 0 0,-6 0 0,-2 0 0</inkml:trace>
  <inkml:trace contextRef="#ctx0" brushRef="#br1">24897 7858 8336,'-6'-6'1439,"1"0"0,6-1-1831,3-1 1,-1 0 391,4-3 0,1-1 0,3 1 0</inkml:trace>
  <inkml:trace contextRef="#ctx0" brushRef="#br1">20283 7115 8578,'6'-6'-1326,"-5"1"0,9 5 1266,-2 0 0,-2 0 38,2 0 1,-5 0 21,5 0 0,0 0 0,3 0 0,0 0 0,1-1 0,-1-3 0,1 2-6,-1-1 1,4 1 5,1 2 0,0-3 0,-1-1 0,-2-5 0,3 3 0</inkml:trace>
  <inkml:trace contextRef="#ctx0" brushRef="#br1">20603 7070 8783,'-7'0'1380,"-1"0"-1269,5 0 0,-7 0 39,3 0 1,-3 0-45,-2 0 0,-4 0-202,-3 0 1,-7 0 174,0 0 0,-7 0 37,-2 0 0,0 0 14,-7 0 0,-4 3-314,-3 1 0,-7 5 210,-1-1 1,-7 2-222,29-5 0,-2 1 0,0 0 0,-1 0 153,-2-1 1,0 1 0,0 0 0,0-1 59,0 1 1,0 0 0,-2 0 0,-1-1-99,0 1 0,-1 0 1,-3-1-1,-1 1 33,-2 0 0,1 0 0,0-1 0,0 1 21,-1 0 1,1-1 0,-1 1 0,0 0-270,-4 0 1,1-1-1,3 1 1,0 0 318,-2-1 1,1 1 0,2 0-1,0 0 20,2-1 0,-1 1 0,0 0 1,1-1-230,3 1 1,0 0 0,2-2 0,1-1 229,1 1 1,0 0 0,0-2-1,1 0-42,3 2 1,0-1 0,-3-1 0,0 0 1,1 2 0,0 0 1,1-1-1,-1 1-7,0 2 1,0 0-1,-2 0 1,0-1-56,-2 1 0,0 0 1,0-1-1,-1 1 43,1 0 0,1 0 0,0 1 0,0 1-10,0-1 0,-1 1 0,1 0 1,0 1 73,1-2 0,1 1 0,-1-2 0,0 0-59,0 2 0,0 0 0,0 0 1,0 0 97,0 0 0,0-1 0,1 2 0,0-1-91,3 0 0,0-1 0,-3-1 0,-1 1 66,6 0 0,0 1 0,-2-2 0,1-1 330,-22 3 1,3 1-291,12-5 0,1 0 28,6-4 1,1 0 394,11 0 1,3 0-832,8 0 1039,1 0-2599,5 0 1452,1 0 1,5 5-1238,0 2 1678,5 3 0,1 7 0,5 1 1</inkml:trace>
  <inkml:trace contextRef="#ctx0" brushRef="#br1">16515 7355 7907,'-18'0'-1353,"-4"5"1263,3 3 0,-4 6 505,-3 1 1,0 5-173,-4-1 1,-1 3-84,-3 1 1,0 1 144,0 2 0,2-4-165,-2 5 1,3-10-1,-3 6 0,1-6-14,6 2 1,1-5-179,3 1 0,1-2 141,3-2 1,3-3-3,4-1 0,1-4-116,-1 1 0,6-2 56,2 2 1,2-3-207,-2 3 4,3 2 143,1 1 1,10 4 100,5 1 1,5-1-4,-1 0 1,8 1 10,3-1 0,1 2 131,3 2 1,-5-2-7,9 2 0,-5 2-128,6-2 1,-8 1 162,0 0 0,-5-8-47,5 4 1,-10-8 156,2-1 1,-8-1-117,1-2 0,-4-2 136,0-1 0,-6-5-78,-2-7 1,-3-3 206,-1-5 0,0-5-442,0-2 1,-5-3 146,-2-1 0,-9-4-431,-3-1 1,1 1 27,-1 4 1,0 0-128,-3 0 0,4 1-217,3 2 1,2 1 545,1 7 0,-4-3 0,-2 9 0</inkml:trace>
  <inkml:trace contextRef="#ctx0" brushRef="#br1">16206 6761 8495,'0'-11'-11,"1"-1"-81,3 1 0,4-2-56,7-2 1,3-3 208,5-5 1,1 1-146,2-1 0,4-4 163,4 0 0,0-1 61,0 2 0,1 2 160,-1-3 0,0 7-119,1 1 1,-1 3 4,0-3 1,5 4-84,3-4 1,3 4 2,0-4 0,6 1-297,2-1 1,1-2 180,3 2 0,-3-3 23,-23 11 0,-1-1 0,1 1 0,0-1 52,0 1 1,-1-1 0,31-5-161,-4 1 1,-1 5-67,-2 3 0,-5 3 142,-7 5 0,-3 0 120,-5 0 1,-1 4 116,-2 0 0,1 5-126,-6-2 0,1 4 18,-4 0 1,2-3 202,-2-1 1,1 0-229,-9 0 1,4-2 0,-3-5 1,-1 0-192,-4 0 1,1 0-160,-1 0 0,-1-5-84,-2-2 1,1 0-384,-5 0 1,-1 3 730,-3-4 0,5 1 0,2-5 0</inkml:trace>
  <inkml:trace contextRef="#ctx0" brushRef="#br1">17896 5962 8235,'-17'-7'0,"0"2"413,6 5 174,4 0 1,5 2-870,10 1 158,-1 4 1,16 4 37,0 1 0,0-1 79,3 0 1,-2-3 125,-1 0 0,-4-1 12,0 5 1,-5-5 192,2 1 1,-5-4-148,-3 3 0,0-3-194,-4 4 42,0-1 1,-6 6-125,-6 2 1,-5-2 42,-10 2 1,1 2-254,-1-2 0,-1 1 69,-3 0 1,4-4-125,0 4 0,2-4 364,5 0 0,-4-1 0,2 0 0</inkml:trace>
  <inkml:trace contextRef="#ctx0" brushRef="#br1">18056 5356 8303,'-11'-5'0,"3"4"-47,1-3 0,-1-1 92,-3 1 1,-1 1 139,1 3 1,-1-4-69,1 0 0,0 0-166,-1 4 0,-1 1 125,-2 3 0,3 0-98,-4 7 0,0 0 179,1 8 1,-1 0-29,5 3 0,1 1-7,2 0 1,-1 0-84,6 0 1,-1 0-64,4 0 0,1-4 46,3 0 0,2-7-152,6 0 0,0-2 109,3-6 1,-1-1-167,5-3 0,0-8-53,4-4 0,0-6 57,0 3 0,-1-5 42,-3 1 1,-2-1 97,-1 1 1,-5-2-19,0 6 0,0 0 39,-8 3 0,5 1 202,-4-1-120,0 6 355,-4 1-251,-5 5 1,2 1-130,-5 3 1,5 1-25,-5 3 0,5 2-109,0-2 0,1 2-238,2 1 1,2-1 72,1-2 1,4 1-546,4-5 808,1 5 0,-1-3 0,0 5 0</inkml:trace>
  <inkml:trace contextRef="#ctx0" brushRef="#br1">18376 5311 8303,'-6'-5'-334,"-4"3"-42,2-1 1,-2-3 735,-2 3-87,1-1 1,0 4-192,-1 0 0,1 1-16,-1 3 0,-3 2 80,0 6 0,0 0-18,3 4 1,-2-2 97,3 5 0,-2-4-97,9 4 1,1-5-83,3 1 0,1-1 10,3 1 0,2-2-151,5 2 1,6-2 47,2-2 0,4-4-245,3-4 0,-1-1 34,1-2 0,2 0-277,-1 0 0,-1-5-170,-3-3 704,0-2 0,-5-2 0,-2 1 0</inkml:trace>
  <inkml:trace contextRef="#ctx0" brushRef="#br1">18536 5071 8202,'-8'0'238,"1"0"180,4 0 0,-2 5-455,5 3 1,0 7 67,0 4 0,0 4 171,0 3 0,0 2-50,0 3 0,0 2-2,0-3 1,0-1-164,0 2 1,0-5-233,0 5 0,1-6 94,3 2 1,-1-3-112,4-1 1,-3-2-1052,4-2 1313,-6-2 0,3-6 0,-5 1 0</inkml:trace>
  <inkml:trace contextRef="#ctx0" brushRef="#br1">18353 5334 8357,'-6'-2'305,"2"-2"0,13 2-125,6-6 0,6 5-9,1-5 1,3 4-207,1-4 0,-2 5 79,3-5 1,-3 6-325,-1-2 1,0 1 34,0-1 0,-2 3-146,-2-3 1,1 7 172,-4 1 1,-2 6 217,-7 1 0,3 1 0,-3 4 0</inkml:trace>
  <inkml:trace contextRef="#ctx0" brushRef="#br1">18764 5299 8417,'0'12'449,"0"-1"1,0 1-248,0-1 1,0 0-81,0 1 68,0 4 0,0 2-94,0 5 1,0-4-228,0 0 0,0-1-13,0 1 1,2-3-322,2-4 1,-2-1 464,6 1 0,-1-6 0,5-1 0</inkml:trace>
  <inkml:trace contextRef="#ctx0" brushRef="#br1">18822 5105 8290,'-12'-11'-41,"2"-1"20,2 1 0,3 3 102,5 1 0,5 3 190,3-4 1,2 6-503,2-2 0,-1 3-981,0 1 1212,1 0 0,4 5 0,2 1 0</inkml:trace>
  <inkml:trace contextRef="#ctx0" brushRef="#br1">19039 5231 8173,'-11'-8'-619,"4"1"1,-2 3 1321,5-4 11,0 6-622,-1-4 1,0 8 79,-2 2 1,-4 2 47,4 5 0,-3 6 7,-2 2 0,2 2 79,2 2 1,3-4-182,5 0 0,0-1-157,0 1 1,5-2-3,3-6 0,2 3-274,2-3 1,3 2-81,0-9 0,2 0 184,-2-4 1,-2-2 2,2-1 1,-3-4 19,0-4 0,-1-1 80,1 1 0,-2 0 44,-3-1 1,-1 1 154,-6-1 1,0 1 20,0 0 421,0-1 432,0 1-680,0-1 0,0 5 364,0-1-266,0 6-52,0-4-127,0 6-257,5 0 0,0-1-121,2-3 1,3 3 105,-2-3 0,-2 3-140,2 1 188,0 0-367,3 0 192,-5 0 98,5 0 84,-10 0 0,5 0 9,-2 0 0,-1 0-24,4 0 1,-3 1-12,4 3-50,-1-3 0,5 4 68,-1-5 1,0 0-98,1 0 0,-5 0 110,1 0 0,0 0-5,3 0 1,1 0 17,-1 0 1,0 0 11,1 0 0,-5 0 172,1 0 1,-5 2-61,0 2 0,0 2 196,1 5-286,-3 1 0,4-5 0,-5 1-39,0 1 0,1-3-144,3 2 1,-1-4-280,4 3 0,-3-4-45,4 1 0,-4-3-888,3-1 1349,1 0 0,3 0 0,1 0 0</inkml:trace>
  <inkml:trace contextRef="#ctx0" brushRef="#br1">19450 5254 7923,'-12'5'-709,"-3"-4"1127,0 3 1,0 2 34,3 2 1,5-2-208,-1 2 0,2-1 10,-2 5 0,-1-1-354,5 1 1,-1-2-38,1-3 0,3 3-23,-3-2 1,3-2 144,1 2 1,1-5-107,3 0 1,-1-1 34,4-2 0,1 0-267,3 0 0,-3-2-145,0-1 1,-1-3 13,5-1 482,-6-3 0,4-2 0,-4-5 0</inkml:trace>
  <inkml:trace contextRef="#ctx0" brushRef="#br1">18262 5733 8424,'11'0'54,"1"0"1,0 0 88,4 0 1,3-1 98,7-3 0,0 3-225,4-3 173,-4 3 0,7 1-25,-3 0 0,3 0-105,1 0 1,1 0-120,-1 0 0,4 0 71,0 0 1,4-1-169,-4-3 0,4-1 1,-4-3 0,-1-2 12,-7 2 0,2-1-125,-5 2 0,-1-3-254,-3 2 1,0 2 177,0-2 0,-4 0 344,0-3 0,0 0 0,4-1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1062 13054 16022,'0'8'-752,"0"-1"1,5-3-13,3 4 1,2-1 385,1 5 1,6-1 98,2 1 1,6 0 177,2 3 1,3-1 25,-3 5 1,5-5 9,-2 2 0,3-5-260,2-3 0,0-3 167,3-5 0,4 0 193,7 0 0,4-5-328,4-3 1,1-2 127,3-1 0,-1-1 44,-28 7 1,0-1-1,28-10 62,1 1 0,-30 7 1,1 1 30,1 1 1,-1 1 0,30-3 7,-1 0 1,1 6-9,-1-2 0,0 3 16,-4 1 0,2 0 154,1 0 1,3 4-102,-31-3 1,0 1 0,1 2 0,0 0-9,28 0 1,-28 0-1,-1 1 43,29 2 1,0 0 13,-4 0 1,0 1-69,0 3 0,-9-3-150,-2-1 1,-4 0-67,0 0 0,-3 0-118,-5-3 0,-1 2 312,-2 5 0,1 0 0,-6-1 0,0 1 0,-2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6715 6533,'-30'0,"3"0,16 0,0 0,40 10,-1-8,33 6,-13-10,-10-6,2-2,12 0,6 2,-5-1,-11 5,0 0,3 4,5 0,-1 0,1 0,-5 0,6 4,3 0,1 4,2-4,-2 3,2-3,-2 0,6-4,-2 4,2-1,-2 1,1-4,0 0,1 0,-8 0,1 0,-6 0,-3 0,1 0,0 0,0 0,-1 0,-3 1,0 3,-5-1,1 4,-8-4,8 7,-12-9,-3 9,-8-8,-19 3,-23-5,-9 0,-22 0,9 4,3-1,1 5,-12-4,2 5,-6-2,27-2,-1 1,0-1,-2 1,0-2,-1 0,-2-1,0 1,2 0,-1 0,-3 1,0 1,-1 0,0-2,-1 0,0 0,-1 1,0 0,2-2,0 0,-2 1,1 0,2 0,0 0,2-2,0 0,2 1,0 1,3-1,-1 0,0 1,0 0,3 1,0 0,0-1,1 0,-24 2,-1 2,8-1,-1 5,3-6,-3 4,8-3,7-1,19-1,67-20,-12 6,0 0,2-1,-8 3,0 0,28-4,-29 5,1 0,2 0,2 1,1 1,0 1,4 1,0 1,-1 0,0 0,3 1,0 0,4 0,0 0,3 0,1 0,2 0,0 0,-3 0,1 0,6 2,2 0,-3 0,0 0,3 0,-1 1,-1-1,-2 0,-1-2,0 1,-2 1,0 0,-2-1,-2-1,1 0,-1 0,-4-2,-1 0,0 1,0-1,-6-2,0 0,-4 2,0 0,0 0,-2 0,26 2,-4 0,2 5,-12 3,3 5,-9-2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1793 3312 7994,'0'-8'-35,"0"1"0,-1 0 261,-3 0-19,3-3 0,-6 8 331,4-1-155,-4 1 1,-8 2-214,0 0 1,-4 3-1,4 5 1,-7-1-59,-1 8 0,0 3 66,-3 1 1,-2 7-235,1 0 1,2 1 38,6-4 1,-2-6-171,6-1-132,0-4-24,9 0 0,3-5 169,11 1 0,0-5-64,12 0 0,0 4 348,6 0 1,0 3-124,4 2 0,1 3 278,3 0-132,0 6-8,-5-9 0,2 9-66,-8-6 0,1 5 6,-9-1 1,-3-1 53,-5 1 1,-4 0-109,0 4 1,-6-2 0,-5-2 0,-3 3-274,-5-3 0,-1-2-130,-6-2 0,1-2-1011,3-2 659,-2-5 744,3-1 0,-5-5 0,0 0 0</inkml:trace>
  <inkml:trace contextRef="#ctx0" brushRef="#br0">2056 3323 7921,'6'6'339,"-2"1"1,1 7-63,-1 1 1,3 9-52,-3-1 1,1 9-32,-1 2 0,-3 2-91,3 6-762,-3-6 554,-1 4 1,6-6-214,1 0 1,-1-1 316,2-2 0,0-3 0,3-5 0</inkml:trace>
  <inkml:trace contextRef="#ctx0" brushRef="#br0">1919 3666 7887,'11'-10'18,"1"2"0,-1-2 30,0 3 1,7-4-155,5 0 1,1 1-12,7 2 0,-1-2 167,4 2 0,-1 0-455,-2 0 202,2 3 39,-4 5 0,0 0-10,-2 0 0,-3 0 167,-1 0 0,-4 0-42,0 0 1,-5 0 7,1 0 54,-2 0 68,-2 0-104,0 5 434,-4-4-178,-2 4 10,-5-5 1,-5 0 116,-3 0 1,-2 0-97,-1 0 0,-1 2 128,1 1 1,-2 0-163,-2 5 0,2-1-1,-2 5 0,6 0-86,1 3 1,2-1 72,-1 5 1,1-5-405,6 2 77,0-4-83,0 0 1,2 3-248,2 0 0,-2-3 172,6-5 1,-1-3-39,5 4 0,3-6 59,0 2 1,4-4 38,-4-4 1,1-3 45,-5-9-24,0 4 71,1-5 0,-1 6 129,1-1 0,-6 5 46,-2-1-16,2 6-37,-4-3 9,8 5-85,-9 0 0,4 5 4,-5 2 0,0 0-86,0 0 0,0-3-31,0 4-156,0-6 339,5 3 0,1-10 0,6-1 0</inkml:trace>
  <inkml:trace contextRef="#ctx0" brushRef="#br0">2627 3518 7887,'5'-30'0,"-3"6"89,6 5 1,-4 5 160,3-1 1,-3 4 320,4 3-286,-6 3 0,5 5 3,-3 0 1,-3 5 64,3 3 0,-3 7-147,-1 4 1,0 6 26,0 2 1,0 5-207,0-2 1,1-1 74,3 2 1,-3-6-764,3 2 1,1-3-7,-1-1 1,4-2-1007,-5-2 1673,6 3 0,-2-4 0,4 5 0</inkml:trace>
  <inkml:trace contextRef="#ctx0" brushRef="#br0">2638 3609 7887,'0'-11'845,"0"4"-601,5-3 0,-2 9-51,4-3 1,2-1-109,7 1 1,-4-1-184,3 1 0,2 3 116,-2-3 1,2 3-182,-2 1 1,-2 0-23,2 0 1,-1 0-734,1 0 918,-2 0 0,3 5 0,-4 1 0</inkml:trace>
  <inkml:trace contextRef="#ctx0" brushRef="#br0">2935 3723 7887,'5'7'0,"-3"3"0,8-9 0,-4 8 0,5-5 676,1-1-405,-1-8 0,-1 3 60,-2-6 0,2 1-201,-2-5 0,1 0-186,-2-4 1,2 4 134,-5-4 0,1 2-156,-1-1 0,-3 2 33,3-2 1,-4 3 35,-4 0 1,2 1-45,-6-1 1,-1 5-88,-6-1 0,2 6 51,-2-2 0,-2 9 32,2 6 0,0 4 128,4 4 0,-1 3-95,1-3 0,1 3 211,2 1 0,3-6-30,5-1 1,0 0-94,0-1 0,5-3-13,3-5 1,7-4-1,4 1 0,1-3-77,-1-1 1,7-1-212,-4-3 0,4-4-462,-3-7 0,1 2 332,2-2 0,-1 2 366,1 2 0,3-6 0,1 0 0</inkml:trace>
  <inkml:trace contextRef="#ctx0" brushRef="#br0">3438 3152 7860,'0'-6'948,"0"2"-667,0 8 1,0 7-15,0 8 1,0 8-21,0 3-61,-5 8 0,2 4-17,-5 8 0,5 1-325,-5 2 1,5-2 48,0-6 0,1-4-506,2-3 0,5-4 50,3-3 1,-2-7 562,2-5 0,0-5 0,3 2 0</inkml:trace>
  <inkml:trace contextRef="#ctx0" brushRef="#br0">3620 3609 7902,'4'8'-269,"0"-1"81,0-4 359,1 2 138,1 0 1,6-4-264,-1 3 1,-3-4 11,-1-4 0,1-1-17,3-3 0,-3-5 92,0 1 0,-6-2 103,2 3 1,-3-4-87,-1-1 1,0-4 21,0 1 0,-1 2-101,-3 2 0,-2-1-4,-6 0 1,1 5-72,0 3 0,-1 6 132,1-2 1,-5 8-206,1 4 1,0 7-8,4 4 1,-1 4-23,1 3 1,1 2 63,2 3 1,3 0-144,5-4 0,0 0 83,0-4 1,4-2-148,0-2 0,8 1-167,0-4 0,7-5 106,0-3 0,2-6-60,2 2 23,0-3 156,0-1 1,3-4 190,1 1 0,5-11 0,-3 1 0</inkml:trace>
  <inkml:trace contextRef="#ctx0" brushRef="#br0">4077 3438 7902,'0'-12'197,"0"1"0,-1 1 355,-3 2 1,-1 2-136,-3 2 0,-3 3-1,0-3 0,-1 6-157,-3 2 1,2 9-30,2-2 1,-1 3-280,1-2 0,1 3-90,2 0 0,-1 0-107,6-3 1,-5-1 175,4 1 0,0-1-196,4 0 0,2 2 2,1 2 1,4-2 46,4 2 1,1-2 6,-1-2 1,2 1 294,2-1 0,-2 2 327,2 2 0,-2-2-181,-2 2 0,-3 2-21,-1-2 0,-4 0-52,1-4 1,-3 5-13,-1-1 0,-1-1-258,-3-7 0,1 4 139,-4-4 0,-1 2-505,-3-1 0,-5 1 210,1-6 1,0 1-1086,3-4 683,1-5 157,0-6 513,4-7 0,2-10 0,5-1 0</inkml:trace>
  <inkml:trace contextRef="#ctx0" brushRef="#br0">4226 3472 7902,'34'-18'-119,"0"-3"1,-5 8 410,-2-2 1,-3 2 184,-1 2 1,-5 0 163,-3 4-50,-7 2-244,-3 5 1,-7 2 196,-1 6 0,-5 1-34,-7 10 1,-3-1-227,-5 1 0,0 2-168,1-2 1,4-2 63,3-2 1,3-2-156,4-2 1,2-3 146,2-1-234,3 1 0,2 3-217,11 1 0,4-5 120,7 1 1,4 0-38,-1 3 193,1-5 0,-4 4 0,0-2-35,0 2 1,-6 2 18,-1-1 0,-5 1 11,-3-1 1,0 4-195,-4 0 0,0 1-330,-4-5 0,-1 0-641,-3 1 1173,-2-1 0,-16 6 0,-2 1 0</inkml:trace>
  <inkml:trace contextRef="#ctx0" brushRef="#br0">1816 5174 7941,'23'0'528,"0"0"0,11 0-24,8 0 0,14 0-232,-23 0 1,2 0 0,4 0 0,2 0-607,4 0 0,1 0 0,2 0 0,1 0 538,2 0 1,1 0 0,4 0 0,1 0-377,1 0 1,2 0 0,-1-2 0,1 0 301,1 0 1,0 0 0,-2 0 0,0 0-36,2 2 0,0 0 1,-3 1-1,0-1 5,1 2 0,0 0 1,-1-1-1,0 0-56,-1 0 0,0 1 0,-2-1 0,0 0-84,1-1 0,-1 0 0,-2 0 0,-1 1 90,2 1 1,-1 0-1,-6 0 1,0 1-34,-3 0 1,-1 1-1,-2 1 1,-2 1 88,-2-3 1,-2 1-1,1 1 1,0 0 27,24 7 0,-4-1 368,-6 1 0,-10-2-638,-5-3 1,-2 2 253,-7-5 1,-4 0-1325,-7-4 1,-2 0 2041,-2 0-836,-4 0 0,3-5 0,-4-2 0</inkml:trace>
  <inkml:trace contextRef="#ctx0" brushRef="#br0">6190 7184 7941,'-6'0'209,"-1"0"160,4 0 1,0 1-123,-5 3-152,1 2 1,-5 7 15,1 2-56,0 3 0,-5 5 62,1 0 1,-5-1-243,1 1 1,1 0 130,-1 0 1,5 0-98,-1 0 0,2-6-445,2-1 1,-1-4 5,1 0 530,5-1 0,-5-5 0,5 0 0</inkml:trace>
  <inkml:trace contextRef="#ctx0" brushRef="#br0">6156 7207 7941,'21'-4'495,"-2"0"0,-2 0-160,-6 4 0,5 6-181,-1 6 0,5 4 232,-1 7-717,-2 0 259,4 5 1,-4-4 153,2 3 0,1-3 76,-5-1 1,1-4-704,-5 0 1,0-1-914,1 1 1458,-6-3 0,4 1 0,-3 0 0</inkml:trace>
  <inkml:trace contextRef="#ctx0" brushRef="#br0">6293 7355 7941,'-12'0'0,"5"3"152,-1 4 1,6 8 337,-2 16 1,3-3-223,1 10 0,3 0-11,1 8 0,4 3-62,-4 1 1,5 0-77,-2 0 1,0-7 114,0 3 1,-3-4-776,4-1 1,-2-3-5,2-7 1,2-3-366,-3-5 1,0-2 909,0-2 0,-4 3 0,2-4 0</inkml:trace>
  <inkml:trace contextRef="#ctx0" brushRef="#br0">5345 4454 7987,'-5'6'-59,"4"5"48,-3-4 1,3 5 185,1 3 1,1 9 63,3 10 0,3 7 111,8 8-2357,3 8 2083,-9-23 1,0 1 0,2 0-1,0 1-31,-2 2 1,1 0 0,-1 0 0,-1 0-112,2 2 1,-1 0-1,-1 0 1,0-1-103,1-1 0,1 0 1,-3-3-1,1-1-195,11 27 0,-4-13-227,4-6 1,-5-11 259,1-4 330,-2-8 0,-2-8 0,1-5 0</inkml:trace>
  <inkml:trace contextRef="#ctx0" brushRef="#br0">5311 4671 7987,'-7'-18'0,"-2"-2"349,6 5 0,-1-5-215,4 7 1,6-2 147,6 7-123,4-2 0,7 9-155,0-3-91,0 3 195,5 1 1,-3 0-298,5 0 0,-4 1 6,0 3 1,-1 2 33,-3 5 0,0 2 139,-3 2-98,-3-2 1,-9 9 50,-3-3 54,-3 7 205,-6-2-223,-2 9 73,-14-3 1,2 4 344,-8 0-1085,3 0 698,-4 1 56,4-1-104,1-5 0,3-1 0,5-7-398,1-1 1,2 0 50,5-5 1,2-4 384,5-3 0,0 0 0</inkml:trace>
  <inkml:trace contextRef="#ctx0" brushRef="#br0">5813 4820 7987,'7'-5'270,"-2"3"-188,-5 2-13,0 12-86,0 5 0,0 6-112,0 0 104,0 5 217,0-4-204,0 9 0,0-9 59,0 3 1,5-8 0,2-4-119,3-2 1,2-3-335,-1-2 289,1-3 0,-1-7-88,1-1 13,-1-4 77,0-9 1,0-2 129,-4-5-64,3 0 9,-3 0 47,-1 1 0,0-4-5,-2 3 0,-3-2 47,3 6 0,1 3 173,-1 0 0,0 4 133,-4 0-330,5 6-22,-4 1 1,6 5-22,-4 0 56,-1 10 0,4-1-122,-2 10 121,-3 5 0,4 4-41,-5 2 1,5 7-113,3-3 0,0 3 61,3-3 1,-2 1 2,6-1 0,3 1 60,1 4 1,-1-4-29,1 3 1,-5-2 37,1-2 1,-4-1 7,-3-3 1,1 3 3,-5-2 1,-1-3-27,-3-2 0,-1-1 3,-3-3 1,-2 0 5,-5-3 1,-5 1-4,1-4 0,-5-1 42,1-4 1,1-4-40,-1-4 1,1 2-132,-1-1 1,-2-1 61,2-7 0,2-2-12,2-6 0,0-4 11,3-3 0,-1-4-9,10-4 0,-1-2-39,4-5 1,1-1-127,3 1 0,6-4 55,5 0 1,6-1-43,-2 1 93,2 2 0,2-3 0,0 4 0</inkml:trace>
  <inkml:trace contextRef="#ctx0" brushRef="#br0">6270 4546 8012,'0'11'-59,"0"-2"140,0 2 0,0-1 404,0 9-369,0 0 24,0 4 0,0 4 419,0 0-578,0 4 0,4-7-164,0 3 1,3-3-55,-3-1 0,5-5-328,-1-3 0,2 2 165,1-2 400,-4-5 0,3 5 0,-4-2 0</inkml:trace>
  <inkml:trace contextRef="#ctx0" brushRef="#br0">6099 4820 8010,'0'-7'-525,"0"-3"1,9 5 875,2-3 0,8-2-295,0 3 0,8 0-154,3 0 0,3-1 92,1-3 0,-3-1-176,-1 1 1,0 3-41,0 1 1,-2 0 221,-5 0 0,0-4 0,-1 5 0</inkml:trace>
  <inkml:trace contextRef="#ctx0" brushRef="#br0">6419 4294 7809,'0'-6'-605,"3"7"1092,1 11-130,5-1-160,-8 16 1,9-7 175,-2 10 1,2 2-177,2 6 1,-1 2-201,0 1 0,-3 8 23,0-4 0,-1 0-140,5-3 0,-6-7 148,-2-1 1,1-4-84,-1-8-208,5-4 104,-8-1-163,4-11 111,0-1 1,-4-10 81,3-3 0,-3-3-74,-1-4 1,0 1 175,0-5 0,0 5 83,0-1 0,4 1 60,0-2 0,1 4-101,-1-3 0,-2 2 134,6 1 0,0 5-77,3-1 1,1 4-26,-1-3 7,0 4 9,1-2-13,-1 5 0,1 1 34,-1 3 1,-3 4-6,-1 7 0,-4-2-68,1 2 0,-3 1-3,-1 0 1,0 3-302,0-4 1,0 0-76,0-3-142,0-1 0,1-1 7,3-2 503,-3-3 0,9-5 0,-3 0 0</inkml:trace>
  <inkml:trace contextRef="#ctx0" brushRef="#br0">6887 4648 8010,'0'-11'-19,"0"3"506,0 1-14,0 4-295,-5 3 1,2 6 178,-4 6-130,4-1-162,-7 1 1,9 3-1,-4 1 21,-1 2 0,5-4-302,-3 1 1,3-2 50,1-1 0,1-5-131,3 1 0,3-6 156,4 2 1,-3-3-64,-1-1 1,2-2-7,6-6 0,-2 1 53,2-9 0,-2 4-82,-2 0 158,-4-4-1,3 3 0,-9 0 250,3 6-115,-3-1 0,-1 1 306,0-1-200,0 5-75,0-7 1,-5 8-21,-3-6-43,-2 6 0,-1-7-70,-1 5 64,1 0 22,0 4 1,3 0 107,0 0-114,1 0 149,0 0 221,-3 0-357,9 0 112,-4 0 35,5 0-91,0-5 1,1 2 119,3-4-142,2 4 82,6-7-69,-1 9 99,1-9-166,-1 8 1,2-6-204,2 4 238,-2 0-116,3-1 116,-4 4-12,-1-4 1,-3 5-100,-1 0 86,1 0 1,-1 0-66,1 0 12,-5 5 0,2 1-94,-5 5-23,0 1 143,0-1 0,1 1-179,3-1 0,-3 0 27,3 1 0,1-5-269,-1 1 336,5-5 0,-3 2-9,5-5 0,1-2 56,-1-1 0,4 0 12,1-5 0,-1 2 152,-4-1 36,1-4-210,-1 10-25,1-4 232,-1 5 1,0 0-153,-4 0 28,3 0-8,-9 5-35,4 1 76,0 11-370,-3-4 189,3 8 0,-5-7 31,0 5 74,0-5 0,0 3 0,0-6 0</inkml:trace>
  <inkml:trace contextRef="#ctx0" brushRef="#br0">8143 3997 8022,'-5'-6'-466,"4"-4"0,-9 7 333,2-4 133,-2 4 152,3-2 1,-4 5 551,0 0-337,-1 0-290,-4 0 1,0 1 38,1 3 0,0 8-39,4 7 1,-5 3-30,1 5 1,1 2 263,7 6-194,2 9-157,5 3 1,0 10 277,0 0-1722,0 5 1511,10 2 1,-6-28-1,1 0-39,4 0 0,1 0 0,-3-1 0,1-1-147,1-1 1,1-1-1,4 27-11,1 2 0,2-11 6,-2-5 1,0-7-248,-4 0 1,1-7-104,-1-4 227,-4-3-139,3-7-23,-9-5 111,4-2 0,-10-12 729,-3 2 1,-7-13 0,-3 0 0</inkml:trace>
  <inkml:trace contextRef="#ctx0" brushRef="#br0">7755 4591 7975,'14'-21'-348,"5"2"1,1-2 708,11 6 1,4 0 18,7 3 0,2 1-210,2 0-1698,0 4 1422,-6-3 1,0 9-316,-6-3 0,-5 3 344,-2 1 1,-3 1-854,-1 3 1000,-6-3 1,0 9-1,-6-3 1</inkml:trace>
  <inkml:trace contextRef="#ctx0" brushRef="#br0">8280 4306 7975,'0'11'21,"0"2"39,0 2 0,0 2 111,0 2 0,0 3 14,0 1 0,1 0-13,3 4 0,3-3-152,4-1 1,0-2-297,1-2 0,-1-2 191,1-6 0,-1-1-236,0-2 1,1-3 81,-1-5 1,1 0 11,-1 0 0,1-5 109,-1-3 1,-1-7 44,-2-4 1,1 1 16,-6-1 0,5 0 21,-4-4 0,0 4 197,-4 0 1,0 5 57,0-1 406,0 2-294,0 7 28,0-4 125,0 9-409,5 1 0,-4 6 14,3 5 0,1 1-65,-1-1 1,3 5-261,-3-1 0,5 0-265,-1-4 1,2 1 230,1-1 0,-3-1 269,-1-2 0,1 7 0,3-2 0</inkml:trace>
  <inkml:trace contextRef="#ctx0" brushRef="#br0">8623 4294 7975,'0'-6'666,"0"14"-455,0 7 0,4 9 13,-1-1 1,5 1-268,-4 6 1,3-4-105,-3 0 1,4-2-216,-4-1 1,5-1 230,-2-3 1,-1-4 23,2-7 0,-4-2 76,4-2 0,-6-4-182,2 0 1,1-5 297,-1-7 121,0 1-272,-4-6 1,3-4 167,1-6 0,4 1-95,-4 3 1,1-4 33,-2 0 0,3 5 96,1 3 1,3 5-16,-2-2 0,-2 5-6,2 3 1,-4 3 142,3 5 0,1 0-169,3 0 0,-3 5-2,0 3 0,-5 7-242,5 4-40,-5-2 173,2 4 0,-4-7-153,3 5 0,-3-5-112,3 1 1,-3-2-955,-1-1 1240,0-1 0,5 0 0,1 1 0</inkml:trace>
  <inkml:trace contextRef="#ctx0" brushRef="#br0">9239 4214 7975,'0'-11'0,"0"-1"642,0 1-210,0 5 404,0-4-318,0 8 0,-5-3-298,-2 5 0,-3 3-175,-2 4 1,-4 3 74,-3 13 1,1-1-77,-1 8 0,4-3-114,-4 3 1,6 0 104,2 0 0,0-3-215,8-8 1,0 1-218,7-5 1,3 1-290,9-5 1,1-5 277,6-2 1,1-3-94,3-1 1,2-1-54,5-3 554,1-2 0,-1-5 0,0-1 0</inkml:trace>
  <inkml:trace contextRef="#ctx0" brushRef="#br0">9651 4466 7975,'0'11'0,"-4"-3"724,0-1-194,0 1-124,4-2-409,0-1 249,0 0-246,0-3 0,0 3 0,0-5 0</inkml:trace>
  <inkml:trace contextRef="#ctx0" brushRef="#br0">6304 5608 7882,'12'-12'-4,"6"1"-15,4-1 1,6 0 11,7-4 0,5 4 3,6-3 1,7-3-239,-21 8 0,1 1 1,-1-1-1,1-1 242,2 2 1,2-1 0,-2 0-1,1 0 71,0 2 0,0 1 1,3-3-1,1 1 22,1 1 0,2 1 1,1-3-1,1 1 81,-2 1 0,1 0 0,0 0 1,1 1-73,-1 1 1,-1 1 0,2-1 0,-1 0 31,-2 1 1,0-1 0,0 0 0,0 0-214,-2 1 0,0-1 0,0 0 0,1-1 189,1 0 0,0-1 1,0 1-1,1 0-63,0-2 1,1-1 0,1 2 0,0 1 43,-1-3 0,0 1 1,-1 2-1,0 0-24,1-1 1,0 1 0,-5 0 0,1 1 42,0 0 1,-1 1 0,-4-1-1,-1 1-84,1 1 1,-2 1-1,23-4 70,-2 4 0,-6 0-74,-2-5 1,-6 6 9,-2-2 0,-7 2 162,-5-2 0,-2 3-743,-1-3 0,-1-1 777,-3 1 0,-1-4-1269,-3 4 0,-2-3 1148,2 3 1,-3-5 0,0 3 0</inkml:trace>
  <inkml:trace contextRef="#ctx0" brushRef="#br0">9742 5082 7824,'0'7'1895,"1"-2"-1433,3-5-797,2 5 335,1-4 0,3 4 0,-4-5 0</inkml:trace>
  <inkml:trace contextRef="#ctx0" brushRef="#br0">6978 1371 8088,'0'-12'-936,"0"1"0,0 3 1264,0 0 0,-1 5 54,-3-5 0,3 4-297,-3-3-41,3 4 0,-1-6-171,-1 5 233,1-5 1,-3 7 92,5-6 137,0 6-19,0-3-137,0 5-86,0 5 4,0 6 0,0 13 71,0 11 0,0 9-59,0 9 0,0 8-261,0 4 0,-1-31 0,-2 2 193,2 2 1,-1 0 0,0-1 0,0 1-50,2 2 0,0 0 0,-2-3 0,0-1 27,0-3 0,0-1 1,-2 25-169,4-7 1,0-9-83,0-2 0,0-10 108,0-6 1,2-6-92,2-5 92,-3-6 43,4-1 0,-5-11 36,0-6 1,4-5 359,-1-10 1,5-2-369,-4-5 0,1-5 16,-1 1 1,-2-3 47,6 2 0,0-2-44,3 3 1,0 3 143,1 5 1,3 6-106,0 1 0,4 5 5,-3 7 0,3 1-8,-4 2 0,1 3 10,0 5 1,-4 5-15,3 3 0,-6 3-2,-1 4 0,-2 3-6,2 5 8,-3 5-3,-5-4 0,0 8-8,0-6 0,0 5-40,0-5 1,0 0-2,0-7 0,0 1-91,0-5 0,1 0-581,3-3 462,2-1 0,7-3-407,2 0 667,-2-6 0,9 3 0,-5-5 0</inkml:trace>
  <inkml:trace contextRef="#ctx0" brushRef="#br0">7572 1850 8014,'-5'-10'-281,"-3"2"0,-2 3 1096,-1 5-599,-1 0 0,1 0-108,0 0 1,-1 5-11,1 3 1,1-2-2,2 2 1,-2 0-124,2 3 0,-1-3-68,2-1 1,2 1 64,5 3 0,-4 1-61,0-1 0,0 1 32,4-1 1,4 0-94,0 1 0,5-1 54,-2 1 0,5-5-173,3 1 1,-1-6 131,5 2 1,-5-3-38,1-1 1,2-3 110,-2-1 0,-1-5-35,-7 1 0,4-1 210,-4 2 1,-1-2 40,2 5 215,-5-5-206,2 8 174,-5-4-328,0 5 19,0 5 1,0-2-253,0 4 0,0-3-51,0 4-209,0-6 202,0 8 0,0-7 284,0 4 0,5-4 0,6 2 0,7-5 0</inkml:trace>
  <inkml:trace contextRef="#ctx0" brushRef="#br0">7778 1827 7984,'0'-6'102,"0"1"1,-2 6 90,-1 3 0,1 2 0,-2 6 0,2 3 60,-2 0 0,3 4-91,-3-4 0,3 5-228,1-5 1,0 4 43,0-4 0,4 0-94,-1-3 0,5-5 163,-4 1-136,5-6 1,-3 3 40,5-5-113,-4-5 81,3-1 1,-8-5-30,6-1 0,-2-4 89,2-3 0,2 2 251,-2 2-234,2-3 8,-4 6 0,4-4 30,-2 9 12,2-3-21,2 8 0,-5-3-23,1 5 1,-6 9-9,2 2 0,-2 7-178,-2-3 0,0 5 59,0-5 0,0 4-402,0-4 1,0 0-16,0-3 541,0-1 0,5 0 0,1 1 0</inkml:trace>
  <inkml:trace contextRef="#ctx0" brushRef="#br0">8212 1896 7984,'0'-13'141,"0"-2"0,0 2 294,0-2 1,0 2-17,0 2 1,-4-1-154,0 1 1,-1 0-232,1-1 1,2 5 67,-6-1 1,4 5-88,-3 0 1,3 1 100,-4 2 1,2 5-166,-2 3 0,-2 7 119,2 4 1,2 7-17,-2 0 1,6 1-74,-2-4-72,3 0 127,1-6 1,1 4-199,3-6-34,2 0 90,6-8 1,-1-2-457,0-5 423,6 0-17,-4-5 0,7-2-116,-5-4 1,6-7 192,-2-5 0,-3 0 81,-1-3 1,2-2 105,-2 1 1,0-7-50,-3 3 0,-2-4-3,-3 4 0,-2-2 11,-5-1 0,0-3-33,0 3 0,0-1 51,0 8 0,0 2 85,0 6 74,-5 2 29,-1 11 1,-4 3 45,2 11 0,-2 6-157,3 12 1,1 4 186,3 4-147,-4 5-178,6 2 1,-4 3 52,5-2 1,0 1-112,0-5 0,1-1-277,3-6 0,2-4-45,6-4 1,0-1-289,4-3 1,-4-4-23,4-7 0,-4-3 258,0-5 0,3 0 11,0 0 1,0-1 63,-3-3 1,1-4 125,2-7 1,-3 1 205,4-5 0,-2 0 0,1-4 0,-2-5 0,2-2 0,-3-3 0,0-2 0</inkml:trace>
  <inkml:trace contextRef="#ctx0" brushRef="#br0">8611 1656 7984,'0'-39'0,"-1"7"-304,-3-2 321,3 7 66,-4-1 1,1 10 283,0 3 0,-3 2 0,3 2 1,-1 5 192,1 2 0,3 5-273,-3 7 1,-1 2-37,1 13 1,-4-2-54,5 10 1,-5 1 26,4 6 0,-3-2-85,3 6 1,0-1-83,4 1 0,0-3-226,0-5 0,0-1-174,0-2 1,4-3-462,0-5 0,4-4 271,0 0 0,2-7-301,2 0 0,3-6 255,0-6 0,2 0 578,-2 0 0,-2-9 0,2-2 0,1-4-58,-1-1 0,1 4-57,-5-4 0,1 4 301,-1 0 1,0 2 231,1 3 1,-1 1-181,1 6 0,-5 0 130,1 0 0,-1 0 393,5 0-311,-6 0-220,4 0 1,-5-1 116,3-3-99,2 3-186,-3-9 1,0 7-90,1-4 1,-4-1 121,3-3 0,-4-4-97,1-1 1,-3 0 88,-1 1 0,0 2-7,0-2 0,-5 2 229,-3 2-230,-2 4-10,-1 2 1,-1 5-88,1 0-26,-6 5 1,3 3 0,-3 7-163,0 4 1,2 6 148,3 2 1,2 4 11,3-5 0,2 5 27,5-5 1,0 0-43,0-7 0,6-3-38,5-4 0,6-2-34,6-3 0,-1 2 36,1-5 0,1-1-307,3-7 0,2-1-522,6-3 0,-5-2 925,0 2 0,1-2 0,3-1 0</inkml:trace>
  <inkml:trace contextRef="#ctx0" brushRef="#br0">9411 1804 7911,'11'-6'-389,"1"2"0,0-1 1020,4 1-165,1 1-209,6 3 1,1 0-166,3 0 0,2-2 13,5-1 1,1 1-135,-1-1 1,-5 0-60,-2-1 0,-3 3-340,-1-3 0,-6 3-353,-1 1 781,-4-5 0,0-2 0,-1-4 0</inkml:trace>
  <inkml:trace contextRef="#ctx0" brushRef="#br0">9708 1588 7911,'-12'0'-616,"1"5"431,-1 2 1,5 8 1335,-1 4-467,6 3-344,-8 6 1,8 1 72,-2 5 0,-1 3-245,2-3 1,-1 3-139,4-6 0,0 0-182,0 0 1,4-7-577,-1-5 1,6-5-261,-1 1 0,2-3 194,1-5 794,1-2 0,-1-5 0,1 0 0</inkml:trace>
  <inkml:trace contextRef="#ctx0" brushRef="#br0">9845 1816 7911,'6'-18'-142,"3"2"-34,-5 4 305,0 6 401,-4 1-291,-5 20 0,-1-4 26,-1 16 1,1-5-111,2 4 0,1 2-127,-4-1 0,4 2-58,-1-6 0,3 1-73,1-9 1,5 0-119,3-3 1,3-6 138,4-2 0,-1-3-40,5-1 1,-5-1 123,1-3 1,2-6 134,-2-5 0,0-2-93,-3 2 0,-2 1 165,-2-5 1,0 4-172,-4-4 0,-1 4 2,-7-4 0,-2 1-300,-6-1 1,1 2 17,-1 6 1,1-1-6,0 1 0,0 3-377,4 1 624,-3 4 0,3-2 0,-4 5 0</inkml:trace>
  <inkml:trace contextRef="#ctx0" brushRef="#br0">10507 1804 7964,'7'-5'0,"3"4"0,-3-3 0,5 3 207,3 1 1,-1 0-25,5 0 1,0 0-121,4 0 0,-4 0-43,0 0 0,0-1-309,4-3 1,-4 3-3,0-3 0,-5 3-673,1 1 964,-7 0 0,2-5 0,-4-2 0</inkml:trace>
  <inkml:trace contextRef="#ctx0" brushRef="#br0">10758 1667 7964,'-11'23'0,"0"1"-22,-1 3 1,2 4 102,2 7 0,-2-2 691,3 6-445,2-5 0,0 1-380,5-7 1,0-1-523,0-7 1,1 1-65,3-9 0,2-1 139,5-6 500,1 2 0,-1-9 0,1 4 0</inkml:trace>
  <inkml:trace contextRef="#ctx0" brushRef="#br0">10896 1542 7968,'6'5'-251,"0"1"376,-2 6 1,-3 4 252,3 3 1,1 7-209,-1 0 1,0 11-215,-4 1 0,0 5 141,0 3 1,-5-2-95,-3-2 1,3-2-80,1-6 1,3-5-641,1-2-218,0-8 663,0-3 0,5-9 143,3-4 1,2-8 64,1-6 0,1-1 205,-1-3 0,2-1-132,2 0 1,-2 1 84,2 4 0,-2 1 286,-2 2 1,0 3-135,1 5 0,-1 1 257,1 3-360,4 2 1,-3 6-1,2-1-218,-2 1 0,2-2 140,0-3 0,6-2-154,-2-5 1,-2 0 69,2 0 0,-5-1-66,2-3 1,-4-3 118,0-8 1,-1 1 21,0-5 1,-4 1 169,-3-1-120,-3-3 1,-1 8 0,0-4 35,0 2 0,-5 1-37,-3 3 1,-2 2 6,-1 3 1,-1 1-63,1 6 0,-1 9-10,1 3 1,-2 8-113,-2 3 0,6 5 80,-2 6 0,6-3-65,-3-1 1,6-3 39,-2 3 0,8-8-248,3 1 1,5-8 19,3 0 0,3-4 18,4-3 0,1 1 33,0-5 1,1 0-152,3-4 0,2-6-48,5-1 1,-1-3 391,-2-2 0,2-4 0,-4-2 0</inkml:trace>
  <inkml:trace contextRef="#ctx0" brushRef="#br0">12015 1816 8134,'0'13'-306,"0"2"1,4 3 627,-1 4 0,5 5-105,-4 0 1,5 3-85,-2-3 1,0 3-77,0-3 1,0 2-178,0-6 1,2 1 155,-5-9 0,4-3-120,-5-5 192,6-4 0,-4 1-45,3-8 1,1-4 62,-5-7 1,4-3-111,0-5 0,-2-3-61,2-1 0,-4-3 38,3 3 1,-4-5-153,1 2 1,2 1 134,2-2 1,-2 6-176,2-2 1,-2 4-13,2 4-54,2 3 210,-4 4 0,6 6-45,-1 2 1,0 3 12,1 1 1,-1 1 211,1 3 1,0 2-57,4 6 1,-4-1 69,4 1 1,0-5-111,-1 1 0,4-6 111,-3 2 1,-1-3 4,-4-1 0,1 0-81,-1 0 1,0-5 192,1-2 0,-5-3-143,1-2 1,-2-3-45,2 0 1,-3-2-41,-5 2 1,0 2-103,0-2 1,-1 2 106,-3 2 1,-2 1-117,-6 2 0,1-1-61,-1 6 1,1 0 17,0 7 0,-1 2 118,1 6 0,1 5 39,2 6 0,-1 0 143,5 4 0,0 2-241,4 1 0,0-2 17,0-1 1,6-3-11,1-1 0,7-4-152,1 0 1,4-9-182,-3 2 0,4-5 111,-1 1 0,3-3-172,0-5 0,1 0 452,0 0 0,0 0 0,0 0 0</inkml:trace>
  <inkml:trace contextRef="#ctx0" brushRef="#br0">12894 1645 8086,'0'-12'174,"-1"1"382,-3-1-266,-2 6 0,-6 1-15,1 5 1,-1 0-141,1 0 1,-4 5 76,0 3 0,-1 6-349,5 1 0,0 4-73,-1-4 1,1 4-80,-1-4 0,5 4 185,-1-3 0,5 0-5,0-1 0,1-2-11,2 2 0,5-2 6,3-2 0,2 1 134,2-1 0,-1 1-87,1-1 0,0 0 190,3 1 27,-7-6-141,7 9 0,-10-9 19,3 9 0,1-5 9,-5 5 1,-1-2-23,-3-2 0,-3 4-44,-1 1 1,-5 0-97,1-1 1,-6-2-255,-1 2 0,0-2-27,4-2 1,-1-4-490,1-3 895,4-3 0,-8 4 0,2 1 0</inkml:trace>
  <inkml:trace contextRef="#ctx0" brushRef="#br0">12951 1770 8080,'5'-6'102,"-3"1"20,3 5 0,-5 2 61,0 6 1,0 1 48,0 10 0,-2 4-11,-1 3 0,1 2-71,-1-1 1,1-3-157,2 3 0,0-4-49,0-4-230,5 2 0,2-8 120,4 2 0,1-7-128,-1-5 1,0-1 93,1-2 0,-5-5 71,1-3 0,0-6-87,3-1 1,0-5 81,1 1 0,-4 1 20,-1-1 0,-1 1 95,2-1 1,-2 4 238,-2 7-46,-3-2 120,5 9 1,-6-3 82,0 8 0,0 2-151,0 5 0,0 2-337,0 2 226,0-2-72,0 4 0,1-6-128,3 0 1,-2 1-44,6-1 0,-4-1-338,3-2 1,1 1 155,3-5 309,1-1 0,-1-3 0,1 0 0</inkml:trace>
  <inkml:trace contextRef="#ctx0" brushRef="#br0">13305 1382 8073,'0'4'785,"2"3"-548,1 16 0,-1 1 189,1 3 0,-1 2-393,-2 5 0,0 2 19,0 2 0,0 3-127,0 4 0,1-4-212,3-3 0,-3-4-284,3-3 0,2-3 162,2-6 1,-2-4-157,2-3 1,-1-6 277,5-1 0,1-7 287,2-1 0,-3-10 0,5-8 0</inkml:trace>
  <inkml:trace contextRef="#ctx0" brushRef="#br0">13579 1565 8073,'-1'-5'218,"-3"5"0,3 5 16,-3 6 0,-1 6 370,1 2-59,1 7-330,-3-2 0,5 9 138,-3-2 1,3 2-162,1 1 1,0-5-114,0-2 1,0 0-67,0-5 1,1 3-264,3-10 0,-1 0-49,4-4 1,1 0 148,3-4 1,1 2-777,-1-5 360,6 0 69,-5-4 0,5 0 497,-6 0 0,1 0 0,-1 0 0</inkml:trace>
  <inkml:trace contextRef="#ctx0" brushRef="#br0">13408 1862 8048,'-5'-7'0,"4"-3"0,-3 5 395,8-3 0,6-2-31,5 3 1,5 0-148,-1 0 1,4 3-194,4-4 1,2 6-276,5-2 0,-1 3-118,-2 1 1,1 0 368,-6 0 0,1 5 0,-4 1 0</inkml:trace>
  <inkml:trace contextRef="#ctx0" brushRef="#br0">14299 1759 8054,'6'0'17,"-2"1"38,-8 3 1,3 4 39,-3 7-53,3-3 0,1 10 112,0-3 0,0 3-203,0 0 0,1 1 67,3 0 0,2-1-254,6-3 1,3-3 1,0-4 1,2-2 149,-2-3 0,-1-2 195,5-5 1,-5-1-63,1-3 1,-2-7 134,-2-8 0,-3-1-175,-1 1 1,-4-7 40,1 3 0,-4-2 239,-4 2 0,-1 4 202,-3 0 1,-6 5-886,3-1 1,-3 2 225,3 2 0,-5-1 168,1 1 0,-5 0 0,2-1 0</inkml:trace>
  <inkml:trace contextRef="#ctx0" brushRef="#br0">14562 1348 8047,'6'-5'588,"-1"3"-302,-5-3 0,1 10 109,3 3 1,-3 8-108,3 7 0,-1 4-256,1 3 0,-3 8-7,3 1 1,-3 4 27,-1 2 1,0 1-70,0 0 1,0-4-289,0-1 1,0 0 138,0 1 1,0-7-216,0-4 0,4-6 113,-1 2 0,1-8-184,-4-4 407,0-2-141,0-7 45,0-1 10,5-15 0,-3 3-138,1-9 1,3 4 241,-3 0 0,2 1 195,-1-1 0,-1 2 413,4 3-292,-4-4-195,7 5 0,-7 0-27,4 2 156,-4 3-148,7 1 0,-8 5-162,6 2 0,-5 4-108,0 0 0,2 4 43,-1 0 1,0 2 10,-4-2 1,-1-1 32,-3 5 1,1-5 84,-4 1 0,-1-2-87,-3-2 1,-1 0-106,1-4 1,3-2 96,1-5 117,-1 0 0,-3-5 0,-1-1 0</inkml:trace>
  <inkml:trace contextRef="#ctx0" brushRef="#br0">14984 1759 7983,'7'11'-1282,"-2"1"1296,-5-1 0,0 4 454,0 1 1,0 4-203,0-1 1,0 4-72,0 3 1,0 1-68,0 7 1,-2-2 65,-1 6 1,1-1-168,-2 1 1,3-1 36,1 5 0,0-1-41,0 5 0,0-4-36,0 0 1,4-1-192,0 0 0,0 3 101,-4-6 0,0 4 5,0-4 0,0 3 173,0-2 0,-4-5-91,0-4 0,-4-6 126,5-1 1,-5-1-195,4-7-38,-5 0 1,3-8 6,-6-4 1,1-3-199,0-3 1,-5-5 179,1-7 1,-1-3-97,0-5 0,3-5-113,-7-2 0,7-5 342,-3-3 0,-1-7 0,-1-7 0</inkml:trace>
  <inkml:trace contextRef="#ctx0" brushRef="#br0">15018 1702 7940,'18'-13'81,"-1"-1"-19,-6 10-15,1 0 1,-1 1 54,0-1-43,1 0 0,-1 4-25,1 0 0,-5-1 18,1-3-52,-6 3 0,9-9 0,-5 3 0</inkml:trace>
  <inkml:trace contextRef="#ctx0" brushRef="#br0">15327 1782 7867,'-8'0'205,"1"0"1,3 1 417,-4 3 0,4 2-284,-3 5 1,-1 2-337,-3 2 0,-2 4-35,-2 8 0,1-3-317,-5 3 0,5-3 182,-1-1 1,2-2-13,1-2 1,6 2 47,2-6 0,3 0-149,1-3 0,1-1 252,3 0 0,4-3-17,7 0 1,-2-1 213,2 5 1,-2-5-135,-2 1 1,0-4 85,1 3 1,-2-3-54,-2 4 37,2-6-422,-9 3 237,4-5 0,-6 0-89,-3 0 0,-1 2 69,-3 1 0,-6-1-140,3 2 0,-3 1-158,3-2 398,-1 6 0,1-2 0,-1 4 0</inkml:trace>
  <inkml:trace contextRef="#ctx0" brushRef="#br0">15452 2204 7867,'17'-5'0,"-4"4"190,2-3 1,-6 3 659,-2 1-369,-4 0-1783,7 0 1302,-9 0 0,4 0 0,-5 0 0</inkml:trace>
  <inkml:trace contextRef="#ctx0" brushRef="#br0">7149 2524 8181,'-6'-1'289,"2"-3"1,3 1-86,1-4 1,10 4-87,5-1 1,11-1 8,4 2 1,5-1 80,3 4 1,2 0-120,6 0 1,8 4-142,4-1 1,2 5-91,1-4 1,-1 0 252,5-4 1,-1 0-200,-29 0 1,-1 0 0,1-2-1,0 0 172,1 0 0,0 0-48,-1-3 0,0 1 1,2 3-1,1 0 1,-3-2-1,1-1 40,0 2 0,0-1 1,0 1-1,0 0 7,-1 2 1,-1 0 0,0 0 0,1 0-8,-1 0 1,0 0 0,2 0 0,0 0-1,1 0 1,-1 0 0,-1 1 0,0 0 64,-1 0 0,0 1 1,30 5-18,-28-2 1,0 1 0,27 7-57,-28-6 1,-1 1 0,27 9 37,0 2 1,-30-9-1,0 1-228,30 8 1,-29-8 0,0 0 168,-1 0 0,-1 1 1,3-1-1,0-1-42,0 0 0,-1-1 0,2 0 1,-1-1 33,1-2 0,1-1 0,1 0 0,0 0-51,0-1 1,1 0-1,1 1 1,1-1 35,-1-2 1,0 0 0,2 0 0,0-1-12,2 0 1,0-2 0,-1 1 0,0-1-205,3-1 1,0 0 0,-1 1 0,0 0 214,1-3 0,0 0 1,1 3-1,0 0 23,-1-1 0,-1 0 1,2 1-1,-1 1-17,0 0 1,0 0-1,0 0 1,1 0-27,-3 0 1,-1 0-1,0 0 1,-1 0 2,1-1 1,-2 2-1,0 0 1,0 1-7,3 0 1,0 0-1,-2 2 1,0 0-2,-2-2 0,0 0 0,-1 1 0,1 1-78,-2-2 1,0 0 0,1 2 0,1 0 68,2-2 0,0-1 0,0 2 0,0-2 16,0 0 0,0-2 1,0 1-1,1 0 136,1 0 1,0 0-138,-2 0 1,1 0 1,4 1 1,0-2 0,-4 0 0,-1-2 7,2 2 1,0-1-1,-1-2 1,0 0 12,1 2 0,0 0 0,-1 0 0,-1-1 6,2 1 0,0 0 0,-1 2 0,-1-1 30,0-1 0,0 0 0,-2 1 0,0 1 62,1 0 1,-2 0 0,0 2 0,-1 1-33,2 1 1,0 0 0,-1-1 0,1 0-4,0 1 0,0 0 1,0-1-1,0 1 27,0 2 0,0 0 0,-2-1 0,1 1-57,3 0 1,0 0 0,-4-1 0,1 1-1,1 0 1,0-1 0,-1 1-1,0 0-33,3 0 1,0-1-1,-3-1 1,-1 0-71,4 0 0,0-1 1,-3-1-1,-1-1 8,0 1 0,0 0 0,29-1-44,-4-1 0,-6-5-851,-5-3 0,-6-2 645,-9-1 1,-6-1-1223,-3 1 1,-6 1 1131,-5 2 373,-3 3 0,0 0 0,-1-1 0</inkml:trace>
  <inkml:trace contextRef="#ctx0" brushRef="#br0">7458 2672 8149,'-12'-5'0,"1"4"-50,0-4 1,-1 5-63,1 0 1,-5 1 256,1 3-240,-10 2 0,6 7 0,-9 2 277,0 4 1,-1-1-126,-5 1 1,-5-4 156,1 4 1,-3-3-135,2 3 0,-2-1-7,3 1 1,-2 2-161,2-2 1,1 3 62,-5 1 0,1-1 52,-5 1 0,0 0-129,1 0 1,3 1 8,0 3-1117,0-3 1217,1 4 0,-3-5-94,2-1 1,1 3-37,0 1 0,4-2 46,-1 3 1,1 1-12,-1-1 1,1 3-13,-5-3 1,4 4 88,-4 0 0,4-2-199,-4 1 1,2 2 208,-2 6 1,1-2-42,3 2 1,3-3 212,-4 0 1,9-2 33,3-3 1,-1 2-149,2-6 0,-1 5-100,4-4 0,0-1 507,1-3 0,-1 5-566,0 2 0,0 0 109,0 0 1,-1 1-29,-3 3 0,3 4-7,-2 0 1,2 0 83,1-4 1,0 1-25,0-1 0,0-4 20,0 1 0,1 0-44,-1 7 0,1-1 14,3 5 0,-1-4 39,5 4 1,-4-5 1,3 1 0,1 0 9,4-4 0,-2 7-45,-2-7 1,2 4-50,-2 0 1,2 2 15,2 2 0,-5 6-114,1-3 1,-4 4 115,4-4 0,-4 1-7,4 0 0,-4 2 41,3-2 0,0 2-2,1-6 1,2-2 155,-2 2 1,2-5-176,2 1 1,-1-2 8,1-2 1,1-4 107,2 1 1,-1-5 66,5 5 0,-3-4-85,3 3 0,0-5 117,4 2 0,0 1-10,0-1 1,0 0-172,0 0 1,0-3-123,0 3 0,-1-3 54,-3-1 0,3-2-492,-3-2 223,3-2-379,1-11-276,0 4 106,0-8 841,0-12 0,-5-9 0,-2-16 0</inkml:trace>
  <inkml:trace contextRef="#ctx0" brushRef="#br0">4546 5699 8125,'0'23'0,"-6"1"-41,-1 3 1,-3 2 84,-2 5 0,6 4 168,2 0 0,3 0-80,1-3 1,0-1 16,0 0 0,1-3-29,3-1 1,4-8-8,7 0 1,-1-3 0,5 0 1,0-3 15,4-9 0,-3-2-55,3-5 1,-2-2 40,10-6 1,-6-2-126,2-13 1,1 2 1,-2-10 1,6 1-162,-1-5 1,-2-3 71,1 0 0,-1 2-144,2 5 0,1-1 70,-6 6 34,1 4 0,1 1 0,1 3 0</inkml:trace>
  <inkml:trace contextRef="#ctx0" brushRef="#br0">2101 7127 7997,'0'-7'-535,"0"2"479,6 5 1,5 0 103,8 0 1,4 4 23,3 0 1,4 1 16,4-1 1,4-3-147,0 3 0,5-3 90,-1-1 0,1 0 12,-1 0 0,3-5-14,-4-3 1,3 2 23,-3-2 1,3 5 33,-6-5 1,0 4 5,-4-3 1,0 0-10,0 0 0,-1-2 106,-2 5 0,2-4-74,-3 4 0,2 1 16,-1 3 1,4 0-58,-4 0 0,4 0 23,-4 0 1,0 0-65,0 0 1,0 0 14,-4 0 0,5 1-88,-2 3 1,-2-3 99,-1 3 0,-3 1-15,-1-1 1,0 1 73,-1-1 0,5-3-68,0 3 1,-1-3-15,-3-1 1,0 0 24,0 0 1,4-5-32,-1-3 35,6-2-39,-8-6 0,9 2 22,-2-5 1,5 0-45,2-4 1,4 1-12,-4 3 0,4 0-7,-4 8 1,0-2-133,-3 9 1,-2-3 109,-3 3 0,2 0 21,-6 4 0,5 5-14,-4 3 0,-1 2 56,-3 1 0,0 1 1,0-1 1,0 0 30,-1 1 0,1-2 17,0-2 0,0 1-4,0-6 1,-4 2-21,0-1 1,0-3-22,4 3 0,-2-1 16,-2 1 1,-1-3-115,-3 3 0,-2-3-108,2-1 0,-1 4-293,1 0 0,-1-1-183,5-3 0,-1 0 647,1 0 0,3 0 0,-4 0 0</inkml:trace>
  <inkml:trace contextRef="#ctx0" brushRef="#br0">12197 5448 7942,'0'6'17,"0"4"1,6-8 55,1 1 1,3-1-235,2-2 1,-1 0 174,1 0 0,3-5-69,0-3 0,0-6 11,-3-1 0,-1-2 65,1 2 1,-1-3 111,0-5 0,0 1-79,-4-1 0,-2 4-45,-5 0 1,0 5 48,0-2 1,-5 4 14,-2 0 0,-9 6-64,-3 2 1,-2 4-18,-2 4 0,0 4-42,0 7 93,0 3-21,0 4 0,2 1 203,2 0 0,4 4-13,7-1 0,-1 2 24,5-1 1,2-3-183,6 3 1,3-7 21,8-1 0,3-5-112,5 1 0,1-2-264,3-2 1,2-4-252,5-3 1,1-8 238,-1-4 1,4-2-747,0-1 871,0-6 1,-4-1-1,1-5 1</inkml:trace>
  <inkml:trace contextRef="#ctx0" brushRef="#br0">12597 5162 7917,'-6'0'0,"1"1"1091,5 3-641,0 3 1,1 5-53,3 4 0,2-2-143,6 5 1,-1 0-249,0 3 0,5-4-43,-1-3 1,0 2-81,-3-2 0,3 0-155,0-3 0,0-5-1168,-3 1 1439,-1-5 0,1 7 0,-1-4 0</inkml:trace>
  <inkml:trace contextRef="#ctx0" brushRef="#br0">12791 5151 7917,'-11'0'0,"0"0"714,-1 5 1,1 3-270,-1 7 0,5 2-357,-1 6 0,0 0-17,-3 0 0,1 0-107,2 0 0,-1-4-571,6 0-242,-1-5 1,4 2 848,0-4 0,5-6 0,1-1 0</inkml:trace>
  <inkml:trace contextRef="#ctx0" brushRef="#br0">13077 5276 7948,'16'0'0,"-2"0"0,5 0-23,-5 0 0,7-5-2,-6-2 0,4-3 92,-4-2 1,4-3 19,-4 0 1,-1-4 195,-6 3 0,-2-3-7,-2 4 0,-3 0-109,3 4 0,-8-1-51,-3 1 0,-3 1 13,-2 2 1,-4-1-45,-3 5 1,-3 0-177,-1 4 1,-1 9 110,-3 3 0,3 7 13,-2 0 0,2 6 115,1 2 1,5 1-27,3-2 1,6-5 17,1 2 1,6-8-202,-2 0 1,8-2-183,3-2 0,9-5 97,3-2 1,2-2-174,2-2 0,5-3 48,2-5 1,0 1-127,0-8 1,1 1-293,3-2 689,-5 4 0,-1-5 0,-5 6 0</inkml:trace>
  <inkml:trace contextRef="#ctx0" brushRef="#br0">13614 5037 7932,'-5'-12'119,"3"1"0,-8 3 89,3 1 1,-1 4 384,-3-1 0,4 3-264,-8 1 1,4 6-111,-9 6 0,5 0-169,-4 7 1,0 0 37,-4 4 1,6 4-36,1 0 1,4-2 27,0-6 0,6 1-185,2-4 1,3-1-192,1-4 0,6-1 161,6-2 1,0-3-469,7-5 1,0 0 81,4 0 1,1-5-128,3-3 0,1-2 647,2-1 0,-2-6 0,-5-1 0</inkml:trace>
  <inkml:trace contextRef="#ctx0" brushRef="#br0">13762 4957 7792,'-5'11'754,"4"6"-448,-3 2 0,-1 2 134,1 2 0,0 4-363,4-1 1,0 5 70,0-5 0,0-3-298,0-4 0,0-5-77,0 1 1,5-3-56,3-4 1,2-3 149,2-5 0,-1-3-85,0-5 0,5 0-111,-1-11 1,0-1-94,-3-2 0,-1-1 215,0 0 1,-3 4 183,0 0 0,-6 5 260,2-1 1,-2 7 285,2 4 482,-2 3-738,3 1 0,-7 9 102,-1 2 1,1 7 169,-2-3-75,3 6-251,1-9 1,0 5-563,0-6 0,5-1 274,3-2 0,2 1 176,1-5 1,1-1-567,-1-3 1,5 0 463,-1 0 0,5 0 0,-2 0 0</inkml:trace>
  <inkml:trace contextRef="#ctx0" brushRef="#br0">14150 4797 7932,'0'-7'1242,"0"2"1,0 7-698,0 1 0,0 9-124,0 7 0,2 2-179,2 2 1,-3 1-43,3 3 0,-3-2 27,-1 6 1,1-4-123,3 3 0,-3-5-172,3 2 0,-1-3-796,0-1 0,0 0 480,5 0 0,-5-6-880,5-1 0,-6-4-30,2 0 1293,-2-1 0,-2 1 0,0-1 0</inkml:trace>
  <inkml:trace contextRef="#ctx0" brushRef="#br0">14036 4968 7932,'8'0'696,"-1"0"0,5 0-365,3 0 1,5 0 149,-1 0 0,3-1-604,1-3 1,0-1 32,0-3 1,-3-2-135,3 3 0,-3 1-220,7 3 0,-7-2 444,-1 1 0,0 0 0,4 4 0</inkml:trace>
  <inkml:trace contextRef="#ctx0" brushRef="#br0">14402 5151 7932,'11'11'528,"2"-4"-122,2-4 0,-1-1-100,5-2 0,0 0 20,4 0 0,-2-2-196,-1-1 0,1-4-251,-2-4 0,1-1 228,-1 1 1,-2-2 44,-6-2 0,1 1 4,-1-5 1,-4 4 12,-4-4 1,-1 4-262,-2-4 54,0 5 42,0-3 0,-2 6-64,-1-1 23,-9 6 1,-2-3 0,-5 5 41,-1 2 1,2 7 110,-1 6 0,1 2-14,-1 6 1,-1 0-12,5 4 1,-1 3 151,5 1 1,1 1-111,2-1 1,3-3 145,5 2 1,2-7-125,1-3 1,4-1-38,4-4 1,6 3-101,2-6 0,2-3-23,2-1 0,0-3-199,0-1 1,1-6-249,2-6 0,-1 1-500,1-4 0,-3 2-1657,-4 1 2609,3 1 0,-5-5 0,6-2 0</inkml:trace>
  <inkml:trace contextRef="#ctx0" brushRef="#br0">15452 4842 7878,'-6'12'136,"1"-5"100,5 1 1,0 5-146,0 6 1,0 2 0,0 2 0,0 5 259,0 3-222,5 2-24,-4 1 1,4-5-105,-5-2 0,4-4 125,0-4 1,0-3 461,-4-5-211,0-4-188,0-2 1,1-6-86,3-3 0,-3-4-83,3-7 0,1-3-205,-1-5 1,5-1 117,-2-2 1,2-2-223,-1-3 0,2 3 102,-2 5 0,2 1-7,1-1 0,4 5-97,1 3 0,3 2-107,-4 2 1,1 1-27,0 2 0,-4 3-155,4 5 0,-4 5 578,0 3 0,-1 2 0,1 1 0</inkml:trace>
  <inkml:trace contextRef="#ctx0" brushRef="#br0">15749 4979 7878,'0'18'367,"0"-3"-130,0-2 0,0-5 75,0-1 0,4-3 126,0 4 1,1-6-58,-1 2 1,2-3-154,6-1 0,-1 0-188,0 0 0,5-3 24,-1-1 1,4-6 51,-4-2 0,4 1-15,-4-4 1,1 1-235,-5-2 1,1 2 24,-1-5 0,-5 2-144,-2-2 0,-3-2-84,-1 6 0,-1 0 142,-3 3 1,-2 2 134,-5 3 0,-6 2 42,-2 5 1,1 1 93,-1 3 0,1 3 16,-1 9 0,-1 1 237,5 6 1,1 0-100,6 0 1,-1 0-78,6-1 1,0 0-309,7-3 0,2-1 118,6-3 0,4-3-347,3-1 0,4-1 76,4-6 0,2 0-57,5-4 0,-1 0-142,-2 0 1,5 0 505,-1 0 0,-4-5 0,-3-2 0</inkml:trace>
  <inkml:trace contextRef="#ctx0" brushRef="#br0">16218 4660 7916,'0'11'1877,"0"4"-1480,0 1 1,0 4-62,0-1 0,0 6-127,0 2 1,0 3-100,0-3 1,0 4-348,0-5 145,0 1 105,0-4 1,1-2-8,3-2-80,-3-2-14,4-6 1,-1-3-257,0-1 1,1-4-166,-1 1 123,-3-3 1,8-6 92,-5-3 1,1-2 112,-2-1 1,-1-4 262,1-1 1,0 0-93,1 1 1,-2 1 96,6-5 0,-4 5 51,3-2 0,0 2 54,0-1 0,3 6 173,-2-2 133,2 2-150,2 3-110,-1 1 0,-1 10-95,-2 2 1,1 5-16,-5 3 1,-1-1-114,-3 5 0,0-1 52,0 1 0,0 1-73,0-5 1,0 4 44,0-3 1,0-5-184,0-3 63,0-6 1,2 7-222,1-5 0,0 0 82,5-4 0,-5-2 53,5-1 1,-2-4-141,2-4-5,2-6 220,-4 5 1,7-10-76,2 3 0,-2 2 72,2 2 0,-2-1 26,-2 1 0,-3 3 129,0 4 1,-1 2 278,5-1 0,-5 1-25,1 6 1,-4 0-97,3 0 0,-3 2 616,4 2-330,-6 2-308,3 5 1,-5 1-6,0-1 0,4-3-276,0-1 0,0 1-409,-4 3 1,0-3 115,0 0 0,1-6-407,3 2 1,-3-1-436,3 0 778,2-1 0,1 3-105,4-5 0,0 0 546,1 0 0,-1 0 0,1-5 0,-1-2 0</inkml:trace>
  <inkml:trace contextRef="#ctx0" brushRef="#br0">16834 4831 7916,'7'-6'1000,"-2"-4"-411,-5 8-54,0 2-324,0 7 0,-1 8 13,-3 0 0,2 0-85,-1-3 0,1-1 79,2 1 0,0-1-237,0 0 1,2 0 89,1-4 1,4 2-248,4-5 1,2 3 23,2-3 0,-1 0-73,5-4 1,-5-4 173,1 0 1,2-4 119,-2 0-21,0-2 1,-7-2 122,-1 1 1,-4 3 248,1 1 1,-4-1-128,-4-3 0,-2-1-52,-6 1 1,-3-1-274,0 1 0,-2 0-262,2-1 1,2 1 110,-2-1 0,4 5-424,3-1-400,-2 6 142,9-9 1,1 9-810,7-6 1674,3 6 0,12-8 0,2 3 0</inkml:trace>
  <inkml:trace contextRef="#ctx0" brushRef="#br0">17177 4557 7904,'6'-11'0,"3"3"1546,-5 0-163,0 6-709,1-3 1,-4 6-241,3 3 0,-3 3-11,-1 9 1,0 1-91,0 6 1,0 5 208,0 3 1,0 2-2,0 1 1,0-5-186,0-2 0,0-3-888,0-1 0,2-2 208,1-2 1,4-2-76,4-6 1,-1-3-365,-2-1 0,2 0-2233,-2 0 2996,-3-2 0,5 0 0,-4 2 0</inkml:trace>
  <inkml:trace contextRef="#ctx0" brushRef="#br0">17097 4763 7749,'0'-12'0,"0"4"733,0 1 1,5 3-312,3-4 0,2 5-295,1-5 1,2 5-69,2 0 1,-2-2-129,2 1 1,-1 0-89,1 4 1,-1-4-280,5 0 0,-5 1-180,1 3 1,2 0 89,-2 0 526,0 0 0,2 0 0,1 0 0</inkml:trace>
  <inkml:trace contextRef="#ctx0" brushRef="#br0">17463 4785 7761,'7'0'184,"1"0"0,-1 0 319,5 0 0,-1-5-147,1-2 1,3-3-18,0-2 0,0 1-194,-3-1 1,-1 1-102,1-1 0,-2 1 45,-3 0 0,0-1 81,-4 1 1,-1-1 12,2 1 1,-4-1-94,-4 1 0,0 1-204,-7 2 0,2-1 40,-7 6 0,-1-1-101,-2 4 0,-3 2 83,-1 6 1,0 1-138,1 10 1,0 0 123,3 4 1,2 1 66,6 2 0,1-1 10,2 1 0,3-7-33,5-4 0,1 2 3,3-2 1,8-3-17,7-5 1,2-4 14,2 1 0,5-3-83,2-1 1,2-4-190,-1 0 1,0-8-151,-4 0 0,5-2 481,-2 3 0,3-6 0,1 0 0</inkml:trace>
  <inkml:trace contextRef="#ctx0" brushRef="#br0">17942 4271 7731,'-6'5'5,"1"6"731,5 4 1,0 5-195,0-1 0,-2 8-50,-1 3 0,0 5-246,-4 3 0,0-2-166,0 6 1,-4-5-22,4 1 0,2-7-154,1-5 1,3-2-199,1-1 1,0-5-256,0-3 1,5-6-1532,2-1 2079,3-6 0,7 3 0,1-5 0</inkml:trace>
  <inkml:trace contextRef="#ctx0" brushRef="#br0">18113 4511 7743,'6'-6'1098,"-5"1"1,4 14-829,-5 2 0,0 12 73,0 0 1,-1 3-96,-3 1 1,3-2-161,-3 6 1,1-7-83,-1-1 1,3-2-140,-3-5 0,8-2-43,4-7 1,2-2-360,1-5 0,5 0 249,-1 0 0,5-9-113,-1-2 0,1-4-172,-1 0 1,3 1 152,-3-5 0,-1 3 288,1-3 1,-5 5 152,1-1 0,-6-1 181,-1 0 1,-6 5-19,2 3 233,2 1 904,-4-5-933,3 6 0,-7 2 54,-1 8 0,1 7-32,-2 8 1,-1 3-264,2 1 0,-6 9-16,1 2 1,3 4 42,1 0 1,2-1 38,-2 5 0,3 0-36,-3 3 0,2 0-156,2-3 0,0 2-174,0-2 1,0-2-124,0 2 0,-1-5 116,-3 1 1,2-2-63,-6-2 0,4-5 106,-3-2 1,-2-8-27,-6-4 0,2-4 0,-2-3 0,-2-3-88,2-5 1,-5-2-2,1-6 0,-2-1 131,2-10 0,3-4 147,4-3 0,6-5-96,2 5 0,3-5 578,1 4 1,1-1-69,3 2 0,8 2 139,7-3 1,2 3-261,2 1 1,5 0 86,2 0 1,3 4-358,2 0 0,3 2 23,0-2 1,4-3-821,-4 3 0,0 2 453,-4 2 0,-1-1-2067,-2 1 2339,2-1 0,-9 0 0,4-2 0</inkml:trace>
  <inkml:trace contextRef="#ctx0" brushRef="#br0">13362 5985 7974,'5'-8'267,"3"0"1,7 6-341,4-2 1,5-1-163,7 1 0,4-4 690,11 5 0,9-5-601,2 4 0,-25 0 0,2-1 271,0 2 1,0-1 0,5-3 0,1 0-232,3-1 1,2 1 0,2-1 0,1 0 251,1 2 0,1 1 1,0-1-1,1 0-344,1 1 1,-1-1 0,-2 2 0,0 0 267,-2 0 0,1 1 0,-2 1 1,1 1-31,-2-1 0,1 0 0,-1 2 1,0-1-233,-1 1 0,0 0 1,-2 0-1,-1 0 174,-2 0 0,-2 0 0,1 2 0,-2 0 20,-2 0 1,1 0-1,-1 2 1,0-1 94,0-1 1,1 0-78,1 3 1,1-1 4,-2-3 0,0-1 0,2 3 1,0-1 111,-3-1 1,0-2 0,3 1 0,0 0 32,1 0 0,0 0 0,1 0 1,1 0 44,0 0 1,0 0 0,-2 0 0,1 0-38,1 0-1,0 0 1,-2 0 0,1 0 48,3 0 1,0 0-1,-1 0 1,-1 0 1,0 0 1,0 0 0,-2 0 0,-1 0-92,-1 0 1,0 0-1,-1 0 1,0 0 166,0 0 1,-1 0 0,-2 2 0,0 0-144,1 0 1,-1 0 0,28 3 158,1-1 0,-3-1-12,-1 4 1,-5-4 53,-2 0 1,2-1-110,1-2 1,2 0 84,-2 0 1,1 0 95,-4 0 1,2 0-267,-6 0 1,2-4-150,-6 0 0,-3 0-44,-1 4 0,0-3-758,-3-1 0,-4-4 356,-8 4 1,-5-3-2954,-3 3 2281,-2-5 0,-7 1 1099,-2-7 0,-3-3 0,-1-4 0</inkml:trace>
  <inkml:trace contextRef="#ctx0" brushRef="#br0">8805 6498 8178,'-6'0'-649,"1"0"1,5-1 699,0-3 69,0-2-121,0-10 1,4-2-6,0-5 1,3-1 20,-3-3 0,0 2 18,-4-6 0,0 5 18,0-5 0,0 2 161,0-1 0,-1-3-72,-3 2 0,1-2-46,-4-1 0,-1 3-46,-3 1 0,3 1-1,0-2 0,6 5 5,-2 7 1,-1 2 50,1 6-40,0-1-9,4 1 0,2 3-3,1 1 0,4 3 160,4-4 0,1 4-89,-1-3 0,0-1 96,1-3 0,4 3-136,3 1 1,3-1 15,1-3 1,1-1-1,3 1 0,3 1-23,8 2 1,-1-2 78,5 2 0,0 2 89,3-2 0,6 6-117,2-2 0,-1 3 174,2 1-182,-1 0 1,8 0 0,0 0 64,-1 0 1,-1 0-45,2 0 0,-3 0-25,3 0 0,3 0-400,1 0 1,-2 0 468,2 0 0,-2 0-9,2 0 0,-32 0 0,1 0 45,31 0 0,-3 0-59,-1 0 0,-3 0-122,-1 0 0,-2 0 127,-6 0 1,0 0 22,-11 0 0,0 0-70,-4 0 1,0-2-177,1-1 0,-1-3 301,0-1 0,-1-2-239,-2 5 0,2-5 358,-3 2 0,-1 0-261,2 0 1,-6 3 89,2-4 0,-7 4-262,-1-3 0,-5 4-491,1-1 174,3-2 1,-5 5-438,2-3 1,-4 2 485,-3-2 0,-2 2 30,-2-1 0,-1-2-1284,4 1 0,-4-5 1593,1 1 0,2-7 0,0-3 0</inkml:trace>
  <inkml:trace contextRef="#ctx0" brushRef="#br0">11158 5288 8076,'-6'-5'378,"-4"4"244,8-5-58,-3 6-393,5 0 0,5 6 92,3 1 1,2 3-197,2 2 0,4-1 45,3 1 1,3-1-52,1 0 0,-1 1 72,1-1 0,0 1-155,0-1 0,-2 0 19,-1 1 1,0-4-44,-5-1 0,0-1-48,-3 2 1,-5 2 104,1-2 1,-6-2-103,2 2-49,-2-1 134,-2 0 0,-2 7-8,-2-3 1,-2 4-16,-5 1 0,-2 3-3,-2 7 0,1 0-29,-5 4 0,4 1-11,-4 3 1,3 0 19,-3 0 1,5-4 24,-1-4 1,2-2 154,2-1 12,5-5-171,1-7 10,-1 0 0,5-11 44,-3 0 1,-1-7 29,2-8 0,-5-4-104,4-8 0,-4-6-22,5-5 1,-5-5-35,4 1 1,-5 3 88,2 1 1,0 2 13,0 2-40,-1 5 0,1 6 1,0 8-177,2 2 179,-4 7 41,3 1 0,-5 5 0,-1 0 0</inkml:trace>
  <inkml:trace contextRef="#ctx0" brushRef="#br0">8451 7332 8232,'12'7'-392,"-1"-2"409,1-5 1,4 0 2,3 0 0,4 0 61,4 0 1,-2 3-155,6 1 0,-1 9 154,4-2 0,4 5 44,0-1 0,6-1 278,-3 5-1472,14-5 1139,-2 7 1,-20-13 0,2-2 34,-3 3 1,0 1 0,0 0 0,0-1-201,0 2 0,0 1 1,-1 1-1,-1 1 164,3-1 0,-1 0 1,-1 3-1,-1 0-5,2-1 1,1 1 0,-3 0 0,-1 1-21,2 0 1,-1 0 0,0 0-1,-1 0 21,-1 0 0,1 0 1,23 14-69,-3-1 1,-1-4 40,2 0 1,-7-1 62,3-3 0,-4-3 70,0 0 1,-2-5-84,-2 2 1,-7-4 3,-1 0 0,-4-1 547,-4 1 1,-4-5-848,-3 1 0,-2-4 261,-2 3 0,-3-4-1364,0 1-423,-6-3 1734,3-1 0,-5-5 0,0-2 0</inkml:trace>
  <inkml:trace contextRef="#ctx0" brushRef="#br0">10313 7709 8056,'1'8'86,"3"-1"0,-1 1 72,4 3 0,1 5 190,3-1-116,1 5-60,-1 3 1,1 1 22,-1 3 1,0 1-74,1-2 1,-1 5 68,1-5 0,-1-3-175,1-4 0,-5 0 128,1 4 1,-6-5-23,2-3 1,-3-2 457,-1-2-368,0 1 0,-6-2-29,-5-3 0,-6 4-8,-6-4 0,-1 0-358,-3 0 1,2-1-211,-5 2 0,-5 2-278,-3-2 1,0-3 375,4-1 295,0 2 0,-1 0 0,1 6 0</inkml:trace>
  <inkml:trace contextRef="#ctx0" brushRef="#br0">9114 8691 7963,'-39'-5'0,"2"-1"30,-5-6 1,4 0 43,-4-3 1,-1-3-517,-7-5 0,2-6 475,-5-6 0,26 16 0,0-2-280,-1-3 0,-1-2 1,-1 0-1,-1-1 256,1-3 1,0-1 0,-3 0 0,0-1-89,0-2 0,1-1 1,1 3-1,0-1 20,0 1 1,1 0-1,0 4 1,1 0 77,1-1 1,-1 1-1,4 5 1,-1 0 283,-19-23-18,-1 8-282,11-1 0,-5 1 36,6 0 0,4-1 8,-1 0 0,6 4-222,-2-3 1,8 2 29,4 2-114,2 5 124,7 1 1,-3 5-220,5 0 0,0 2 354,4 2 0,5-3 0,2 4 0</inkml:trace>
  <inkml:trace contextRef="#ctx0" brushRef="#br0">7743 7332 7999,'-5'12'0,"-1"-1"52,-5 0 1,-1 2 173,1 2 1,1 3-127,2 5 87,-2 0-140,3 5 1,-8 0-128,0 2 1,0 3 4,3-2 0,1 0-219,-1 0 1,1-5-69,0-7 1,4 2 26,3-6 1,2-4-232,-2-3 566,3-5 0,1-9 0,6-6 0</inkml:trace>
  <inkml:trace contextRef="#ctx0" brushRef="#br0">7595 7606 7999,'11'-40'0,"1"-3"-326,-1 4 302,1 1 1,-1 9 255,0 3 1,1 7 54,-1 3 1,4 5 92,1 3 1,3 3-141,-4 5 1,5 5 0,-1 3 0,2 7-84,-2 4 0,2 3-127,-2 1 1,4-4-176,4 0 1,-2-2-411,6 2 1,-5 2 554,5-6 0,-1 5 0,4-2 0</inkml:trace>
  <inkml:trace contextRef="#ctx0" brushRef="#br0">9788 8474 8287,'-12'0'-159,"1"0"0,3 0-160,1 0 0,3 0 304,-4 0 290,6 0 3,-3 0-167,5 5-21,5 2 0,6 4 249,8 1 0,12 4-133,3 3 1,9 3 0,3 0 1,4-2-461,8-1 1,1 0 340,-27-8 1,1 0 0,29 7-23,-26-10 1,0-1-1,-1 0 1,0-2-90,5-1 0,0-1 1,-1 2-1,1-1-286,3-1 1,1-2 0,0 1-1,-1-1 319,0-3 1,1 0 0,4-1-1,-1-2-12,1-2 1,0-1 0,-3 0 0,0-2 18,-1-1 0,-1-1 0,-2 1 1,-2 0 47,-2-1 1,-1 1 0,-2-1-1,-1 0-54,24-15 1,-10 7 313,-5-3 0,-11 3-211,-4-3 0,-8 5-47,-4 3 0,-7-3-69,-4-1 0,-3 1 456,-1-1 1,-6 5-590,-6-1 0,-9 2-12,-10 2 1,-8-1-1,-7 1 1,-2 3 119,-9 1 0,25 5 0,-1 1-135,-4-1 0,-2 0 1,-1 2-1,-1-1 52,-3 1 0,0 0 0,2 0 0,0 0-35,-3 0 0,-1 0 1,0 0-1,-1 0-109,0 0 1,-1 0-1,-1 0 1,1 0 171,2 0 1,0 0 0,1 0 0,0 0 91,3 0 1,0 0 0,2 0 0,0 0-173,0 0 0,0 0 1,3 0-1,1 0 188,-29 0 1,6 0-181,1 0 0,11 5 323,-6 3 0,7 3-212,-3 4 1,6 4-203,1 8 1,1-1-320,-1 4 1,4-3 34,8 3 529,2-10 0,9 7 0,0-8 0,-1 3 0,-2 0 0</inkml:trace>
  <inkml:trace contextRef="#ctx0" brushRef="#br0">9571 8600 8307,'-7'11'-10,"-3"1"0,9 6 20,-3 4 1,-1 8 462,1 8 1,0 9-244,4 10 0,0-24 0,0 1-1237,0 4 0,0 0 1129,3 1 1,-1 1-92,2 0 0,-1 0 0,1 2 0,-1 1-79,1 0 0,0 1 0,1 1 0,1-1-81,2 0 1,0 0-1,1-3 1,1 0-76,-3-4 0,1-2 0,1-1 0,1-2-212,5 22 1,6-3-40,-2-6 0,2-9-173,2-6 628,0-10 0,3-6 0,1-2 0,0 2 0</inkml:trace>
  <inkml:trace contextRef="#ctx0" brushRef="#br0">11649 8543 8032,'0'11'0,"-1"7"172,-3 5 1,3 6 359,-3 9 0,3 9 362,1 10-1081,0-21 1,0 0 0,-2 4 0,0 0 272,0 4 1,0 0 0,-2-1 0,1-1-91,1-2 0,0 0 1,0-1-1,0-1-99,2 3 1,0-2 0,0-3-1,0-1-39,0 2 1,0-1 0,1 27-1172,3-10 0,-3-3 1313,3-8 0,-3-4 0,-1-8 0,0-2 0</inkml:trace>
  <inkml:trace contextRef="#ctx0" brushRef="#br0">9662 9742 8028,'-5'18'0,"4"0"0,-3-3 0,4 3 0,4 4 0,2 6 0,9-4 183,1 3 0,8 1-62,-2-1 1,10-1 185,2-3-832,6 0 672,11-5 0,2-6-22,8-4 0,-28-6 0,1-1-20,2 1 0,0-1 1,3 0-1,1 0 61,0-1 0,0 0 1,0-1-1,1 0-284,3 0 1,0-1 0,-2-1-1,-1-1 322,3-1 0,0-1 0,-2 0 0,0 0-80,2 1 1,-1-1 0,-1-2 0,-1-1-4,1 0 0,0-1 0,-2 0 0,0-1-163,-2 0 1,0-1-1,-4 1 1,-1 0-152,24-8 0,-5-2 173,-6 2 0,-6-2 18,-2 2 1,-3 2-233,-5 1 0,-3 4-73,-8-3 0,1 2 62,-5 1 1,-3-3-1442,-5 0 1892,-4 0-206,2 8 0,0-8 0,1 2 0</inkml:trace>
  <inkml:trace contextRef="#ctx0" brushRef="#br0">12186 7835 7807,'-6'0'239,"1"0"235,5 0 1,0 5-277,0 2 1,0 9-33,0 3 1,0 2-158,0 2 1,0 4 99,0-1 1,1 2-123,3-1 1,-3-3-186,3 3 1,-3-4-415,-1-4 0,4 1-591,0-5 632,-1 0 571,-3-3 0,6-1 0,0 1 0</inkml:trace>
  <inkml:trace contextRef="#ctx0" brushRef="#br0">12163 7629 7978,'0'-6'-113,"1"1"-72,3 5 0,3 0-70,4 0 1,4 1-9,1 3 263,-1-3 0,-4 9 0,1-3 0</inkml:trace>
  <inkml:trace contextRef="#ctx0" brushRef="#br0">12369 7880 8136,'0'12'96,"0"-1"26,0 6 1,0 1-41,0 4 0,0 5 135,0 0 0,0 4-92,0 0 0,0-2-74,0 1 0,1-5-288,3-3 0,-3-4-225,3-6 0,1-5 86,-1 1 248,5-6 1,-4-5 88,2-9 1,4-11 4,-4 0 1,3-7-5,2 0 1,-1-3 207,1-2 0,-5 5 46,1-1 1,-2 10 222,2-2 0,2 8 140,-2 0-265,2 2-88,-4 6 1,4 2-127,-2 5 0,2 2-11,1 1 0,1 5-110,-1 7 0,-3-1-39,-1 5 0,-4 0-226,1 4 0,-3 0-8,-1 0 1,0 0-213,0 0 0,0-6-163,0-1 1,0-4 13,0 0 655,0-1 0,5-5 0,1-1 0</inkml:trace>
  <inkml:trace contextRef="#ctx0" brushRef="#br0">12769 7938 8069,'0'-12'738,"0"6"0,1 1-559,3 5 1,-2 0 9,6 0 0,-4 3-140,3 1 1,2 1-259,6-1 1,-1-3 232,5 3 1,0-2-283,4-2 1,0-4 14,0 0 243,-5-5 0,3 3 0,-3-6 0</inkml:trace>
  <inkml:trace contextRef="#ctx0" brushRef="#br0">13180 7629 7804,'0'12'-532,"0"0"558,0 3 0,5 3 246,2 5 1,4 1-256,0 3 1,-3 2 107,-1 5 0,1-1-332,3-2 1,-3-2 99,-1-2 1,-3-5-56,4 1 1,-6-1 104,2-7 0,-3-4 55,-1-3 1,2-5 11,2 0 1,-3-3-14,3-3 0,-3-8 52,-1-4 1,4-6-54,0-2 0,-1-1 35,-3-7 0,0 2 35,0-1 1,0 2 79,0 5 0,0 0-66,0 0 1,4 5 104,0 3 1,1 3-12,-1 0-78,-3 6 0,9 1-21,-2 5 0,-2 1 18,2 3 0,-2 2-146,2 6 0,2 3 172,-2 0-281,-3 5 80,0-7 1,-2 5 85,1-3 0,0-2-18,-4 2 1,0-2-44,0-2 0,0 0 113,0 1-76,0-6-43,0-1 1,0-6 24,0-3 0,5-3-1,3-9 0,2 2-2,1-5 1,1 2-106,-1-2 1,1 1 70,-1 3 90,0 2 0,1-4-80,-1 6 381,-4 5-191,3 1 0,-4 1 115,6 0 0,-2 1-43,-3 7 1,2 4-65,-5 7-71,5-2-31,-8 8 1,4-7 21,-5 5 0,4-4-138,0 5 0,1-7-288,-1 3 0,-2-5-85,6-3 1,0 2 174,3-2 1,0-2 269,1 1 1,-1-3-22,1 4 0,3-4 141,0 3 0,2-4-66,-2 1 0,-1-3 248,5-1 1,0 0-113,4 0 1,-2-5-29,-2-3 0,3-3-167,-3-4 0,-1 1 100,1-5 0,-5 0 53,1-4 1,-4 0-43,-3 0 0,1 0 64,-5 0 0,-1 2-104,-3 2 0,-5 1 40,-2 3 1,-5 3-51,-3 1 1,-3 5-123,-5 6 0,4 1 94,0 3 0,0 3 39,-3 8 0,4 3-45,3 5 1,3 4-46,4-1 1,3 1-146,5-4 1,2-2-14,1-2 0,5 2-275,7-6 1,1-1 178,6-6 1,-1 0 13,5-4 1,2 0 9,-1-4 0,3 0 65,-3 0 0,1-1 107,-1-3 1,-7 3 93,3-3 0,-3-2 0,3-1 0</inkml:trace>
  <inkml:trace contextRef="#ctx0" brushRef="#br0">14139 7675 7932,'0'6'-401,"0"4"512,0-3 0,0 4 408,0 1-278,0 4 0,0 2-29,0 5 1,1-1-202,3 1 0,-3-4-231,3 0 1,1-3 44,-1 3 0,1-9-219,-1 1 0,-2-3 138,6-1 197,-5-1 1,6-8-100,-6-2 1,5-6 143,-4-5 0,3-4 170,-3 4 1,0-4-4,-4 4 1,4-5 224,0 5 0,-1 0-124,-3 4 1,2-1 50,1 1 1,-1-1-172,2 1 177,-3 5-573,4 1 116,-4 5 0,4 1-28,-5 3 0,0 6 97,0 5 1,0 1-111,0 0 1,4-2 129,0 5 0,0-4-75,-4 4 74,5-5 1,-3 1 9,6-7 1,-4-3-10,3-5 1,-3 0 4,4 0 1,-4-5-2,3-3 1,1-2 21,3-1 0,-3-1-35,-1 1 69,1-1 0,3 1 204,1-1-61,-6 6-153,4-4 0,-7 9 108,5-3 17,-6 3-28,3 1 0,-5 5-49,0 2 0,0 3-282,0 2 1,0-1-60,0 1-262,0-1 562,0 1 0,5-1 0,2 0 0</inkml:trace>
  <inkml:trace contextRef="#ctx0" brushRef="#br0">14607 7743 7932,'7'-11'-213,"-2"0"-270,-5-1 675,-5 6 0,-2 1 9,-4 5-143,-1 5 1,5 1 0,-1 6 0,1 0-20,-5 3 1,6 2 1,2 2 1,-1 1-165,1-5 55,0 6 1,4-9-58,0 4-181,5-4 1,3-4 117,7 0 1,-2-6 101,2 2 1,-2-8 183,-2-3 0,5-4-108,-1 0 0,-1-2 123,-7-2 1,3 2 36,-2-2 1,-2 2 166,2 2 0,-5-4-124,0 0 14,-1-1-739,-2 0 1,-2 3 120,-1-2 411,1 2 0,-8 2 0,4-1 0</inkml:trace>
  <inkml:trace contextRef="#ctx0" brushRef="#br0">14790 7583 7932,'5'7'0,"0"4"264,3 1 0,1 0-104,-6 7 1,1 0-16,-4 4 1,2-1-79,1-3 0,-1 2-254,1-2 0,3-2-211,-3-2 1,5-2 74,-4-2 114,5-4 255,-3 3 1,5-9-35,1 3 0,-1-8-3,1-4 1,-1-6 10,0-1 0,5-4-17,-1 4 1,0-5 37,-3 1 1,-1-2 102,0 2 1,1-1-91,-1 5 1,-3 1 251,0 6 23,-6-2-177,8 9 0,-9-3-125,3 8 0,-1 2 9,1 6 0,-3 3-21,3 0 1,-3 4-136,-1-4 1,0 6-1,0-2 0,0-2 85,0 2 1,0-3-123,0 3 0,1-7 112,3 0 1,-1-2-78,4-6 110,1 0 1,3-1-1,1 1 147,-1-1 1,0-3-100,1-4 1,-1 3 161,1-3 0,-1 3-90,1 1 0,-1 1-53,0 3 0,-3 2-66,0 5 0,-5 6 74,5 2 1,-5-1-204,0 1 1,-1 0 28,-2 4 0,0-1-85,0 1 1,-2 0 70,-1 0 1,-5-4 8,-7 0 1,1-5 136,-5 1 1,4-2-103,-4-2 1,3-4 113,-3-4 1,5 3-83,-1-3 0,2 0 15,2-7 1,0-4 5,-1-7 1,2-1 0,2-3 0,3-3-297,5 3 0,0-6 58,0-2 0,7 0 217,4 5 0,2 0-75,6 3 0,-1-1 40,1 4 1,2 1-68,-2 4 151,3-1 0,1 1 0,-1 0 0</inkml:trace>
  <inkml:trace contextRef="#ctx0" brushRef="#br0">12494 9011 7918,'-11'-5'-383,"0"2"446,-1-4 373,1-1 1,-1 2-260,1 2 0,-1 3-49,1 1 0,0 1-61,-1 3 1,1 9-159,-1 9 0,1 3 75,0 5 0,3 0 105,0 5 1,6 3-125,-2 0 1,4-4-29,4-3 1,3-10-247,9 2 0,-2-9 165,5-3 0,-4-4 56,4-7 1,-4-7 199,4-4 1,-5-6 260,1-5 0,-2-1-124,-2 0 0,-3 0-133,0 0 1,-2 0-116,2 1 0,0 4 185,-4 3 0,0 2-434,-4 1 1,0 5-112,0-1 1,0 4-188,0-3 1,-4 3 545,0-4 0,1 1 0,3-5 0</inkml:trace>
  <inkml:trace contextRef="#ctx0" brushRef="#br0">12757 8520 7918,'5'-6'413,"-4"1"1,5 11-40,-6 5 0,0 6-281,0 6 1,3 6-3,1 5 0,0 5-107,-4 7 0,0 5-167,0 2 1,-4-2 163,0-2 1,-5 1 8,2-4 0,2-1 84,1-10 1,-1 0-266,1-8 1,0-6-155,4-5 176,0-4-70,0-5 7,0-2 0,0-14 296,0-3 1,0-7-121,0 0 1,2-4 1,1-3 0,2 2 18,3-3 0,3 3 3,1 1 1,-1 1 9,5 3 0,0 4 1,-1 8 0,0 2 74,-3 5-22,4 0 1,-3 6 2,2 5 1,-7 2 17,-4 6 1,-3 0 71,-1 4 0,-3 0-56,-4 0 0,-1-1 87,-7 1 0,-1 0-97,0 0 0,-3-5-87,4-3 1,0-2-35,3-2 1,1-1-191,0-2 0,3-3-93,0-5 0,4 0 347,-3 0 0,4-10 0,-2-3 0</inkml:trace>
  <inkml:trace contextRef="#ctx0" brushRef="#br0">12951 8931 7926,'17'0'0,"-5"1"-81,4 3 0,-4 3 178,0 4 0,-5 5 318,1 3 0,0 4-185,3 4 0,-3 0-228,-1 7 1,-4-2 63,1 6 1,-3 1 112,-1-1 1,0 5-215,0-1 0,0 1 109,0-1 0,-1 1-45,-3-5 0,1 0 26,-4-3 1,-1-2-96,-3-3 0,-1-2 70,1-5 0,-2-5-78,-2-3 0,2-4-126,-2-3 1,1 1-312,-1-5 0,1-2-810,-5-6 1295,5-2 0,-8-10 0,4-2 0</inkml:trace>
  <inkml:trace contextRef="#ctx0" brushRef="#br0">12951 8920 8239,'7'-10'205,"4"2"0,0-1-205,5 5 0,0-1-185,-1 1 1,6 3 83,-2-3 0,-1 3 101,1 1 0,-6 5 0,4 1 0</inkml:trace>
  <inkml:trace contextRef="#ctx0" brushRef="#br0">13922 8965 8034,'-5'-6'0,"-1"-3"120,-6 5 96,1 1 0,-2 3-143,-2 0 0,1 5 68,-5 2 0,4 5-303,-4 3 0,3-1 94,-3 5 1,5-4-41,-1 4 0,2-5 41,2 1 0,5 2-78,2-2 1,3 0 118,1-3 0,5-2-137,2-3 1,7 4 136,1-4 0,2 2-4,-2-1 0,-1 2 362,5-3-234,-5-1 0,3 2 0,-7-2 113,-3 0 1,4-4 84,-4 2 200,-2-3-451,0 5 0,-5-4 3,0 6 1,-3-4-404,-1 3 1,-9-3 185,2 4 1,-3-5-436,2 5 1,-3-2 277,0 2 0,-4-3 326,4-5 0,-6 0 0,3 0 0</inkml:trace>
  <inkml:trace contextRef="#ctx0" brushRef="#br0">14059 8794 8034,'6'-11'467,"5"4"-59,-10 2-235,9 5 0,-9 5 242,3 3 0,-3 3-95,-1 5 1,0 3-151,0 7 1,-1 3-32,-3 6 1,2-1-108,-6 0 0,6-1-96,-2-2 1,3 0-285,1-4 0,0 0 120,0-4 1,0-1-258,0 1 0,1-4 485,3 0 0,2-5 0,5 3 0</inkml:trace>
  <inkml:trace contextRef="#ctx0" brushRef="#br0">13876 9102 8034,'12'-1'-323,"-1"-3"0,2 2 332,2-6 0,3 4 71,5-3 0,0 3-109,-1-4 1,3 6-133,1-2 1,-2-1-138,3 1-23,-3 0 321,-1 4 0,0 0 0,0 0 0</inkml:trace>
  <inkml:trace contextRef="#ctx0" brushRef="#br0">14345 9045 7352,'-12'0'800,"1"0"1,-1 5-788,1 3 1,3 2 102,1 2 1,3 4-112,-4 3 1,6-1-128,-2 1 0,3-5 73,1 1 0,0 2-94,0-2 1,5-1 75,2-7 0,4 2-48,0-5 0,4 0 75,0-4 1,2-1 70,-2-3 0,-2-4 16,2-7 1,-2 1 14,-2-5 0,-1 0 170,-2-4 0,1 0-53,-5 0 1,-1 2 99,-3 2 1,0-1-89,0 4 0,0-3-562,0 4 1,-5 0-78,-2 3 1,0 6-895,0 2 1342,4-2 0,-12 5 0,2-4 0</inkml:trace>
  <inkml:trace contextRef="#ctx0" brushRef="#br0">14504 8965 8034,'12'0'177,"-1"0"0,1 2 351,-1 1 0,-3 3-287,-1 1 1,1 3-130,3-2 0,-3 2-18,0 1 1,-5 5-213,5-1 0,-5 1-28,0 0 112,-1-4 1,-2 9 56,0-6 1,-2 4-158,-1-4 1,1 2-63,-1-2 0,-3-6 106,3 2 1,-1-6-484,4 3 360,0-6 1,1 2 41,3-8 1,2-3-30,6-8 1,-1 1 28,1-5 0,-1 0 94,0-4 1,0 1-11,-4 3 1,3-1 421,-2 5 1,-2-1-189,2 5 0,-4 3 445,3 1 0,-3 4-248,4-1 1,-4 4 148,3 4 1,-3 6-133,4 6 1,-5 4-79,5-1 0,0 1-165,3-1 0,0-1-224,1-3 0,3-6-218,0 2 1,2-7 191,-2 0 1,-2-3-5,2-1 1,-1-5 66,1-2 0,-2-5 124,2-3 0,-6 1-114,-1-5 0,-2 0 16,2-4 0,0 0 352,-4 0 1,0 2-11,-4 2 1,-1 2-229,-3 6 1,-2 1 19,-6 2 0,-1 3-240,-2 5 0,1 5 64,-5 3 0,4 7-1,-4 4 0,5 6 32,-1 2 0,6 1-15,1-1 1,6-4-43,-2-1 1,3 0-190,1-7 1,6 2-125,5-2 1,2-6 128,6 2 1,-1-3-91,1-1 0,3 0 145,-3-3 0,2-3-108,2 3 1,0-3-272,0-1 619,-6 0 0,5 5 0,-4 1 0</inkml:trace>
  <inkml:trace contextRef="#ctx0" brushRef="#br0">12540 9788 8032,'17'-7'66,"7"-3"-33,10 3 0,7 0-33,8 0 0,12 4 0,-27 1 0,1 0 0,4 0 0,1-1-302,0 1 1,0 0-1,4-1 1,1-1 301,1 2 0,0 0 0,1-1 0,2 1-246,2 0 1,1 0 0,-1 1-1,-1 1 246,0-2 0,-1 0 0,0 1 0,0 1 215,-1 0 0,-1 0 0,0 0 0,-1 0 718,1 0 1,1 0-739,-1 0 1,-1 0 0,-3 0 0,0 0-43,-1 0 1,0 0 0,0 0-1,1 0-276,-1 0 0,-1 0 0,1-1 1,-1 0 230,-3 0 1,0-1 0,-3 1-1,-1-1-62,27-5 1,1 3 200,-1-4 0,0 0-55,-4-3 1,-5 1-250,-3 2 0,-2-2 63,-1 3 0,-7 0-536,-5 0 1,-1 4-391,-6-1 1,0 3-1367,-4 1 2286,-1 0 0,-4-5 0,-1-1 0</inkml:trace>
  <inkml:trace contextRef="#ctx0" brushRef="#br0">15589 9651 7978,'6'6'2493,"0"4"-1987,5-4 0,-3 5-14,0-4 0,-6 0-129,2-4 0,-2 0-120,2 5 0,-2-5-2500,1 5 2257,-1-5 0,-2 7 0,0-4 0</inkml:trace>
  <inkml:trace contextRef="#ctx0" brushRef="#br0">742 8223 7963,'4'-11'-277,"0"-1"560,0 1 101,-4-1 328,0 6-468,-5 1 0,-2 6-152,-4 3-66,-6 2 1,3 7-54,-5 2 1,0 3 89,-3 5 1,-1 1-132,0 3 1,1-3 58,3 2 1,3-3-46,4-4 0,5 2 39,-1-6 0,6 4-341,-2-4 1,3 0 156,1-3 1,5 3 38,2 0 1,5 0 287,3-3 1,-1-1-122,5 1 1,0-1 140,4 0 1,3 0-51,1-4 1,-2 3-24,-6-2 1,2-2-12,-6 2 0,-4 0-53,-3 3 1,-5 0-19,0 1 1,-3 4-154,-3 3 1,-9 3-108,-7 1 1,-1 0 73,1-1 0,-3 1-52,3 0 0,-2-1 245,-2-3 0,0-3 0,0-4 0</inkml:trace>
  <inkml:trace contextRef="#ctx0" brushRef="#br0">834 8326 8086,'6'-12'235,"4"6"1,-3 1 396,4 5 1,-1 9-309,-2 2 0,2 10-133,-2 1 1,-3 6-122,-2 7 0,2 0 121,-1 3 1,1-2-226,-1 2 1,1 0 82,3-4 1,2 2-670,-2-10 0,2 0 187,1-7 433,-4 2 0,3-3 0,-4 5 0</inkml:trace>
  <inkml:trace contextRef="#ctx0" brushRef="#br0">777 8566 8045,'11'-5'-14,"0"-3"0,5-2-569,-1-2 0,5 5 412,-1-1 0,4 2 270,4-2 1,-3-1-235,3 6 1,-5-1 134,-3 4 0,8-5 0,-3-2 0</inkml:trace>
  <inkml:trace contextRef="#ctx0" brushRef="#br0">1222 8474 8080,'-5'-11'502,"0"3"-254,-3 1 1,-2 4-70,3-1-6,-4 3 0,4 1-166,-1 0 1,1 5-95,-5 3 0,4 2-96,1 1 0,3 2 161,-4 2 0,6-2-334,-2 2 208,3-7 0,1 2 0,1-4-254,3 1 0,-2-2 268,6-5 0,0 0 57,3 0 0,-3 0 160,-1 0-125,1-5 1,2-2 195,-2-4 1,1 3-71,-6 1 0,2 4 155,-1-1-84,-2 3-82,8 1 1,-8 0-40,6 0 1,-6 5-8,2 3 1,1 2-261,-1 1 0,1 1 80,-1-1 0,-2-3-500,6-1 653,-5-4 0,7 7 0,-4-4 0</inkml:trace>
  <inkml:trace contextRef="#ctx0" brushRef="#br0">1405 8200 8034,'0'-6'999,"0"13"-551,0 9 1,0 10-85,0-3 1,0 8-238,0-1 1,1 3 116,3 1 1,-2 4-483,6 0 0,-4-3 41,3-5 0,0-4-112,0 0 0,4-2-110,-4-1 1,-1-4-1129,2 0 1547,-5-5 0,7 3 0,-4-6 0</inkml:trace>
  <inkml:trace contextRef="#ctx0" brushRef="#br0">1302 8474 8034,'0'-6'818,"5"1"-414,3 5 0,3 0-142,4 0 0,-1-1-164,5-3 1,0 1-184,4-4 1,-4 3-326,0-4 1,0 4 285,4-3 1,-5 4-1373,-3-1 1496,3 3 0,-5 1 0,3 0 0</inkml:trace>
  <inkml:trace contextRef="#ctx0" brushRef="#br0">1576 8634 8034,'6'0'-309,"5"0"1,-5-1 740,5-3 0,-1-4-190,-2-7 0,2 1-18,-2-5 0,-2 0-53,2-4 1,-4-3-6,3-1 1,-4 0 38,1 5 1,-3 0-37,-1 3 0,-1 2-49,-3 6 0,-3 1 72,-4 2 0,0 4-218,-1 8 1,-3 6 19,0 6 1,0 8-72,3-1 1,1 6 128,-1-3 0,5 1 1,-1-4 0,5-1-417,0-3 1,6 1 151,5-5 1,2 0-348,2-3 0,3-6 140,0-2 1,9-3-18,-1-1 0,8-6-52,-1-6 488,3 1 0,1-11 0,0 5 0</inkml:trace>
  <inkml:trace contextRef="#ctx0" brushRef="#br0">2113 8017 8084,'-1'-6'16,"-3"2"1,1 3-17,-4 1 0,3 5 378,-4 3 1,1 7-101,-5 4 0,2 8-255,2 3 0,0 3 45,4 1 1,-4 6-131,4 2 0,0 2 97,4 2 0,0-1-108,0 1 0,4 2-124,0-2 0,5 2 224,-1-6 1,0 1-208,0-1 1,1-4 94,-5-7 1,3 2 79,-3-3 0,0-2-26,-4-1 0,0-5-146,0-3 0,0 2 26,0-6-307,0 0 395,0-3 1,-5-2-259,-3-3 1,-2-2-82,-1-5 402,-6 0 0,-1 0 0,-4 0 0</inkml:trace>
  <inkml:trace contextRef="#ctx0" brushRef="#br0">1770 8634 7982,'12'-16'160,"0"3"88,4-2 0,1 2 36,6 2 0,0 0 28,0 4 1,1-3-287,3 2 26,-3 3 0,4-5 56,-6 2 0,1 2-100,0-2 1,0 6-703,0-2 0,-2-1 441,-2 1 0,2 0-960,-6 4 1213,-5-5 0,5 4 0,-2-4 0</inkml:trace>
  <inkml:trace contextRef="#ctx0" brushRef="#br0">2238 8394 7982,'0'12'473,"0"-1"0,0 1 125,0-1-430,0 6 1,2 0 14,2 6 0,-3-1-1,3-3 1,1 1-412,-1-5 0,4 0 229,0-3 1,1-4-588,-1-1 0,2-4 340,-3 0 0,3-3-91,2-3 1,-2-7 119,-2-6 0,2-4 36,-3 1 1,2-1 95,-1 1 1,1-2 530,-5 6 31,4 0 0,-5 5 38,5 2-109,-6 3 0,3 6-125,-5 3 0,0 6-127,0 5 1,1 5-68,3-5 0,-2 0-242,1-4-393,4 6-1127,-1-4 1676,5 3 0,6-10 0,1-1 0</inkml:trace>
  <inkml:trace contextRef="#ctx0" brushRef="#br0">2650 8086 7982,'0'-18'0,"0"2"1017,0 9-601,0 7 0,0 12 56,0 7 1,0 9-71,0 6 1,-5 5-410,-3 7 1,2 4 98,-2-1 1,4 0-484,-3-3 0,4-5 293,-1-3 0,8-8-338,4-3 0,3-8-218,4-4 0,3-3-288,5-5 1,0-2 941,0-5 0,5-10 0,1-3 0</inkml:trace>
  <inkml:trace contextRef="#ctx0" brushRef="#br0">651 9114 8052,'11'0'8,"7"-1"82,5-3 1,10-3 208,9-4 0,12-2-239,7-2 0,-27 8 1,1 0-376,3-2 1,0-1-1,2 3 1,1 0 289,5-1 1,0 1 10,-1 0 1,1 1-1,-1 0 1,0 1 63,-1-1 1,0 0 0,2 1 0,0-1-4,-2 0 0,0 1 1,2-1-1,0 0 79,-1 0 1,-2 1-1,-1 1 1,0 0-57,-2 0 1,0 0 0,0 1 0,0-1 87,-2-2 0,0 0 0,-4 1 0,0-1 47,-1 0 0,-1 1 1,26-3 91,-4 0 0,-5 5-198,-7-5 0,-4 4-98,-7-3 1,-3 3-161,-6-4 1,0 6-422,-3-2 0,-6-1-769,-6 1 1349,-4 0 0,2-1 0,-5-1 0</inkml:trace>
  <inkml:trace contextRef="#ctx0" brushRef="#br0">1199 9445 6781,'0'11'563,"0"1"0,-4 1-441,1 2 0,-2 0-5,1 8 1,2-3-4,-1 7 1,-2-3 115,1-1 1,0-4-101,4 0 0,0-1-136,0 1 0,0-3 147,0-4 0,0-5-171,0 1 1,5-6 68,3 2 0,3 1 50,4-1 1,-1 0-22,5-4 0,0 0-3,4 0 1,1-4 147,3 0 0,2 0-138,5 4 0,-3-1 74,-1-3 0,-1 3-35,2-3 0,2-1-130,-3 1 0,0-3 27,0 3 0,-3-5-91,3 1 0,-6 2 26,-1-1 1,0 3-204,-4-4 0,-3 6-265,0-2 0,-4-1 214,0 1 1,-2-1-1112,-2 1 1419,2 3 0,-4-9 0,5 3 0</inkml:trace>
  <inkml:trace contextRef="#ctx0" brushRef="#br0">1770 9536 7947,'-11'5'0,"3"-3"0,1 2 0,3 1 713,-4-2-349,6 6 0,-3-6-52,5 4 0,1 0-91,3 0 0,2 4-237,5-4 1,5 3 84,-1 2 0,5-2-87,-1-2 0,3-2 17,1-2 1,-1-3-118,1 3 0,-4-2 28,0 2 1,-5-3 25,2 3 0,-4-3 18,0-1 1,-6 2 49,-2 2 1,-3-2-111,-1 6 1,0-1 112,0 5 0,-5 0-128,-3 4 1,-3-2 23,-4 5 1,-2 0-87,-2 4 0,-2 1 176,2 2 0,-2-2-23,2 3 0,-1-7 187,5-1 1,-1-5 26,5 2-52,0-9-118,-1-2 1,5-10-29,-1-2 0,5-10 56,0-6 0,1-5-40,2-6 0,-1-4 118,-3 0 1,3 4 142,-3 3 1,3 6 271,1-2 0,0 8 93,0 4-33,0 2-622,0 7-211,0 1 1,5 10 294,3 2-57,-3 4 0,10 0 0,-2 0 0</inkml:trace>
  <inkml:trace contextRef="#ctx0" brushRef="#br0">17508 9148 8214,'-1'12'-506,"-3"-1"0,3 0 776,-3 1 1,3 6 100,1 4-121,5 1 0,-4 14 406,3-3 1,-3 8-616,-1 0 1,-1 2 42,-3 2 1,2-1 4,-6-4 0,5 1 44,0-7 1,1 0-175,2-8 1,0-2 68,0-6 1,5-2-92,3-6 0,3-1 25,5-2 0,1-3-84,6-5 1,0-5 296,0-3 0,0-7-149,0-4 0,1 2-25,2 2 1,-3-1 20,0 1 0,2-1-434,-5 5 203,4 5-3,-12-5 1,5 9-79,-6-6 1,1 6-398,-1-2-599,0 3 697,-4 1 589,-2 5 0,-5 1 0,0 5 0</inkml:trace>
  <inkml:trace contextRef="#ctx0" brushRef="#br0">17531 9297 8142,'-11'-7'25,"-1"-8"1,7 7 226,5-7 1,6 2 29,10 2 0,-2 1-112,5 2 0,0-1-142,4 6 0,-4-5-229,0 4 0,0 0 159,3 4 1,0 0-152,-3 0 0,1 0 193,-4 0 0,4 5 0,-2 2 0</inkml:trace>
  <inkml:trace contextRef="#ctx0" brushRef="#br0">17451 9514 8136,'1'-11'-624,"3"4"0,8-3 587,7 2 0,7 2-83,5-2 1,0 4 109,0-3 0,1 4-209,-6-1 1,2 3 218,-1 1 0,-3 0 0,4 0 0</inkml:trace>
  <inkml:trace contextRef="#ctx0" brushRef="#br0">17931 9411 8138,'-7'-5'-109,"2"3"1,7 1-115,1 5 1,0 6-55,5 2 321,-1-1 1,3 11 86,-2-3 0,2 6 139,-2 2 1,-2 3-33,2-3 0,-5 3-118,5-3 1,-5-4 141,0-4 0,3-5 7,-3 1-40,1-2 111,-4-7-12,0-1-276,0-20 1,1 2-193,3-10 1,-3 0-2,3 4 0,3-3 89,0-5 1,3 3 80,2-3 1,-1 7-223,1 1 1,-1 5-861,0-1 1,2 2 201,2 1 851,-7 6 0,7-4 0,-8 4 0</inkml:trace>
  <inkml:trace contextRef="#ctx0" brushRef="#br0">18319 9297 8138,'0'-7'-70,"0"2"1,0 6-70,0 3 1,0 3 407,0 4 0,4 6-67,0 2 1,3 2 19,-3 2 0,1 4-59,-1-1 1,-3 5-5,3-5 1,1 1-36,-1-4 1,4-2-90,-5-2 0,6 2-264,-1-6 1,1 0 142,-2-3 0,4-5-519,-4 1 0,-1-4-60,2 3 665,0-4 0,3 7 0,1-4 0</inkml:trace>
  <inkml:trace contextRef="#ctx0" brushRef="#br0">18662 9491 8138,'0'-12'-117,"-4"1"-58,0-1 1,-4 5 321,5-1 0,-6 4-103,1-3 1,2 4-228,-2-1 199,1 3 1,-5 1 232,1 0 1,-1 5-95,1 3 1,3 3 20,1 5 1,4-4-118,-1 3 0,3 2 0,1-2 1,5 4-188,3-4 0,3 1 146,4-5 0,-2 1-210,2-1 1,-2-5 66,-2-2 0,1-3-91,-1-1 0,2 0-57,2 0 0,-2-5 102,2-2 1,-2-3-30,-2-2 0,-1 1-110,-2-1 0,1 5 360,-5-1-350,5 5 952,-8-2-521,4 5 1,-6 4 241,-3 0 0,3 5-147,-3-1 0,2 2-80,2 1 0,0 1-126,0-1 0,6-1-297,1-2 1,3 1 276,2-6 0,-1 1 0,1-4 0</inkml:trace>
  <inkml:trace contextRef="#ctx0" brushRef="#br0">18936 9456 8138,'-5'-6'0,"3"0"262,-1 2 191,-4 3 0,6-3-330,-3 8 45,3-3 1,5 9-20,0-2 1,3 2-163,-3 1 1,4 1-32,-5-1 0,5 1 70,-4-1 0,3 0-184,-3 1 255,5-1-148,-8 1-15,4-6 61,-5-1-30,0-5 1,0-5-141,0-3 0,0 2 113,0-2 1,4 1 1,0-5 0,5 1 35,-1 0 0,2 3-34,1 0 0,1 2 34,-1-2 0,0 0 10,1 4 1,-5 0 33,1 4 1,-4 0 26,3 0 1,-3 0-258,4 0 0,-6 1 129,2 3 0,-1 1-148,1 3 0,-3 2-134,3-3 364,2 4 0,0 0 0,6 0 0</inkml:trace>
  <inkml:trace contextRef="#ctx0" brushRef="#br0">19370 9422 8138,'-8'-10'0,"1"2"0,3 3-315,-4 5 1,4 0 246,-3 0 0,0 5 168,0 3 1,-2 6 101,5 1 1,-1 0 158,1-3 0,3 3-110,-3 0 1,4 1-87,4-5 0,2 0-212,6 1-83,-1-1 266,1 1 0,-1-5-395,0 1 1,1-6 55,-1 2 1,-3-2-87,-1-2 1,-3-2 115,4-2 1,-6 2-5,2-6 222,3 1 0,-6-5-201,3 1 389,-3-1 1,0 1-56,3 0 0,-3 3 78,3 0 1,-3 5 108,-1-5-31,0 5-117,0-7 1,0 8-41,0-6 1,0 4 427,0-3-400,0 4 0,0-3 128,0 2-271,0 3 301,0-4-427,0 0 1,-1 3-123,-3-2-77,3 3 207,-9 1 0,3-4 9,-4 1 1,3-1-84,1 4 112,4-5 1,-3 3-68,2-1-96,3 1-538,-4 2 416,5 0-149,5 0 241,1 0 76,6 5 1,-2 2 161,-3 4 0,2 2-93,-5 2 0,4 2 402,-4 2 0,3 7-142,-3 1 1,4 2 157,-5 5 0,1 4-98,-4 12 1,0-2-280,0 5 0,0 1 118,0 3 1,-5 0 11,-3 0 1,-2-5 74,-1-2 1,-6-3-74,-2-2 1,0 0 240,-4-3 0,2-3-84,-10-5 0,6-5 93,-2-2 1,3-8-56,1-4 1,1-7-103,-1-4 1,4-4-139,0-4 1,5-9-212,-1-10 1,-1-6-462,5-9 1,-2-8 335,9-7 0,1-4-534,3-4 1,1 1 505,0 28 1,2 0-1,4-28-359,8-1 0,-2 12 144,2 3 1,2 9 62,-2 3 1,0 1 88,-3 6 0,-1 2 365,1 6 0,2-3 0,-3 3 0,-2-2 0</inkml:trace>
  <inkml:trace contextRef="#ctx0" brushRef="#br0">18319 9034 8273,'-5'-6'-172,"2"0"-35,-4 6 0,3 0 628,-4 0-183,6 6 0,-4 1 161,2 8 1,1 4 247,-4 8 0,3 1-258,-4 2 1,6 3-100,-2-2 1,3 2-669,1 1 1,6 0 288,5 1 1,2-1-1993,6 0 1893,0 0 0,4 1 0,0-1 1</inkml:trace>
  <inkml:trace contextRef="#ctx0" brushRef="#br0">17622 10382 8103,'7'-12'0,"4"1"0,12-5 336,11 1 0,8 4 48,11 3 0,7 2-666,-24 2 0,0 0 0,3 1 0,1 1 462,1 2 0,2 0 1,5-2-1,2-1-91,-1-1 1,1 1 0,1-1 0,0 1 147,3 0 1,-1-1 0,0-1 0,1-1-83,4 1 0,2-1 1,-4-1-1,0 0-72,-2 3 0,-1 0 0,0 0 0,-1 0-56,-4 0 0,0 0 0,-2-1 0,0 1-108,-3 2 1,-2 0 0,-4 0-1,-2 0 23,22 2 0,-6 0-650,-9 0 1,-4 0 45,-7 0 0,0 0-1441,-4 0 2103,0 0 0,-5 0 0,1 0 0</inkml:trace>
  <inkml:trace contextRef="#ctx0" brushRef="#br0">20409 10324 7979,'-29'0'0,"10"-3"87,7-1 1,10 0 177,2 4-265,5 0 0,17 5 0,2 1 0</inkml:trace>
  <inkml:trace contextRef="#ctx0" brushRef="#br0">4911 11238 6268,'8'0'107,"-1"0"-87,-4-5 0,7 4-1,-2-3 0,-2 3 13,1 1 76,1 0 1,3 0 133,1 0-58,-1 5 0,1 1-125,-1 6 1,-3 0 31,-1 3 0,1-2-29,3 2 0,1-2-2,-1-2 0,2 0-52,2-4 1,-2 2-26,2-5 0,2 0 11,-2-4 1,4 0-111,-4 0 0,4 0 12,-4 0 0,2 0 97,-2 0 1,-2-4-13,2 0 0,-2-1 4,-2 1 0,-3 3 29,-1-3 0,1 3 44,3 1-18,1 0 0,-1 0 3,1 0 1,-1 0 10,0 0 0,-3 0-35,0 0 0,-1 0 3,5 0 0,-1 0 5,1 0 0,-1 0 20,0 0 1,5-1-5,-1-3 1,1 3 3,0-3 0,-4-1 2,4 1 1,-4 0-11,0 4 1,-1 0 6,0 0 1,1 0 18,-1 0 1,-3 0-26,0 0 0,-1 1-22,5 3 1,-1-3-8,0 3 1,1-3-5,-1-1 1,1 4 32,-1 0-27,6 0 1,-3-4-13,5 0 0,-8 0-1,4 0 1,-7 0 7,7 0 0,-5 0 6,5 0 0,-2-4-17,-1 0 0,0-3-12,4 3 1,-4-4-4,3 4 1,-2-1 8,-1 2 1,0 1-8,3-1 1,-2 1 29,2 2 0,-2-4-1,-2 1 0,1-1 90,-1 4 0,1 0-98,-1 0 0,1 1 193,-1 3 0,-3-3-27,-1 3 0,1 1-35,3-1 1,1 1-65,-1-1 0,1-3 1,-1 3 1,2-3-68,2-1 0,-2 0-4,2 0 1,3 0-28,1 0 1,-2 0 64,2 0 0,-3 0-145,3 0 0,-4 0 113,4 0 0,-4 0-142,4 0 0,-5 4 87,1 0 1,2 3-10,-2-3 0,2 4 41,-2-4 0,-2 3-5,2-3 1,1 1 18,-1-1 1,2-3-25,-2 3 1,-2 1 57,2-1 0,2 0-44,-2-4 0,1 0 96,0 0 0,-2 0-65,5 0 1,-6 0 5,3 0 1,0 0-19,-1 0 1,4 0 2,-3 0 1,-1 0-26,-4 0 1,1 0 24,-1 0 0,1 0 64,-1 0 1,0 0-24,1 0 0,-1 0 5,1 0 1,-1 1-33,1 3 0,0-3 8,3 3 0,2-3 16,2-1 0,3 0 19,-3 0 1,3-1-164,5-3 0,-3 1 120,3-4 1,-3 3-183,-1-4 1,0 6 94,0-2 0,-1 1 48,1 0 1,-1 1 10,-3-1 1,1 1 2,-5 2 0,4 0 1,-3 0 0,4 0 3,-1 0 0,3 0-4,0 0 1,1 0 0,0 0 1,0 0-102,0 0 0,-2 0 90,-2 0 0,3 0 45,-3 0 0,-1 0 9,1 0 1,-4 0 122,4 0 1,-4 0-119,4 0 1,-1 4 12,1 0 1,3 1-34,-3-1 1,-2-2 33,2 6 1,1-4-163,2 3 1,0-3 137,-3 4 1,3-6-114,-3 2 1,2-3 75,2-1 0,0 0-23,0 0 1,-1-5 0,1-2 1,4 0 17,0 0 1,1 3 34,-2-4 1,0 5-31,4-5 1,-5 5 32,2 0 0,1 1 13,-1 2 0,-1 0 3,-3 0 0,0 0 17,0 0 1,0 2 106,-1 1 1,1 0-187,0 5 0,0-2 4,0 2 0,0 0-49,0-4 1,3 4 86,1-4 0,-2 3-56,-6-3 1,7 0 77,-4-4 1,0 1 3,-3 3 1,0-3-56,4 3 0,0-1-4,0 0 0,-1-1 12,1 1 1,-1 3-3,-3-3 1,3 1-42,-3-4 0,3 1 53,5 3 1,-2-3-73,6 3 1,-4-2 0,3-2 0,0 0-101,5 0 1,-1-2 1,0-2 0,0 3-210,1-3 0,-5 3-50,1 1 0,-6 0 409,2 0 0,-3 5 0,-1 2 0</inkml:trace>
  <inkml:trace contextRef="#ctx0" brushRef="#br0">5185 9331 8476,'-6'0'-523,"1"1"500,5 3 0,0 2 296,0 6-113,0 4 1,3 7 106,1 7 0,4 3-60,-4 2 1,5 4-203,-2 3 1,0 2 123,0 2 1,-1 4-431,2-1 0,2 2 139,-2-2 0,-3-7-77,-1 0 1,1-3 8,-1-4 1,-1-5-147,-3-11 1,-1-4 84,-3-7 0,2-3-103,-6-5 394,1-5 0,-5-6 0,1-7 0</inkml:trace>
  <inkml:trace contextRef="#ctx0" brushRef="#br0">5174 9445 8476,'-7'-41'-48,"2"3"64,5 8 0,0 2 177,0 5 0,5 5 72,3 3 0,7 8-488,4 3 152,8 2 1,2 4 140,5 2 0,-3 3-38,-1 8 1,1-1 45,3 5 0,-1-3-25,-3 3 0,-2 0-100,-5 4 0,-5-1 3,-3 1 0,-6-4-36,-1 0 0,-6-3 60,2 3 0,-9-5 33,-7 1 1,-4 1-3,-7-1 1,0 4-14,0-3 0,-1 0-295,-2-1 1,2-2 85,-3 2 1,4-2-451,4-2 331,-3 1 0,10-4-376,-3-1 706,7 1 0,3-2 0,5-1 0</inkml:trace>
  <inkml:trace contextRef="#ctx0" brushRef="#br0">5676 9536 8476,'12'0'-315,"-6"0"315,-1 0 1,-5 7-12,0 4 0,0 6-7,0 6 0,0 3 29,0 1 1,0-2-39,0-6 0,1 2 32,3-6 1,-1 0-15,4-4 0,1 0 5,3-4 1,1 2-2,-1-5 0,4 0-78,1-4 0,4-5-164,-1-3 1,-1-2-16,1-2 0,-5-4 114,1-3 1,0 1 76,-3-1 0,4 1-33,-8-1 0,3 3 241,-7 4-226,5 1-83,-8 5 199,4 1 0,-5 10 153,0 2 0,0 5 476,0 3 0,0 1-267,0 3 0,0 7-102,0-3 0,1 2-206,3-2 1,3 1-5,4 3 1,0-3 33,1 2 0,-2 2-25,-2-1 0,2 3-32,-3-3 1,-2 0-169,-1-4 1,-3-1 30,-1 1 0,-1 0 68,-3 0 0,-2-2 6,-5-2 1,-5 3 27,1-3 0,0-2 16,4-2 0,-5 1-44,1 0 1,-4-1 2,4-4 1,-4-1-37,4-2 1,-4 1-11,3-5 0,0-2-42,1-6 1,3-2 87,1-5 0,1-6-243,6-2 0,-4-4 59,4-3 1,2 1 139,6-1 1,2 2 25,5 1 1,2 1 14,2 3 1,2-1-118,2 5 1,2-4-6,-2 3 1,3 1-204,1 4 1,0 3 84,0 1 0,-1 3-247,1-4 496,0 6 0,0-9 0,0 5 0</inkml:trace>
  <inkml:trace contextRef="#ctx0" brushRef="#br0">6304 9582 8476,'0'-16'-1510,"0"3"1162,0 1 348,0 2 0,2 9 511,1-3 0,-1 8-114,1 4 1,3 2-218,-3 1 0,2 6-101,-1 2 1,-2 0-115,1 4 0,2-2-10,-1 10 1,0-1-273,-4 4 0,0 1 91,0-1 1,-5-4-635,-3 1 860,-2-6 0,-1-2 0,-1-6 0</inkml:trace>
  <inkml:trace contextRef="#ctx0" brushRef="#br0">6076 9799 8476,'-5'-23'-20,"5"4"256,0 0 1,5 4-118,6-4 0,6 6 103,2 2 1,2 1-364,2 6 0,4 0-13,0 4-441,-1 0 452,2 0 0,-2 0-67,4 0 0,-5 0-197,2 0 0,0 0 407,-5 0 0,4 5 0,-8 1 0</inkml:trace>
  <inkml:trace contextRef="#ctx0" brushRef="#br0">6601 9262 7056,'0'19'274,"0"0"1,0 6-32,0 5 0,0 2-119,0-2 0,4 7 127,0-3 1,3 3-106,-3-3 0,1-3-114,-1-1 0,1-6 42,3-1 0,1-1-109,-5-7 0,1 0 104,-2-3 1,-1-5-37,2 1 0,-2-6-201,2 2 223,-3-3-22,4-1 0,-4-1-117,3-3 1,-1-2 112,4-5 1,-3-5-261,4 1 1,-4-4 88,3 4 1,1 0-71,3 3 0,1 1 144,-1-1 0,1 2-5,-1 3 0,0 2 113,1 5 1,-5 0-204,1 0 332,-5 0 0,2 5-107,-5 2 0,0 3 108,0 2 0,0 0-225,0 4 0,0-4-166,0 4 1,0 0 138,0-1 1,0 4-167,0-3 1,1 0 247,3-1 0,2-2 0,6 4 0</inkml:trace>
  <inkml:trace contextRef="#ctx0" brushRef="#br0">7035 9651 8474,'0'-12'5,"0"1"147,0-1 46,0 6 1,-5 1-199,-2 5 0,0 1-74,0 3 89,4-3 1,-2 9 145,5-2 0,0 2-153,0 2 0,0-1-88,0 0 0,5 1 143,3-1 1,3 1-190,4-1 0,-2-3 61,2-1 0,-2-4-19,-2 1 0,1-3 45,-1-1 0,1 0 26,-1 0 1,-3-4-71,-1 0 54,-4-4 0,2 1-8,-5-4 1,-1 3 29,-3 1 1,1 3-254,-4-4 1,-1 4 75,-3-3 0,0 3-491,4-4 338,-3 6 0,5-5-43,-3 4 380,3 1 0,5-8 0,0 4 0</inkml:trace>
  <inkml:trace contextRef="#ctx0" brushRef="#br0">7115 9616 8474,'13'-10'-667,"2"3"1,-2-4 478,2 4 0,-1-3 311,1-2 1,-2 5 250,2-1-49,-2 0 1,-2 2-73,1 2 116,-6 3-137,-1 1 1,-1 1-152,0 3 1,3 2 61,-3 6 0,0 1-154,-4 2 0,0-1 138,0 5 1,0-5-118,0 1 0,0 1 13,0 0 1,0-5-7,0-3 1,0-4 87,0 3-32,0-4-299,0 2 209,5-5 0,-2-5-148,4-3 1,-3-2 117,4-2 0,-1 1-136,5 0 1,-1-2-2,0-2 1,1 3-91,-1 1 0,1-1 267,-1 5 118,1 2-185,-6 0 0,4 5 303,-2 0 0,-3 1-102,-1 3 1,-3 2-23,-1 6 1,0 3-7,0 0 0,0 9-326,0-1 1,0 7 193,0 1 33,-5 2 0,-2 6 0,-4 2 0</inkml:trace>
  <inkml:trace contextRef="#ctx0" brushRef="#br1">6510 10005 10818,'0'-17'-2352,"0"4"2066,0-3 806,5 10 0,-2 7-551,4 10 99,-4 1 0,6 9 107,-6-2 1,6 7 25,-1 0 0,2 6-92,1-1 0,1 2 32,-1 1 1,-1 0-106,-2 0 1,1 1 16,-5-1 1,1-6-117,-1-5 0,-3-2 150,3-6 1,-4 1-122,-4-5 0,1-5 49,-4-2 0,3 1-152,-4-1 1,1 0-48,-5-4 1,1 0 49,-1 0 1,5-5-248,-1-3 0,1 2 72,-5-2 0,5 1 256,-1-5 0,4 5 126,-3-1 478,4 5-404,-2-2 1,5 7 171,0 1 1,1 4 52,3 4 1,4 6-34,7 2 1,-1-1 50,5 1 1,-4-5-202,4 1 0,-1 0-211,1-4 0,1 2 194,-5-9 0,1 0-50,-5-4 0,0-5-11,1-3 0,-2-2-21,-2-2 0,1-3-512,-6 0 0,1-4 204,-4 4 0,0-4-1675,0 3 1893,0 6 0,-5 0 0,-1 4 0</inkml:trace>
  <inkml:trace contextRef="#ctx0" brushRef="#br1">1656 11261 9545,'0'-6'-1791,"0"-5"1834,0 10 94,-5-4-125,4 5 200,-4 0-102,5-5 30,0 4-38,5-4 0,1 5 1,5 0 0,1 0-3,-1 0 0,5 0-17,-1 0 0,0 5 2,-4 2 1,5 4-75,-1 0 1,0 0 20,-4 1 0,5-1-92,-1 1 1,0-1 24,-3 0 0,3 1 24,0-1 1,5-4 17,-1-4 1,-1-1 3,1-2 1,0 0 28,4 0 0,4 0 5,-1 0 0,1-4-110,-4 0 0,0-5 141,0 2 1,-1 0-145,1 0 1,-1 3 101,-3-4 0,1 6-43,-5-2 0,1-1 15,-5 1-3,6 0 20,0 4 0,1 0-51,-3 0 0,-2 4-4,-2 0 0,1 3-22,-1-3 0,1 1 150,-1-1 0,2-3-110,2 3 0,-2 1-12,2-1 0,3 0 62,1-4 0,-2 1-38,3 3 1,-1-3 8,3 3 1,1-3 36,0-1 0,0 0-28,0 0 1,-2 0 18,-2 0 1,2 0 22,-6 0 0,4 0-22,-4 0 1,4 0-9,-4 0 0,2 0-19,-2 0 1,-1 0-3,5 0 0,-5 0 18,1 0 1,2 0-9,-2 0 1,2 4 48,-2 0 1,-3 0-55,4-4 0,0 4 49,-1-1 1,4 1-39,-3-4 1,0 1 6,-1 3 1,-1-2-5,5 1 1,-3-1 9,3-2 0,-2 0-37,2 0 1,3 0 46,-3 0 1,3 0-87,0 0 0,0-4 85,-3 0 0,3-5-118,-3 1 1,2 2 45,2-1 0,0 3-17,0-4 0,0 6 11,-1-2 1,1 1-15,0-1 1,-1 3-94,-3-3 0,1 3 96,-5 1 1,4 0 8,-3 0 1,3 0-48,-4 0 0,5 0 116,-1 0 0,-1 0-22,1 0 1,-4 0-1,4 0 1,-4 0-37,4 0 0,-5 0-1,2 0 0,0 0 43,-1 0 1,1 0-85,-5 0 173,0 0 0,1 4-123,-1 0 0,-1 1 118,-2-1 0,2-3-104,-2 3 22,2 2 1,1-5 31,1 3 1,-5-3 70,1-1 0,0 0 1,3-1-62,1-3 0,-1-3-147,0-9 1,1 2 133,-1-5 0,1 4-147,-1-4 0,-3 0 43,-1-4 0,-4 0 36,1 1 1,-3-1-52,-1 0 0,0 0-17,0 0 0,0-3-88,0-1 1,-4-4 78,0 5 0,-5-5 90,2 5 0,0-1-53,0 4 0,3 0 9,-4 1 1,6-1-24,-2 0 0,3 1-7,1 3 0,0-1-20,0 5 0,-1-4-9,-3 3 0,2 1 140,-1 4 0,1-1-90,2 1 0,-1 1 260,-3 2-310,3-2 222,-9 4 1,4-2-56,-6 0 0,1 6-33,-1-2 1,0 2 39,-4-2 0,2 3-5,-5-3 1,2 2 37,-2 2 0,-3-3-65,3-1 0,-1-4 23,1 4 0,-3-4-18,3 0 1,-3 2-75,0-2 0,-1 0 66,0-3 1,-4 3-3,1 1 1,-6 0-39,1 0 0,-2-2-6,-1 5 0,0-4-18,0 5 1,-2-2 37,-2 1 1,2 1-12,-2-4 1,3 4 9,1-1 1,-1-1 46,1 1 0,1-3-24,3 3 0,-3-1 5,2 1 1,2 3-28,-1-3 1,3-1-2,-4 1 1,1-4-16,-4 5 1,-1-6 25,1 1 0,-4-1-110,0 2 0,1-2 93,7 5 1,-6-4-12,6 5 0,-4-5 11,7 4 1,-4-1-6,5 1 0,-1 3-7,4-3 0,0-1-1,1 1 0,-1 1-8,0 3 0,4-4 15,0 0 0,4 0-8,-4 4 0,1 0 4,-1 0 1,-1 0 11,4 0 1,-3 0-25,4 0 1,-4 0-1,4 0 1,-2 0-17,2 0 1,-1 5-2,-3 3 1,1 1-48,3-2 1,2 3 62,-2-2 0,1 2 8,-2 2 0,4-1-18,-4 0 0,4-3 23,0 0 0,1-2 12,0 2 1,-1 2 10,1-3 0,-1 2-3,1-1 0,-1 2 9,1-2 0,1 2-24,2 1 1,-2 4 2,2 1 0,-2 0 6,-1-1 1,-1 3-6,1 5 0,0 0 25,-1 0 1,5 1-27,-1 2 1,0 0-2,-3 4 0,3 0 97,1 0 1,4 3-83,-1-3 1,3 0 48,1 0 0,0-5-31,0 2 1,0-3-39,0-1 1,0-5 29,0-3 0,1 2-52,3-2 1,-3 0-63,3-4-81,3 1 1,-5-1 58,6 1 1,-6-1-179,2 1 0,1 0-187,-1 3 0,0-1 482,-4 5 0,5 6 0,1 4 0</inkml:trace>
  <inkml:trace contextRef="#ctx0" brushRef="#br0">8257 12312 8395,'0'-12'-28,"-5"1"283,4 5-217,-4 0-260,5 6 134,5 0 1,-3 0 100,6 0 1,0 2 58,3 2 1,2-3 9,2 3 1,-2-3-7,2-1 0,1 0-112,0 0 1,0 0 111,-1 0 1,-1 4-39,5-1 0,-5 1 3,2-4 0,0 2-30,-1 1 0,4-1-18,-3 1 1,3-1-2,-4-2 0,1 0 34,0 0 1,-4 0-9,3 0 0,-2 0-89,-1 0 0,3 0 116,0 0 0,2 0 1,-2 0 1,-1 0 22,5 0 0,-4 0 9,4 0 0,0-2-54,4-1 1,-2 1-1,-1-1 1,1-4-64,-2 0 0,1 0 77,-1 0 0,3-1-54,-3-3 1,1 3 35,-1 0 1,2 5-111,-6-5 0,1 5 78,0 0 1,-4 1-8,4 2 1,-4 0 42,0 0 1,-1 0 3,1 0 1,3 0 49,0 0 1,4 0-69,-4 0 1,6 0 3,-2 0 1,1 0 7,-1 0 1,3 0 9,-3 0 0,2 0-27,2 0 0,1-3-4,3-1 1,-2-4-5,6 4 0,-2-3-8,1 3 0,2-4 12,-5 4 1,0-3 4,0 3 0,-1-4 28,4 5 1,-3-1-29,3 4 0,-5 0 136,2 0 0,1 0-77,-1 0 1,3 1 105,-3 3 0,-1 1-69,-3 3 0,4 2 16,0-3 0,-1 0 16,-3 0 0,4-4-40,-1 1 1,6 1-109,-1-1 0,2-1 98,1-3 1,0-1-480,0-3 1,-1 3 75,-2-3 319,2 3 0,-4 6 0,5 1 0</inkml:trace>
  <inkml:trace contextRef="#ctx0" brushRef="#br0">9868 13168 8159,'0'-11'0,"0"3"-33,0 1 0,-4 3 41,0-4 0,0 4 240,4-3 116,0 4 62,0-2-168,-5 5 0,4 1-276,-3 3 1,3 4 70,1 7 0,0 0 34,0 8 0,1-1 29,3 8 1,-2 1-186,6 3 0,-5 0 154,0 0 1,2-3-101,-1-1 0,4-3-143,-4 3 1,5-8 68,-2 1 0,-2-8-19,-1 0 0,-1-7-3,0-4 136,-1-3 0,3-4-61,-5-4 0,0-2 6,0-10 0,0-4-29,0-4 0,-2-4 3,-1 0 1,1 2 62,-1-1 0,1 0-20,2 0 0,2 3-42,1 8 0,0-1 35,5 5 1,-5 0 29,5 3 0,0 6-24,3 2 1,0 3 12,1 1 1,-1 0 64,1 0 0,-1 3 3,1 1 0,-1 6 9,0 2 0,1-1-60,-1 5 0,1 0 96,-1-1 0,-1 4-75,-2-3 0,-3 3 148,-5-4 1,0 4-99,0-4 0,0 0 103,0-3-61,0-1-8,0 1 47,0-6-63,0 4 1,0-10-267,0 0 0,5-5 129,3-6 0,2-5-248,1 1 0,1-5 11,-1 1 0,0-2 21,1 2 1,1-1 122,2 5 0,-3 0-9,4 3 1,-7 6 308,-2 2-235,1 3 0,2 2 499,-2 3-224,-3 2-100,0 11 1,-4-3 64,3 5 1,-3 0 4,-1 4 1,1-4-63,3 0 0,-1-4-179,4 4 1,0-5-314,0 1 1,3-2-310,-2-2 1,3-1 277,5-2 1,-2-3 399,5-5 0,-5 5 0,2 1 0</inkml:trace>
  <inkml:trace contextRef="#ctx0" brushRef="#br0">10656 13260 8150,'-12'-12'28,"1"1"26,-1-1 1,1 6 123,0 2 1,-5 3 40,1 1-163,-5 0 0,7 5 120,-2 3 0,0 6 173,3 1 1,-2 4-373,7-4 0,2 2 82,1-2 1,3-3-95,1 4 1,3-2 94,1 1 0,9-4-340,-2 1 1,8-5-43,0-3 0,-1-3-24,1 3 0,-1-8 74,1-3 0,1-7-65,-5-1 0,4-2 298,-3 2 1,-1 2-120,-4-2 1,0 2 141,-4 2 1,3 5-170,-2 2 925,-3 2-410,5 2 1,-9 6 103,3 1 1,-1 7-289,1 1 0,-2 4-116,6-3 0,-1 3-1265,5-4 1235,4 5 0,-3-7 0,3 3 0</inkml:trace>
  <inkml:trace contextRef="#ctx0" brushRef="#br0">10998 13191 7824,'0'13'-109,"0"2"1,0-1 531,0 5 0,4-1-85,0 1 1,5 1-218,-2-5 1,4 4-18,0-3 1,-1 3-99,-2-4 0,4 0 49,-4-3 0,5-2-146,-6-3 0,4 0 6,0-4-25,0-1 143,-4 3 1,3-10-186,-3-3 0,0-2 39,0-1 0,-4-5-19,1 1 0,-2-4 152,2 4 1,-3-2 92,3 2 1,-3 2-43,-1-2 249,6 2-272,0 2-1,5 0 0,1 4-222,-1 3 229,1 3 1,-1 1-113,0 0 1,1 5 31,-1 3 1,-1 2-119,-2 1 0,2 1 59,-2-1 0,2 1-5,1-1 1,-3 1-584,0-1 420,-1 0 1,5 0-156,-1-4 0,-3-2 408,-1-5 0,1 0 0,3 0 0</inkml:trace>
  <inkml:trace contextRef="#ctx0" brushRef="#br0">11546 13168 8019,'0'12'570,"0"-1"0,2 1-308,2-1-91,-3 0 1,8 1-140,-5-1 0,4 1-271,0-1 0,-2 0-183,2 1 0,-4-1 249,3 1 0,-3-5-315,4 1 1,-6 0 487,2 3 0,3 0 0,-1 1 0</inkml:trace>
  <inkml:trace contextRef="#ctx0" brushRef="#br0">11524 12940 8019,'-7'-12'0,"-2"5"-126,6-1-36,-1 6 1,5-7-75,3 5 0,-2 1 236,6 7 0,0-2 0,3 3 0</inkml:trace>
  <inkml:trace contextRef="#ctx0" brushRef="#br0">11752 13180 8063,'0'-12'0,"0"0"-90,0-4 1,0 4-182,0-4 390,0 4-252,0 0 213,5 1 1,-2 5 53,4 2 1,0 11 108,0 5 1,3 12 70,-2 3 1,1 13 174,-1 6 1,2 8-286,-3 3 1,2 2-251,-5-27 1,0 1 0,3-2 0,0 1 86,-2 0 1,1 1 0,9 29-220,1-5 0,-4-6-577,4-6 0,-4-9 436,0-9 1,-5-8-462,1-4 780,-1-7 0,0-3 0</inkml:trace>
  <inkml:trace contextRef="#ctx0" brushRef="#br0">11752 13180 8063,'-5'-18'0,"4"-2"310,-3 4-291,8 1 0,7 8 3,8-1 0,3 5 0,1 0 0,3 1 126,1 2 0,1 4-106,-2 0 1,-1 5-110,1-2 0,-7 6 63,-4-1 0,-2 5-89,-1-5 1,-6 2 40,-2-3 0,-3 4-16,-1 1 1,-5-1-53,-3-4 0,-6 4 93,-1 1 0,0-2-163,3-7 1,-3 3 87,0-2 1,0-3-479,3-1 272,1-3 0,5-7 308,2-6 0,3 1 0,1-16 0,0 3 0</inkml:trace>
  <inkml:trace contextRef="#ctx0" brushRef="#br0">12083 13065 8063,'12'-11'-498,"-1"5"1,-1 2 1354,-2 8-443,2 2 1,-9 9 18,3 1 0,1 4-115,-1-1 0,5 2-125,-2 2 0,0-5-80,0-3 0,1-2-174,3-2 1,-3 0 81,0-4 0,-1-2-192,5-5 0,-1-1-122,1-3 0,-1-3-205,0-9 1,1 2 168,-1-5 1,1 4-41,-1-4 1,-1 5 209,-2-1 1,1 6 11,-5 1 0,4 6 519,0-2-310,-3 3 1,4 3 298,-5 6 0,1 1-132,-1 10 1,-3 0-2,3 4 0,-2 0-289,2-1 1,2-3-269,6 0 1,-3-5-68,2 2 1,-2-4 395,6 0 0,3-6 0,0-1 0</inkml:trace>
  <inkml:trace contextRef="#ctx0" brushRef="#br0">12540 12837 8063,'-5'-11'706,"-1"4"-534,-1 2 0,-2 12-38,6 4 0,-1 5 13,4 7 1,0 4 0,0 0 0,4 8-125,-1-1 0,6 3 116,-1-3 0,3 5-956,5-1 0,-2 3 129,5-2 483,0-1 0,3-4 0,1 0 0</inkml:trace>
  <inkml:trace contextRef="#ctx0" brushRef="#br0">12837 13134 8063,'0'-18'0,"0"2"-52,0 4 0,-4 1-1,0-1 1,-4 5 192,0-1 1,-3 6-65,-5-2 0,4 4 197,-4 4 0,5-2-124,3 6 1,-2 1-60,3 6 0,0-2-43,0 2 0,4 1-11,-1 0 0,3 3-57,1-4 1,4 0-182,0-3 1,8-2 96,0-3 0,2 2-127,-3-5 0,6 0-60,2-4 1,-2-5 70,2-3 0,-1-2 106,1-1 0,2-1 54,-6 1 0,0-1 12,-4 1 1,1 4 24,-1 4 1,-3 1 246,-1 2 54,-4 0 1,2 5-112,-5 3 1,0 4-294,0 3 0,1-3 127,3 4 0,-3 0-832,3-1 832,3-4 0,-1-1 0,5-4 0</inkml:trace>
  <inkml:trace contextRef="#ctx0" brushRef="#br0">13180 12883 8063,'0'-12'0,"-2"6"819,-1 2-461,1 3 0,-3 2-133,5 3 1,0 2 162,0 6 0,0 4-43,0 3 0,0 3-75,0 1 1,2 3-156,1 1 1,0 1-172,4-1 1,1 0-261,4 4 1,-5 1-85,1-6 1,-2 5-543,2-5 0,1-3 942,-6-4 0,1-5 0,-4 3 0</inkml:trace>
  <inkml:trace contextRef="#ctx0" brushRef="#br0">13008 13077 8046,'-5'-12'323,"4"1"0,-3 0-184,8-1 0,4 6 149,7 2 1,-1-1-408,5 1 52,0 0 1,4 4-132,0 0 1,3 0-373,1 0 0,1 0 570,-2 0 0,-1 5 0,2 2 0</inkml:trace>
  <inkml:trace contextRef="#ctx0" brushRef="#br0">13397 13145 8046,'-5'12'90,"3"-1"1,-3 1 134,5-1 1,2-5-15,1-2 1,4-2 249,4-2 0,2 0 149,2 0-484,-2 0 0,4-9-83,-1-3 0,-2-3-208,5 0 1,-4 1-229,4-5 0,-5 1 246,1-1 1,-6-1-99,-1 4 0,-6-3-5,2 4 0,-4-4-61,-4 4 0,-3 3 201,-9 5 1,-1 4 156,-6 0 0,0 3 23,0 3 0,0 7 334,0 6 1,1 4 42,-1-1 0,6 3-194,6 0 0,1 0 289,6-3 1,1 3-139,7-3 0,7-2-363,9 2 0,2-5-334,5 2 1,2-4-1214,5 0 1506,1-1 0,4-4 0,2-2 0</inkml:trace>
  <inkml:trace contextRef="#ctx0" brushRef="#br0">14607 13031 8012,'-6'-5'0,"-4"4"321,2-3-178,3 3 1,-5 1-115,2 0 0,-3 0-243,-4 0 1,1 0 416,-5 0 0,0 5-56,-4 2 1,0 4-112,0 0 0,2 4 68,2 1 1,-2-1-128,6-4 1,4 1 46,3-1 1,5 0-14,0 1 0,8-1 7,6 1 0,6-1-157,5 1 0,1-2 136,0-3 1,4 3-15,-1-2 1,1 2-172,-4 2 1,-5-5 95,-3 1 1,-2-1 64,-2 5 28,0-1 1,-4 1 92,-3-1 0,-4 1-72,-4-1 1,-4 0 6,-7 1 1,1-2-433,-5-2 0,1 2 180,-1-3 0,-1 2-223,5-1 0,-4-3 446,3-5 0,-4 0 0,2 0 0</inkml:trace>
  <inkml:trace contextRef="#ctx0" brushRef="#br0">14744 12928 8012,'12'-6'0,"-5"1"791,1 5-395,-5 5 1,2 1-153,-5 6 1,0 6-24,0 4 1,0 3 13,0 5 1,-4-3 6,0 3 1,0 4-230,4 4 1,0 1-133,0-5 1,0 0-311,0 0 0,4-1 37,0-2 1,1 0-296,-1-4 1,-3-1-735,3-7 1421,-3-3 0,-1-5 0,0 1 0</inkml:trace>
  <inkml:trace contextRef="#ctx0" brushRef="#br0">14607 13317 8351,'-16'-17'764,"8"5"-757,1-4 1,4 4-345,3 0 1,1 2 169,3 2 0,4 0 23,7 4 1,1-4 349,3 4-122,8 1 0,-7-1-184,11 0 1,-4 0-174,3 4 0,0 0 273,5 0 0,-1 0 0,0 0 0</inkml:trace>
  <inkml:trace contextRef="#ctx0" brushRef="#br0">15133 13180 8012,'-12'-7'0,"1"2"0,-1 5 0,5 0 614,-1 0-222,1 0-139,-5 0 1,1 2-164,-1 1 0,1 4 194,-1 4 1,5-3-29,-1-1 1,6 1-163,-2 3 1,3 1-183,1-1 0,0 1-22,0-1 0,5 0 95,2 1 0,2-4-719,-1-1 508,2-4 0,-4 2 0,6-5-272,-1 0 1,4-2 111,1-1 1,3-4-59,-4-4 1,4-1 186,-4 1 0,0 1 223,-3 2 0,-1-1 24,1 6 1,-5-5 9,1 4 567,-6 0-247,3 4 0,-5 5 256,0 3 1,2 1-380,2-1 0,-3 2-129,3-3 1,2 0-169,2 0 0,2-3-351,1 4 0,1-6 451,-1 2 0,5-3 0,2-1 0</inkml:trace>
  <inkml:trace contextRef="#ctx0" brushRef="#br0">15544 12906 8012,'0'-12'391,"0"7"50,0 5-86,0 10 1,-1 8 291,-3 5 1,1 0-261,-4 0 1,4 3-141,-1 1 1,3 3-331,1-3 1,0 3 122,0-3 1,1 1-735,3-1 0,-1-3 419,4 2 1,-3-3 274,4-4 0,-1 3 0,5-4 0</inkml:trace>
  <inkml:trace contextRef="#ctx0" brushRef="#br0">15395 13077 8012,'-6'-12'0,"-3"1"916,5 0-548,0 4 0,4-3-22,0 3 0,2 0-104,2 0 0,3 3-439,8-4 1,-1 6-15,5-2 0,0 3-190,4 1 1,0 0 172,0 0 0,1 3-355,3 1 583,-3 5 0,4 2 0,-5 7 0</inkml:trace>
  <inkml:trace contextRef="#ctx0" brushRef="#br0">15772 13134 8012,'0'11'0,"5"1"0,2-1 698,4 1-373,0-1 1,1-3-163,-1-1 0,5 0 93,-1 0 1,5-2-213,-1-5 1,3 0-63,1 0 1,-4-6-97,0-5 1,-2-2 161,2-6 1,2 0-56,-6-4 1,0 1-79,-3 3 1,-6-2-113,-2 2 1,-3 1-66,-1-1 0,-5 5 94,-3-1 1,-7 3 97,-4 5 0,-3 2 8,0 5 1,-5 9 123,0 2 1,-3 8 106,3 0 0,4 4 251,4 4 0,7-3-51,0 2 0,6-4 107,6 1 0,2-7-384,6 7 0,6-8 131,13 1 0,3-5-775,8-3 0,3-3 314,4-5 0,1 0 111,0 0 1,-6-5 0,0-2 0</inkml:trace>
  <inkml:trace contextRef="#ctx0" brushRef="#br0">9731 13191 8071,'-12'0'0,"-3"4"-22,0 0 0,-1 1 91,5-1 1,0-2-4,-1 6 1,-4-4 101,-3 3 1,0 0-132,-4 0 0,2 3 61,-5-2 1,-3-2 71,-2 2 0,-2-1-32,-1 5 1,0-4 36,-1-1 0,1-1-106,0 2 1,3 2 41,1-2 1,3-2-6,-3 2 1,6-4-20,1 3 0,1-4-95,7 1 0,0-3 126,3-1-76,1 0 1,5-1 43,2-3 1,3-4-74,1-7 0,5-3-231,2-5 1,7-5 57,2-2 1,0 1 104,-1-2 1,-2 1 60,2-4 1,-2-1-5,-2 1 1,1-1-8,-1-4 1,-1 4-8,-2-3 0,1 4-46,-5 3 1,-1-1 53,-3 6 1,0-5-140,0 5 1,-1-1 138,-3 4 1,2 0-6,-6 0 0,4 4 3,-3 0 0,3 5-2,-4-1 0,6-1-3,-2 0 0,3 1 5,1 4 1,-4-1-37,0 1 0,0 3 36,4 1 34,0-1 25,0-3 7,-5 4-62,-1 2 1,-6 7 4,1 1 1,-2 5 7,-2 7 0,1-1-8,-5 5 0,1-1-104,-1 1 0,2 1 102,1-4 0,5-1-38,-1-4 0,1 1 31,3-1 0,3-3-5,2-1 1,1-4 0,2 3-8,0-2 259,0-3 8,5 4-242,7-5 0,6 4 247,4 0 1,2 4-56,3-5 1,2 5-182,6-4 0,-1 3 39,0-3 1,0 0-106,1-4 0,-5 0 103,1 0 0,-6 0-5,2 0 0,-3-1 123,-1-3 0,-6-2-110,-1-6 186,-4 1 1,-5-1-118,-4 1 0,-1-1 88,-2 1 0,-5 0-43,-3-1 0,-3-3-177,-5 0 0,0-2 69,-3 2 1,-3 1-17,3-5 0,-1 5-499,1-1 1,-1-2 208,4 2 1,1 0-1480,4 3 1716,4 1 0,-3 0 0,4-1 0</inkml:trace>
  <inkml:trace contextRef="#ctx0" brushRef="#br0">2033 12266 8453,'0'-11'-178,"0"-1"612,0 6-271,0 1 691,0 5-718,5 5 1,1-4-209,6 3 0,-1 1 29,1-1 0,4 0-41,3-4 0,3-2 99,1-1 0,-4 1-33,0-2 0,0-1 16,3 2 0,-2-1 23,-1 4 1,-5 0-72,1 0 1,-3 0 67,0 0 0,-1 0-35,1 0 1,-1 0 32,1 0 0,-1 1 1,0 3 0,5-3 8,-1 3 0,1-3-2,0-1 0,-2 0 5,5 0 0,-4-4 5,4 1 1,0-5-42,4 4 0,0-3 30,-1 3 1,1-1-49,0 1 1,0 3 25,0-3 0,-2 2-6,-2 2 0,2 0-19,-6 0 0,4 0-7,-4 0 1,4 0 21,-4 0 1,2 2 1,-2 2 1,-2-3 132,2 3 1,2 1-124,-2-1 1,1 3 174,0-3 1,-3 1-55,6-1 1,-3-3-41,3 3 0,0-2 1,4 2 1,-1-2 12,1 1 1,0-1-172,0-2 0,0 0 140,0 0 1,3 0-152,1 0 1,0 0 116,-5 0 0,1 0-100,0 0 0,0 0 61,0 0 1,0 0-9,0 0 0,-1-4-19,1 0 1,0 0 7,0 4 0,0 0-3,0 0 0,-1 0 17,1 0 13,0 0 1,0 0-4,0 0 0,0 0-3,-1 0 0,1 0 0,0 0 0,4 0-4,-1 0 1,2 0 15,-1 0 1,-3 0 36,3 0-43,-3 0 1,4 0-41,2 0 0,-1 0 36,2 0 1,-2 4-84,2 0 1,0 1 73,-4-1 1,3-3-34,-3 3 0,1 1 48,-1-1 1,-2-1 8,5-3 0,-4 4 47,0 0 1,2 0 10,-1-4 1,3 0-17,-3 0 0,4 0-41,-5 0 0,1 0-10,-4 0 0,1 0 21,2 0 0,-1 0-166,1 0 0,-2 0-51,-1 0 1,0 1-298,0 3 0,0 4 490,0 7 0,-6 8 0,0 6 0</inkml:trace>
  <inkml:trace contextRef="#ctx0" brushRef="#br0">5665 15784 8144,'11'0'-344,"1"1"387,-1 3 0,0-2-72,1 6 1,1-4 167,2 3 0,-3-4-23,4 1 1,1-2-21,2 2 1,3-3 13,1 3 0,0-3-88,0-1 0,-1-3 28,1-1 1,1-1-129,3 1 0,-3 1 115,3-4 0,-3 3-136,-1-4 0,0 1 14,-1-5 1,1 5 99,0-1 1,0 2-37,0-2 0,-4-1 12,0 5 1,-4 1 150,4 3 0,-4 0-54,4 0 0,-5 0 165,2 0 0,0 5-142,-1 2 0,1 3 22,-5 2 1,4-2-118,0-2 1,6 2 78,-2-3 0,-1 2-99,1-1 0,1-2 86,6-2 0,-1-3-214,1 3 0,-2-3 61,-1-1 0,0 0-64,0 0 0,-2-1 99,-2-3 0,2 2-12,-6-6 1,4 4 129,-4-3 0,4 4-99,-3-1 0,3 3 77,-4 1 0,5 0-59,-1 0 0,1 0 77,-1 0 1,3 0-54,-3 0 1,1 1 5,-1 3 1,2-1 43,-6 4 1,4-3 91,-4 4 0,2-6-125,-2 2 1,-1 1-2,5-1 1,-3 0 198,7-4 0,-2 0-42,5 0 0,0-2-251,0-1 1,2-4 18,3-4 1,2-1-114,-3 1 0,-2 3 157,-1 1 1,1 3-122,-2-4 0,1 6 143,-4-2 1,0 3-62,-1 1 0,-3 4 181,0-1 0,1 5-87,2-4 0,1 1 94,0-1 0,0-3-88,0 3 1,0 1-32,-1-1 0,5 1-9,0-1 1,-1-2-16,-3 6 1,4-4 93,-1 3 1,2-4-70,-1 0 1,-2 3 134,6-3 1,-4 5-86,3-4 0,-1 0 117,2-4 1,2 0-160,-3 0 0,7 0-185,1 0 0,5 0-112,-1 0 1,2 0-488,2 0 0,0 0 490,-1 0 0,1 0 0,0 0 0</inkml:trace>
  <inkml:trace contextRef="#ctx0" brushRef="#br0">9205 15806 8037,'-11'0'-79,"4"0"0,2 2 149,5 2 0,5-3-25,3 3 1,2-3-21,2-1 0,-1 0 18,0 0 1,2 0-115,2 0 1,-1-1 142,5-3 1,-5 3-2,2-3 1,0 2-56,-1 2 0,2 0-3,-2 0 1,-2 0-29,2 0 1,1 0 41,0 0 0,4 0-117,-1 0 0,1 0 108,-1 0 0,3-1-128,-3-3 1,1 3 54,-1-3 1,3 3 22,-3 1 1,-1 0 74,1 0 0,-5 0 147,1 0 0,-1 0-4,1 0 0,-2 1-41,2 3 0,3-1 157,1 4 1,-1-3-41,1 4 0,1-6-138,7 2 0,-3 1-39,2-1 0,3 0-16,2-4 0,1 0 24,-2 0 1,3-4-30,-2 0 1,3-5-153,4 2 1,-6-4 33,2 0 0,-4 0-90,1-1 1,-2 5-20,-2-1 1,-3 4 86,2-3 1,-5 4 127,-2-1 1,0 3-7,4 1 0,-4 0-12,0 0 1,-4 1 16,4 3 0,-5-1 165,1 4 1,2 1-88,-2 3 1,1-3-40,0-1 1,-4 0 92,4 0 1,-3 4 165,3-4 1,1 0-250,6 0 0,0-4-52,0 0 1,5 3 42,2-3 1,1 1-105,3-4 0,-2 0-168,6 0 1,-3-1-40,0-3 0,-1-1-172,0-3 0,-1-2 154,-2 3 1,0-4-400,-4 0 0,0 3 0,-5 1 637,1 4 0,5-7 0,1 4 0</inkml:trace>
  <inkml:trace contextRef="#ctx0" brushRef="#br0">1690 14824 8354,'-6'5'-817,"-3"-2"811,5 5 0,-1 0 658,1 8 1,2 3-230,-6 7 1,6 5-131,-2 7 1,1 8-39,0 7 1,1 4-254,-2 4 1,3 2 150,1-29 1,0 1 0,0 1 0,0 0-261,0 0 0,0 0 0,0 3 1,0-1 115,0-2 0,0 0 0,0-2 0,0-1-124,0 28 1,1 0-595,3-4 0,3-4 422,4-11 0,-1-2-669,-2-6 956,2-5 0,-1 3 0,2-6 0,-2 1 0</inkml:trace>
  <inkml:trace contextRef="#ctx0" brushRef="#br0">1439 14938 8242,'0'-16'-125,"6"2"-62,6-5 1,0 5 287,8-1 0,-1 3 214,3 5 0,6 2-224,3 5 1,6 0-1,1 0 0,5 0 131,-1 0 1,6 0-79,1 0 1,6 0-75,-2 0 0,4 0 74,4 0 1,3 0-297,-30 0 1,0 0 0,0 0 0,1 0 230,-1 0 0,0 0 0,31 0-66,0 0 1,-31 0 0,0 0 24,2 0 0,1 0 0,-1-1 0,0 0 25,-2 0 0,0-1 0,1 1 0,-1 0-59,0 0 0,0-1 1,1 0-1,0 1 37,1-1 1,1 0-1,-2 2 1,-1-1-51,3-1 1,-1 0 0,-3 1 0,1 1-166,0 0 1,1 0 0,27 0 187,-28 0 0,0 0 1,27 0 12,0 0 0,-3 4-18,0-1 0,-1 5-94,0-4 0,-4 1 70,0-1 0,-4-3-215,0 3 0,1 1 193,-5-1 1,3 1-114,-6-1 0,1-2 113,-1 6 1,1-6-20,-4 2 0,-1-3 22,-4-1 1,-4 0-168,1 0 0,-1 0 423,5 0 0,-5 0-323,0 0 0,1 0 446,3 0 0,-3 0-427,-1 0 0,-3 0 246,3 0 0,-4 0-200,0 0 1,-3 0 4,-4 0 0,1 0-71,-4 0 0,-1 2-108,-4 1 3,1-1 79,-6 3 192,-1-5 1559,-5 0 1,0 5-1036,0 2 1,0 5-145,0 3 0,-4 4-53,0 8 1,-4 2-145,0 5 1,2 2-100,-2 2 0,2 2-62,-2 6 0,-1 0-103,5 0 0,-3-1-82,3 1 0,-4 3-516,5 1 1,-5-2-874,4-6 1110,0-3 0,3-4 1,-2-1-436,0 0 1,-6-1 60,1-2 752,-2-4 0,-4-4 0,0 0 0,0 0 0,-4 0 0,-2 0 0</inkml:trace>
  <inkml:trace contextRef="#ctx0" brushRef="#br0">1473 15738 8212,'-11'0'17,"7"0"82,18 0 0,9 0 459,7 0-286,8 0 1,3-1-355,12-3 0,4 1 365,4-4 1,-27 4 0,0-1-134,1 1 1,2-1-1,1-1 1,0 1-120,-2 2 0,0 0 1,3 0-1,0 0 192,-1 2 1,0 0 0,0 0 0,0 0-72,2 0 0,0 0 0,-3 2 0,0 0-116,2 0 1,2 0 0,-1 2-1,1-1 24,1 0 0,0-2 0,0 1 0,1 0-63,-2-2 1,1 0-1,1 2 1,-1 0 33,2 0 1,0 0 0,1 0 0,0 0-75,-1-2 0,0 0 1,2 0-1,0 0 19,0 0 1,0 0 0,1 0 0,-1 0-202,-2 0 0,0 0 0,0 0 1,1 0 235,-1 0 1,-1 0 0,-2 0 0,0 0 7,-3 0 0,0 0 0,-1 0 1,-1 0-134,1-1 0,-1 2 0,0 0 0,-1 1 179,26 2 0,0 1-183,-4-1 1,-7-3-246,-4 3 0,-1 1 68,-7-1 0,-2 5-472,-5-2 1,1 0 766,-6 0 0,1 0 0,-4 3 0,0 1 0,-1 3 0</inkml:trace>
  <inkml:trace contextRef="#ctx0" brushRef="#br0">1473 5950 8293,'-11'-17'-109,"-2"-4"301,-2 6 1,2-4 384,-2 4 1,-3-1-601,-1 5 1,-7 3 67,-5 1 0,-2 4-254,-1-1 0,-4 10-36,0 5-726,0 5 1023,8 17 0,3 3 49,4 10 1,5 6 85,3 5 1,7 2-90,5-24 0,2-1 0,11 28 26,-1-27 0,1-1 0,4-3 0,2-1-85,3 1 1,4-1-1,-1-4 1,3 0 24,3-3 0,1-1 0,-3-1 1,1-2-383,26 11 0,1-7 294,3-8 0,-5-7-90,-3-4 0,-6-11-15,-1-8 1,-10-4-137,-2-12 1,-7 1 132,-8-4 0,-1-6 75,-10-1 0,-3-4-140,-8-1 0,-2 1 63,-10-1 1,-1 2-105,-7 2 1,2 4 127,-6 7 0,6 6 37,-2 10 0,3 4 51,1 11 1,5 11 144,3 4 1,4 17 14,3 9 0,3 10 400,5 10 0,0 3-373,0-30 0,0 0 0,2-1 1,1-1 15,0 1 1,2-1-1,6 23-963,4 2 0,3-11 211,5 0 571,-5-8 0,3 0 0,-2-8 0,3-3 0,1-3 0</inkml:trace>
  <inkml:trace contextRef="#ctx0" brushRef="#br0">1485 12060 8017,'-29'12'-396,"-4"-6"1,3 4 558,-4-2 1,0 2 459,0 2 1,-5-6-369,1-2 0,-3 1-291,2-1 1,0-7-46,1-8 1,1-7 86,-5-9 1,4-3-549,-4-8 1,22 13-1,0-1 451,-2-4 0,2-1 0,1 0 0,2-1-6,1-2 0,2-1 0,3 1 1,2 0 118,-2-2 1,3-1 0,2 1 0,3 0-20,0 3 1,2 1 0,5-30 4,3 1 0,14 4 87,5 4 0,-10 23 0,1 1 52,2 2 1,0 1-1,22-18-117,5 9 1,3 10 15,1 2 1,3 10-22,-4 10 1,1 8-134,-4 6 1,-1 7 79,1 8 1,-5 11-161,-3 5 0,-7 6 82,0-2 0,-11 4-109,-1 3 0,-5 3 68,-2-3 1,-6-6 58,-2-1 0,-3 3 191,-1 1 0,-1 2 57,-3-11 0,-4 4 13,-7 1 1,1-5-291,-5 1 0,1-10-165,-1-1 1,-2-7 103,2-5 0,-4-4 178,-4-7 0,1-3 0,-6-5 0,0 0 0,2 0 0</inkml:trace>
  <inkml:trace contextRef="#ctx0" brushRef="#br0">1028 11535 8017,'11'-11'0,"5"-1"161,-1 1 10,5 4 1,-3-3 27,2 3 1,2 0-85,-2 0 0,-1 4-280,1-1 1,-5 3 127,1 1 0,-6 10-318,-1 6 0,-6 5 189,2 6 0,-4 10-33,-4 4 0,-2 6 208,-6-5 1,1-1-19,0 1 1,-1-5 49,1 1 0,1-8 349,2-3 72,-2-8 519,9-3-696,-4-9 1,6-2-59,3-5 1,6-4-129,5 0 1,9-5 24,-1 2 0,6 0-38,-2 0 1,4 3 4,0-4 0,-2 6-130,2-2 1,-2 3-561,1 1 1,2 0 305,-5 0 1,-2 0 292,-6 0 0,3-11 0,-5-1 0</inkml:trace>
  <inkml:trace contextRef="#ctx0" brushRef="#br0">13420 14493 8171,'-11'17'-16,"4"2"1,-2 5 205,5 6 0,-4 7 15,5 12 1,-1 7 87,4 5 0,0 4-313,0-4 0,0 4 266,0-5-63,5 1 0,-3-6-19,6-6 0,-5-4-117,0-11 0,2-1-209,-1-2 1,1-9 147,-1-6-215,-3-9 106,5-2 1,-3-11-11,1-5 1,0-11 303,-4-8 0,4-7-409,0-1 1,-1-5 100,-3 1 0,4-3-81,0 0 1,5 4 279,-2 3 0,4 7-154,0 5 0,4 5 248,0 2 0,1 11-143,-5 0 0,4 5 115,1 3 0,-1 7-10,-4 4 1,-3 6-24,-1 5 1,-4 3 44,1 1 1,-3 0-17,-1 4 0,-1-3 3,-3 3 0,-4-4-49,-7 0 0,1-2-20,-5-1 0,4-5-29,-4-3 1,4-2 6,-4-2 1,5-4-157,-2-4 1,4-1-278,0-2 1,5-5-36,-1-3 1,6-7-708,-2-4 1139,8-8 0,7-7 0,7-7 0</inkml:trace>
  <inkml:trace contextRef="#ctx0" brushRef="#br0">13854 14550 8171,'11'-6'200,"-5"1"1,3 9 391,-5 7 1,-1 5 46,-7 19-426,2-4 1,-8 15 72,3 0 1,-3-2 86,-2 2 0,2-2-161,2-6 0,3-1-30,5-6 0,0-3-543,0-6 1,2 1 332,1 0 1,2-4-871,3 0 0,2-5 328,-2 1 0,-2-2 24,2-2 1,-2-3 545,2 0 0,7-6 0,-2 3 0</inkml:trace>
  <inkml:trace contextRef="#ctx0" brushRef="#br0">14128 14836 8157,'-12'5'288,"-4"6"0,2 4 73,-5 8 0,5-2-59,-1 5 1,2 0 130,1 0 0,2-3-184,3 0 1,2-1-68,5-7 0,1 1-118,3-1 0,6-3-234,5-1 1,5-4 57,-1-7 1,3 0-157,1 0 0,0-11-165,-1-4 1,0-5 218,-3-3 0,1-1-6,-4-3 1,-2 3 46,-7-2 1,-2-1 88,-5 4 1,0-5 19,0 9 0,-6-1 17,-6 5 1,0 6-134,-7-3 1,1 9-123,-1-1 1,-1 2 3,4 2 1,1 0 176,4 0 0,1 6-137,2 1 0,3 3 258,5 2 0,0-1 0,0 1 0</inkml:trace>
  <inkml:trace contextRef="#ctx0" brushRef="#br0">14539 14847 8157,'6'-11'84,"4"-1"0,-10 6 221,0 2 0,-5 3-58,-6 1 0,-7 1 4,-5 3 0,-3 6 20,-5 5 1,-2 6-78,3-2 0,3 1 72,4-1 0,5-1-133,7-3 1,1-2-180,2 2 1,3-2-18,5-2 1,6 0-224,6 1 1,2-2-23,9-2 0,1-3-255,6-5 1,3 0-479,-2 0 1041,2 0 0,6-10 0,2-3 0</inkml:trace>
  <inkml:trace contextRef="#ctx0" brushRef="#br0">14779 14402 8145,'-12'-12'141,"1"6"1,4 2-213,4 8 0,-2 4-161,1 7 0,-4 4 703,4 7 0,-1 4-180,1 4 0,3 5 186,-3 3 0,3 6-215,1 2 1,0 1-71,0-2 0,1-1-215,3 6 0,-1-6-262,4 1 0,0-8 159,0-7 0,2-5-30,-5-6 0,0-9-210,-4-2 0,1-9 132,3 1 1,-3-4-48,3-4 0,2-8 35,2-11 0,-2-1 53,2-7 1,-4 1 126,3-4 1,-3 3 145,4 1 1,-1 4-67,5 0 1,-1-1 117,1 4 0,3-2 168,0 6 0,5 2 32,-1 2 0,2 4 3,-2 3 1,-2 3-171,-1 5 1,-7 0-86,2 0 1,-7 6-15,0 6 1,-4 4-12,-4 7 0,-8 1-86,-7 3 0,-2 1-225,-2 2 0,0 1 73,0-9 0,-2 4 30,2-7 0,-1-3 228,9 0 0,-1-5 28,5-3 1,5-2 332,2-2-370,3-3 1,2 4-17,3-5 1,8 0-88,11 0 1,1-4 121,7 1 1,-5-3-695,5 3 0,-4 1 268,3-1 0,-5 1 129,2 2 0,-4 0 212,-4 0 0,2-5 0,-3-1 0</inkml:trace>
  <inkml:trace contextRef="#ctx0" brushRef="#br0">15247 14824 8116,'6'-5'587,"4"4"-263,-8 1 0,3 6 200,-5 6 1,0 0-150,0 4 0,0-2-342,0 5 1,0-4-21,0 4 1,0-4-46,0 4 1,0-5-215,0 1 1,0-2-1195,0-2 1440,0 1 0,5-1 0,1 1 0</inkml:trace>
  <inkml:trace contextRef="#ctx0" brushRef="#br0">15338 14584 8116,'0'-16'0,"-4"3"468,1-2-165,-1 7-753,-1-2 0,3 10 116,-1 0 1,1 3-174,2 8 507,5-2 0,-3 13 0,3-5 0</inkml:trace>
  <inkml:trace contextRef="#ctx0" brushRef="#br0">15475 14733 8115,'-11'6'1294,"-1"4"-755,1 2 1,5-2-15,2 5 1,-1-5-156,1 6 1,0-4-139,4 0-216,0-1 0,1-1-192,3-2 1,-1-2 67,4-2 0,5-3-176,3 3 1,2-8 33,-2-3 1,-1-3-246,5-2 0,-5-3 51,1 0 0,-2-1 126,-2 5 1,-1 0 192,-2-1 1,1 5-118,-5-1 391,4 5-175,-6-2 0,1 10 249,-6 3 1,0 6-174,-4 1 0,0 2 103,0-2 1,1-5-192,6 5 1,0-5 68,0 6 1,2-7-561,2-2 0,6-3 97,5 4 1,1-6-403,0 2 834,-4-3 0,10-1 0,-4 0 0</inkml:trace>
  <inkml:trace contextRef="#ctx0" brushRef="#br0">15955 14744 8093,'0'-23'-311,"0"6"0,0 0 636,0 6 0,-5-1 610,-3 1 1,-2 5-436,-1 2 1,-5 3-13,1 1 0,-5 5-110,1 2 1,1 5-128,-1 3 0,9-2-24,-1 2-146,2 3-105,2-6 0,2 9-177,5-6 0,5 0-62,3-4 1,3-3-409,5 0 0,1-6 198,6 2 0,0-4-292,0-4 0,0-2 225,0-6 1,-4 1 61,0 0 1,-5 0 290,1 4 0,-3-3 87,0 2 0,-2 2 280,-2-2-100,-3 6 1,-5-2 335,0 8 0,0-1 15,0 9 0,-2-2-200,-1 9 1,1 1 520,-1 7 0,1-2-257,2 6 0,0-1 183,0 4 0,0 2-246,0 2 1,0-1-75,0 5 0,0-5-190,0 1 1,0-4-131,0-4 1,0 1 99,0-8 1,-5 1 37,-2-9 1,-4-1-366,0-6 1,-4 0 142,0-4 1,-6 0-437,2-4 1,-2-1 111,-2-3 0,5-7-47,3-8 0,2-4 55,2-4 0,4-2-73,4-5 1,3-1 101,3 1 1,9 4 71,7-1 1,4 2-265,3-1 1,0 2 105,4 5 0,-1 1-337,2 3 756,-3 3 0,-5-1 0,-1-1 0</inkml:trace>
  <inkml:trace contextRef="#ctx0" brushRef="#br0">13557 15704 8030,'0'-23'286,"2"-3"158,6 4 0,6-2-226,12 8-124,4 1 1,4 5 164,0 2 0,7 3 0,4 5 0,7 0-368,9 0 0,1 5 223,-26-1 1,1 0 0,-3 1 0,0 0-190,6 1 1,0-1 0,4 0 0,0-2 166,3 1 1,1 0 0,-2-1 0,-1 0-70,1 1 1,0 0-1,0-1 1,2-1 22,1-2 0,1 0 1,-2 0-1,0 0-24,0 0 1,-1 0-1,0-2 1,-1-1-21,0-1 0,-1 0 0,-1-1 0,0 0-125,0-1 1,-1 0-1,-1 1 1,-1-1-294,1 0 1,0 1 0,-6 1 0,0 1-7,-1 1 1,-2 0 0,27 1 421,-3 1 0,-1 0 0,-9 0 0,-6 0 0,-7 0 0</inkml:trace>
  <inkml:trace contextRef="#ctx0" brushRef="#br0">16400 15669 7959,'-11'-6'1250,"5"1"-2550,1 5 1300,5 0 0,5 0 0,1 0 0</inkml:trace>
  <inkml:trace contextRef="#ctx0" brushRef="#br0">9536 16800 7448,'-6'5'-1278,"-4"0"1199,2 3 1,-1-2 490,2-2 1,-3-3-755,2 3 76,3 2 111,-5-4 161,9 3 0,-8-6-4,5-3 0,-1 2 61,1-1 1,1-2 2,-4 1 0,3 0 413,-4 4-147,6-5-89,-8 4 0,7-4 44,-4 5 1,4 1-83,-1 3 1,3-2-114,1 6 1,0-4-11,0 3 1,5 0 15,3 0 1,7 2-39,4-5 0,2 3-132,2-3 0,1 0 102,3-4 0,1 0-127,2 0 0,2-4 77,-5 0 1,3-3-161,-3 3-33,-5-5 184,-1 8 0,-4-8 7,2 5 0,-3-1 15,-4 1 1,-1 3-2,0-3 1,5-1 117,-1 1 0,0-1-115,-4 1 1,1 3 109,-1-3 1,5 3-86,-1 1 0,0 1 114,-4 3 0,1-1-44,-1 4 1,1 0 8,-1 0 1,1 3 14,-1-2 0,4-2 5,0 2 1,2-5-147,-2 0 0,2-1 103,2-2 1,2-2-214,-2-1 1,4-4 119,4-4 0,-3-1-76,3 1 0,-7 1 0,-1 2 1,0-2 20,4 2 0,0 3 6,-1 2 0,-3-3 10,0 3 1,-1-1 150,1 4 1,2 0-126,-6 0 0,4 4 332,-4-1 1,4 6-38,-4-1 1,2 2-55,-2 2 0,-2-5-53,2 1 1,3-2 137,1 2 1,-1 1-175,1-6 1,0 1-27,3-4 1,1 0-153,0 0 0,4 0 60,-1 0 0,6-5-175,-1-2 1,3-4 53,4 0 0,-4 0-55,0-1 0,5 2 7,-5 2 1,1-2 95,-4 3 1,2 1 31,-3 3 1,-2-2 105,-1 1 0,-3 0 108,-1 4 0,0 1-61,-1 3 0,1-1 8,0 4 1,0 1-36,0 3 1,-4-1-204,0-2 0,-1 2-97,1-2 0,1 2-292,-5 1 0,6 1 503,-2-1 0,2 1 0,2-1 0</inkml:trace>
  <inkml:trace contextRef="#ctx0" brushRef="#br0">15018 16812 7891,'0'-7'177,"0"2"-346,0 0 1,2 4 106,2-3 1,2 3 179,5 1 1,1 0 29,-1 0 1,6 3 3,2 1 1,2 5-53,2-1 0,0 1-10,0-2 0,1 2-69,3-5 1,2 1 95,5-1 0,0-3-107,0 3 0,-3-7 27,-1 0 1,-3-5-16,3 4 1,-5-1-15,-3 1 0,0 3-38,-7-3 72,6 3 0,-9 1 1,3 0 0,-6 0-190,-1 0 196,-5 0-436,7 0-319,-9 0-233,9 0 939,-9 5 0,4-4 0,-5 4 0</inkml:trace>
  <inkml:trace contextRef="#ctx0" brushRef="#br0">17314 16812 7960,'0'-7'-877,"1"2"1502,3 5-535,2 0 1,6 1-19,-1 3 0,2-1 238,2 4 0,-1 5-92,5 3 0,-4 0-76,4-3 0,1 2-96,2-3 1,2 3 12,3-6 1,-3-2-6,3 2 1,1-6-156,-2 2 0,5-3-58,-4-1 1,-1 0 35,-3 0 1,4-5-73,-1-3 1,1 2 88,-4-2 0,0 2 58,-1-1 1,0-2 30,-3 5 1,3 0 124,-3 4 0,-2 0-49,3 0 1,-1 5 173,3 3 1,-3 2 42,0 1 0,-3 1-136,3-1 1,0-1-200,4-2 0,-1-3 113,1-5 0,0 4-113,0 0 0,1-2-18,3-6 1,-3 2-245,2-6 1,0 1-5,1-5 1,-3 1 324,2-1 0,3-4 0,1-2 0</inkml:trace>
  <inkml:trace contextRef="#ctx0" brushRef="#br0">16457 16640 8039,'-6'0'-204,"-4"0"282,9 0 0,-3 1 9,8 3 0,-2-1 259,6 4-165,-1-4 1,5 2-131,-1-5 0,5 0 2,-1 0 0,5 0-97,-1 0 0,6 0 86,2 0 1,0-5-72,-4-3 1,-1 2 43,1-2 1,0 6-105,0-2 1,-1 3 34,-3 1 1,2 1 5,-2 3 1,-2-2 29,-2 6 1,1 0 2,0 3 1,-1 0 90,-4 1 1,2-1-78,2 1 1,-2-5 94,2 1 0,-2-2-80,-2 2 1,2-2 108,2-2 1,-1-3-90,5 3 0,-1-3-9,1-1 0,3 0-46,-3 0 1,-2 0-3,2 0 1,0-3-82,4-1 0,-1-5 68,-3 1 0,2 2 2,-2-2 0,2 6 18,-2-2 0,1 3 124,-5 1 0,4 0-51,-3 0 1,4 4 153,-1-1 0,-1 5-133,1-4 1,0 1 25,4-1 0,-1-3-121,1 3 0,1-3 95,3-1 1,-3-5-93,3-3 0,2-2 68,1-1 1,3 2-108,2-3 1,-1 7 49,0-6 1,0 2-17,1-2 0,-5 0-12,1 4 1,-1-3-95,4 2 0,-1-2 113,-2-1 1,2-1-1,-3 1 1,1 3 135,3 0 0,-4 5-28,5-5 1,-1 5 171,-4 0 1,0 1-123,0 2 1,-3 4 110,3 0 1,-3 4-120,3-5 0,-4 5 14,0-4 0,-2 0-11,-1-4 0,0 3 12,0 1 1,0 0-216,0-4 1,3 0 16,1 0 0,0-4-87,-5 0 0,5-1-13,0 2 0,-1 1-183,-3-1 0,1-3 16,3 3 0,-3-1-140,3 4 1,-3 0 31,-1 0 1,0 0 33,-1 0 0,1 0 386,0 0 0,5 10 0,1 3 0</inkml:trace>
  <inkml:trace contextRef="#ctx0" brushRef="#br0">1736 16823 6289,'11'-6'432,"1"2"-298,-6 3 0,4 1 27,-2 0 0,2 0 9,1 0 1,-3 0-20,0 0 0,3 0-39,4 0 0,1 0 4,-5 0 0,6 0 2,2 0 1,-2 0 12,2 0 0,0 0-65,4 0 1,-1 0-11,-3 0 0,2-2-8,-2-2 0,3 3-170,1-3 0,-4 3 48,0 1 1,-1 0 122,1 0 0,1 0-173,-5 0 1,6 0 72,-2 0 0,-2 0 26,2 0 1,-3 0 82,3 0 1,0 0 9,4 0 1,-2 0-66,-2 0 0,3 0 15,-3 0 0,1 0 190,-1 0 0,1 1-91,-4 3 0,4-1 9,-1 4 0,-1-4-54,1 1 1,-4-3-75,4-1 0,0 0-6,4 0 0,-4 0-13,0 0 0,0 0 36,4 0 1,0 0-19,0 0 0,-1-1-64,1-3 1,0 3 72,0-3 0,-2 3-39,-1 1 0,1 0 33,-2 0 1,-1-4 2,1 0 1,-1 0 53,1 4 0,2 0 7,-2 0 0,3 0-37,1 0 0,0 0 0,-1 0 0,1 0-6,0 0 0,-4 0 14,0 0 1,-1 0-54,1 0 1,-3 0 68,-4 0 52,-1 0 0,1 0-4,-1 0 0,-3 0 11,-1 0 0,1 0-75,3 0 0,1 4 11,-1 0 1,1 0-33,-1-4 1,2 0-15,2 0 1,-1 0-67,5 0 1,-4 0 103,4 0 1,-1 0-105,1 0 1,3 3 99,-3 1 1,-2 0 3,2-4 0,-1 1-12,1 3 1,2-3 8,-6 3 1,4-3-13,-4-1 0,5 2-5,-1 1 0,-1-1-54,1 2 1,-1-3 53,1-1 1,3 0-146,-3 0 1,2 0 123,2 0 0,0-4-11,0 0 0,0 0-6,-1 4 1,1 0 5,0 0 1,0 0 24,0 0 0,0 2-24,-1 1 1,0 4 113,-3 4 0,3-3-108,-3-1 1,1 0 96,-1 0 1,3 2-72,-3-5 0,2 1 6,2-1 0,-1-3-20,-3 3 0,2-3-4,-2-1 0,2 2-132,-2 1 1,2-1 143,-2 1 1,1-1-199,0-2 1,1 0 90,-2 0 1,-2 0 39,-2 0 0,1 0 22,0 0 1,3 0-12,-4 0 0,5 0 36,-1 0 1,-1 0 23,1 0 1,0 0 14,4 0 0,0 0 23,0 0 0,-2-4-16,-2 0 0,3 0-27,-3 4 0,2 0-16,2 0 7,0 0 0,0-1 0,0-2 1,0 0 0,-1-1 11,1 4 1,0 0-1,0 0 0,-4-1-18,0-3 1,0 3-1,4-3 1,-2 1-4,-2-1 0,3 2 7,-3-6 0,-1 6 179,1-2 0,-4 3-134,4 1 1,-4 0-49,4 0 1,0-4 132,4 0 0,0 0 152,0 4 1,0 0-219,0 0 1,-1 0-54,1 0 0,0 1 204,0 3 1,0-1-73,0 4 1,3 0-171,1 0 1,3 2 113,-3-5 1,5 1-6,-2-1 0,-1-3-98,2 3 0,1-1-127,6 0 0,-3-1-16,3 1 0,-2-3 124,-2-3 0,0 1-73,1-1 1,-1-3 72,0 3 0,-3-1 44,-1 4 0,-3 0-6,3 0 0,-1 0 13,2 0 1,1 0 35,-6 0 1,5 1 106,-5 3 0,6-2-69,-2 6 0,0-2 120,0 2 1,1 1-74,3-5 0,-4 3-40,1-3 1,-1 0 87,4-4 0,1 4-97,-1 0 1,0-1 21,1-3 1,-5 2-66,0 1 0,0-1-111,0 2 0,-2-2-78,-5 2 1,0-3 114,0 3 0,-6 1-137,-1-1 0,0 1 75,-1-1 0,2-2-634,-2 6 0,-2 0 724,2 3 0,-2 5 0,-2 2 0</inkml:trace>
  <inkml:trace contextRef="#ctx0" brushRef="#br0">1713 16081 8347,'-6'11'0,"-3"5"-438,5 4 322,0 1 1,0 7 393,1 2 0,-1 5-43,4 3 1,0 2 121,0 6 1,-4 4-175,0-1 0,0 2 113,4-2 0,0-2-177,0 3 0,2-6-170,2-6 0,-1-1-88,9-10 1,-3-6-347,6-5 1,-1-9-1076,1-3 1560,3-3 0,5-6 0,-1-1 0</inkml:trace>
  <inkml:trace contextRef="#ctx0" brushRef="#br0">1622 16138 8451,'-23'-18'0,"10"1"-56,6 6 498,4 5 135,3 1-33,0 5-1173,5 0 1,-2 0 473,4 0 0,2 0 488,6 0 1,-1 0-139,5 0 0,2 0 184,5 0 0,2 0-310,3 0 1,6 0-141,-3 0 1,3 0 106,-3 0 0,4 0 81,0 0 1,1-2-231,-1-1 0,-1 0 21,5-5 1,0 6-63,4-2 1,-4-1 112,-1 1 0,1-3-5,4 3 1,-5-4 34,-3 4 0,1-1 10,-1 1 1,0 3-1,-4-3 0,4-1 4,1 1 0,0 1 85,-1 3 1,-3 0-62,4 0 1,-4 0 8,-1 0 1,-1 1-36,-2 3 1,2-3 4,-3 3 0,-1 1 5,2-1 1,-4 3 1,3-3 1,-5 1-2,2-1 1,1-1 0,-1 4 0,-1-4 40,-3 0 0,4-1-63,-1-2 1,5 0 5,-5 0 0,6-5-52,-1-3 1,-2-2-8,1-2 1,1 1 29,3 0 0,-4-1-13,1 1 0,-4 3 175,3 1 0,-1 4-151,2-1 1,0 3 46,-4 1 1,1 0 18,-1 0 0,-2 0 121,5 0 1,-3 1-81,4 3 0,-5-3 121,5 3 0,-1 1-130,4-1 0,1 0 19,-1-4 0,1 0-158,3 0 0,2 0 133,2 0 1,1 0-171,-5 0 0,5 0 81,-1 0 1,-1 0-116,0 0 1,1 0 65,4 0 0,-4 0 24,0 0 1,-2 0 24,2 0 0,-1 0-11,-3 0 0,-3 1 33,3 3 0,2-3 7,-2 3 1,4-3 21,-4-1 0,4 0-40,-4 0 0,5 0-1,-1 0 1,-2-4-44,2 1 0,-4-2-8,4 1 0,-5 2-4,1-1 1,1 0-116,0-1 0,-1 3 184,-4-3 1,-4 3-58,1 1 1,-5 0 202,5 0 1,-8 1-122,3 3 0,-4-1 188,5 4 0,-3-3-77,-1 4 1,3-6-47,1 2 1,5 1-49,-2-1 1,3 0-12,1-4 1,2 0-139,2 0 1,-1 0 148,5 0 1,-6 0-223,2 0 0,-1-2 38,1-1 0,-2 1 50,2-2 0,-3 3-14,0 1 1,-6 0-94,-2 0 0,-3 0 158,-2 0 0,0 0-4,-3 0 0,1 1 147,-4 3 1,0-2-103,-1 1 1,-2 2 98,2-1 1,-2 1-112,-2-1 1,5-3-138,-1 3 0,0 1 91,-4-1 1,5 4-12,-1-4 1,0 3-16,-3-3 1,-1 4-125,0-5 202,1 6-70,-1-2 1,-3 4 224,-1 0 1,-4 1 0,1-1 0,-3 1 34,-1-1 1,0 1-45,0-1 1,0 5 160,0 3 0,0 1-173,0 2 1,4-5-61,0 6 1,0-2-55,-4 6 1,3-2 90,1 6 0,4-1-17,-4 4 0,-1 5 35,-3-1 0,0 5-2,0-1 0,0-3 2,0-1 0,0 0 156,0-4 1,0-2-254,0-9 1,0-1-185,0-3 1,0-3-644,0-5 446,0 1 68,0-6-2042,0 4 2324,0-8 0,5 8 0,2-4 0</inkml:trace>
  <inkml:trace contextRef="#ctx0" brushRef="#br0">4683 17896 8101,'0'18'0,"0"4"-127,0-3 0,0 8 230,0 3 1,2 4 215,6 4 1,-1-3-197,9-1 0,-4-1-50,0-7 1,0-4-49,4-7 1,-4-3 67,3-5 1,-2-2 41,-1-5 1,3-6-103,0-5 1,0-3 10,-3-9 0,0 1-154,4-8 1,-4-4-274,4-5 0,-5-2 155,-3 3 0,0-1-26,-4 5 0,0 5-118,-4 2 0,0 5 52,0 2 1,0 4-123,0 5 442,0 4 0,0 2 0,0 15 0,-1 2 0,-3 7 0,3 1 0,-3-5 0,3 4 0,1-3 0,1-1 4,3-4 1,-2 1-39,6-1 0,-1-3 395,5-1 0,1-3-73,2 4 1,-2-6 64,2 2 1,1-3-147,-1-1 1,6 0-22,-2 0 0,1-4 0,-1 1 1,-1-6 5,-3 1 1,-2-2-336,2-1 1,-2-1 61,-2 1 1,-3-1-47,-1 1 0,-4-1-59,1 1 1,-3 0-91,-1-1 1,0 5 158,0-1 1,-3 5-66,-4 0 0,-1 1 103,-7 2 0,-3 2-12,-1 1 0,-2 4 282,-2 4 1,4 4-89,0 1 1,5 4 319,-1-1 0,2 3-94,1 0 0,6 0 15,2-3 1,3 3-174,1-3 1,3-2 5,4 2 0,2-6-316,10-1 0,1-2 91,7-6 0,-2-1-303,6-3 0,-2-3 147,2-1 1,2-9-566,-3 2 0,-2-5 769,-1 1 0,-3 2 0,-2-3 0</inkml:trace>
  <inkml:trace contextRef="#ctx0" brushRef="#br0">5653 17817 8101,'-11'0'0,"-1"3"289,1 1-100,0 5 0,-1-3-98,1 6 0,-1 1-14,1 2 1,-4-3-163,0 4 0,3-2 98,4 1 1,2-2-84,-1 2 0,1-3 37,6 0 0,2-5-63,2 1 0,2 0-9,5 3 0,5-5-115,-1-2 1,5-1-11,-1 1 0,3-3-338,0 3 568,6-3 0,-3-1 0,2 0 0</inkml:trace>
  <inkml:trace contextRef="#ctx0" brushRef="#br0">5973 17622 8101,'-11'-5'0,"3"4"0,0-3 0,5 3 587,-5 1-281,6 5 1,-9 6 16,4 9 1,0 1 118,0 2 1,0 1-355,0 3 1,2-2 1,5 6 1,0-5-451,0 5 1,0-1 123,0 4 0,1-3-58,3-1 0,-2-1-73,6 2 0,-4 1-955,3-6 1322,-4-4 0,7-1 0,-4-3 0</inkml:trace>
  <inkml:trace contextRef="#ctx0" brushRef="#br0">5745 17896 8101,'-7'-11'-119,"2"0"-60,5-1 0,0 5 163,0-1 1,2 5-7,1 0 0,5-2 94,7 1-71,-2 0 0,8 4 0,-2 0-277,3 0 134,6 0 1,-4 0-4,3 0 1,1 0-387,-2 0 531,1 0 0,1 0 0,1 0 0</inkml:trace>
  <inkml:trace contextRef="#ctx0" brushRef="#br0">6190 17839 8101,'-16'7'0,"3"3"49,-2-2 0,2 2 187,2 1 1,-1 0-69,1 1 1,1 1 42,2 2 0,2-2-96,2 2 1,3-1 12,-3 1 0,4-2-199,4 2 0,2-2 248,5-2-640,6-5 385,-4 4 0,7-8-122,-5 2 1,4-3 27,-4-1 0,4-5-172,-3-3 0,-1-2 101,-4-1 0,-1-1-260,-2 1 441,-3-6 1,-5 1-55,0-3 202,-5 2 1,-1 6-103,-6-1 1,1 1 133,-1-1 0,5 2 82,-1 3 515,6-3-89,-3 3-370,5-4 0,5 1-139,2 2 0,3 3 15,2 5 0,4 0-55,3 0 0,-1 0-124,1 0 1,-4 5 10,4 3 0,-3 6 60,3 1 0,-7 1-119,0 0 1,-2-4 167,-6 3 0,3 2 71,-3-2 124,0 0 332,-4-3-253,-5-1-65,-1-4 1,-5-4-7,4-6 1,-2-4-96,5-4 0,0-6-255,4-2 0,2 0-157,1-4 0,4 3-172,4-6 1,4-2-28,1 1 0,3-4-314,-4 5 0,5 0-427,-1 7 1171,3 3 0,1 4 0,-1 1 0</inkml:trace>
  <inkml:trace contextRef="#ctx0" brushRef="#br0">7058 17805 8101,'-1'8'0,"-3"-1"0,3-3 117,-3 4 1,3-1 322,1 5 1,0-1-350,0 1 0,0-1-253,0 0 0,0 1 287,0-1 0,1 1 47,3-1 0,-2 1-182,6-1 0,1-3 105,6-1 0,-1-3-204,5 4 0,-4-6 65,4 2 0,-1-7-90,1 0 1,1-10-21,-4 2 1,-1-3 3,-4 2 0,-4-1 135,-4-2 1,-1 1-29,-2-5 0,-3 2 228,-4-3 0,-2 0-70,-10 5 1,0 0-9,-4 3 1,4 2-108,0 3 1,5-2-251,-2 5-40,4 0-1,5 4 0,4 0 127,6 0 164,9 0 0,11-10 0,6-3 0</inkml:trace>
  <inkml:trace contextRef="#ctx0" brushRef="#br0">7663 17451 8206,'0'-11'142,"-1"1"287,-3 2-410,-2 3 1,-7 5 332,-2 0 1,1 10-68,-5 5 1,4 6-305,-4 1 1,4 10 136,-4 2 1,6 3 1,1-3 0,6 2 53,6 2 0,0 3 116,0 4 1,5 2-423,3 3 1,2 2 282,1 5 0,1 4-563,-1 0 0,-3 0 450,-1-4 1,-4-9-152,1-2 1,-4-8-9,-4 0 1,-2-8-18,-6-3 0,-4-4 13,-3-4 0,-3-4-132,-1-7 0,0-3-285,1-5 0,-5-5 123,0-3 1,1-7 419,3-4 0,-4-5 0,0-7 0,1-4 0</inkml:trace>
  <inkml:trace contextRef="#ctx0" brushRef="#br0">7229 18056 8206,'17'-34'293,"1"0"-293,5 0 0,4 4 809,4 4 0,2 2-220,1 1 1,5 5-496,3 3 0,3 6-1854,0 1 1760,1 6 0,0-8 0,0 3 0</inkml:trace>
  <inkml:trace contextRef="#ctx0" brushRef="#br1">8463 17668 9893,'0'-5'-304,"0"5"1,0 9 460,0 6 0,0 7 242,0 1 1,1-1-229,3 5 1,-2 1 8,6-1 0,0-1-251,3-3 0,1-4 43,-1 0 0,0-5-164,1 1 0,-5-7 87,1-4-308,0-3 372,3-1 1,0-6-50,1-6 1,-2 0-194,-2-7 0,1 1 85,-6-1 0,5-2-2,-4 6 0,3 0 177,-3 4 0,4-1-14,-4 1 60,5-1 138,-3 1 0,5 5-150,1 2 0,-5 2 29,1 2 1,-4 0 318,3 0-271,1 6 0,0-1 26,-1 2 1,-3 0-58,4-4 1,-5-1-2,5 1 0,-4 0-39,3 1 0,-3-3-18,4 3 0,-4-3 1,3-1 1,-3-1-8,4-3 1,-4 3-280,3-3 289,1-2 1,2 3-225,-2-5 196,2 6 6,-4-8 1,2 9-54,-1-3 40,-4 2 1,2 8 92,-5 1 1,0 3 186,0 2 0,0-1-92,0 1 0,0-1 30,0 0-575,0 1 358,5-1 0,-3-4-451,6-4 1,-4-1 140,4-2 0,-5 0-23,5 0 0,0-2-7,3-1 1,-1-4 370,-2-4 0,2-1 0,-3 1 0,0 0 0,0-1 0,-3 1 0,4-1 0,-4 5-321,3-1 71,-4 0 257,2 2 360,-5 1 777,0 5 1,0 5-788,0 3 1,0-2 11,0 2 0,4-5 98,0 5-291,4 0 0,-1 2-63,4-3 0,1 2-221,-1-5 0,-3 0 29,-1-4 1,1 0-200,3 0 0,1-4-219,-1 0 0,1-5 208,-1 2 1,-3-2-457,-1 1 293,-4-2 261,7 4 81,-9 0 485,4 0-85,-5 12 52,0 5 0,0 2 52,0 2-250,0-2 1,1-2 0,3-1-395,4-2 1,6 1 2,1-6 1,2 1-8,-2-4 0,-1 0 57,5 0 197,-5 0 0,2-10 0,-4-3 0</inkml:trace>
  <inkml:trace contextRef="#ctx0" brushRef="#br1">9491 17291 9727,'-5'7'-117,"3"6"-56,-1-1 55,-4 7 0,6 0 190,-3 8 1,2 2 383,-2 5 0,3-3-260,-3-1 1,2-3 43,2 3 0,0-3-333,0 3 0,6-4 37,1 0 1,3-2-145,2-1 0,0-5-21,4-3 0,-2-6-216,5-1 1,-4-6 59,4 2 0,-5-3-210,1-1 1,-2-5 96,-2-2 490,1-4 0,4 0 0,2 0 0</inkml:trace>
  <inkml:trace contextRef="#ctx0" brushRef="#br0">9833 17440 8404,'0'12'431,"0"4"1,0-2-384,0 5 0,0 3 198,0 5 0,0 0 139,0-4 1,0-1-270,0 1 0,0 0-189,0 0 1,4-4-5,0 0 1,1-1-296,-1 1 0,-3 1-81,3-5 1,1 4 452,-1-3 0,0-1 0,-4-4 0</inkml:trace>
  <inkml:trace contextRef="#ctx0" brushRef="#br0">9696 17691 8404,'-11'-17'0,"5"5"20,2-3 139,2 2 0,2 5 59,0 1-271,6-1 1,4 2 52,5 2 0,1 3-247,0 1 0,1 0-26,6 0 1,1 0 272,3 0 0,-3 10 0,4 2 0</inkml:trace>
  <inkml:trace contextRef="#ctx0" brushRef="#br0">10176 17634 8404,'-5'6'1359,"-1"-1"-1158,-6 0 1,2 2-131,2 4 0,0 0 219,4 1 1,-4-1-34,4 1 0,-3 3-257,3 0 1,0 0 140,4-3 0,0-1-754,0 1 0,0-1-588,0 1-380,5-1 1581,1 0 0,6 1 0,-1-1 0</inkml:trace>
  <inkml:trace contextRef="#ctx0" brushRef="#br0">10130 17485 8395,'0'-11'-657,"0"5"1468,0 1 0,4 10-231,0 2 0,5 8-105,-2 4 0,0 3-186,0 1 1,-3 1-1,4 3 1,-2 2-78,2 5 0,1 0 17,-6 1 0,6-1-24,-1 0 1,2 2-17,2 2 0,-5-1 63,1 4 0,-2-3-189,2 4 1,1-4-692,-6 4 1,1-5 266,-4 1 1,0-5-473,0-6 646,-5-1 1,-1-14-96,-6-1 145,1-4 0,-3-14 24,3-4 0,-7-11-312,6-8 1,2-4 89,3-4 0,-1-4-163,-3-8 416,4 3 0,-2-4 0,6 7-46,0 2 0,3-1 23,4 5 0,3 1 154,9 7 1,-2 2 418,5 5 0,-2 0-214,2 0 1,3 5 99,-3 3 1,1 6-120,-1 2 1,2 4-248,-6-1 0,4 4 49,-4 4 1,0 3-212,-3 4 1,-6 2 140,-2 2 0,-3 1 5,-1 3 1,-5 2 18,-2-6 0,-4 4 122,0-4 1,-2 2-192,-2-2 1,6-6 73,-2 2 1,2-7-615,-3 0 314,6 2 1,-3-6-9,5 0 1,1-6-89,3-9 0,3-4 400,1-8 0,5-2 0,-3-6 0</inkml:trace>
  <inkml:trace contextRef="#ctx0" brushRef="#br0">10507 17314 8395,'17'-18'363,"-5"2"224,5 9 0,-11 12-73,-2 11-42,-3 9-169,-6 9 0,-1 2 132,-6 2 0,2-1-169,3 1 0,2-4 0,5 0 0,0-1-102,0-6 1,1 0-236,3-5 0,2-4 38,5-3 0,2-2-271,2-1 0,-1-6 150,5-2 0,0-3-151,4-1 1,4 0 202,0 0 115,-1 0-66,-3 0 0,0 0 42,0 0 0,-2 0-47,-2 0 0,-1-1 14,-3-3 1,-2-2 20,2-6 0,-2 1-24,-2-1 0,-4-3-10,-4 0 1,-1-2-115,-2 2 0,0-1-6,0-3 1,-7 2 103,-4 6 0,-2 4 34,-6 4 0,0 1 27,-4 2 1,4 5 169,0 3 1,2 6 34,-2 1 1,2 4 346,6-4 1,4 4-286,3-3 0,4 3 66,4-4 0,3 0-589,4-3 1,9-1 167,3 0 0,8-4-281,-1-3 0,7-3 58,1-1 323,5 0 0,-2 0 0,4 0 0</inkml:trace>
  <inkml:trace contextRef="#ctx0" brushRef="#br0">12060 17451 8497,'-11'-5'-278,"3"0"-67,1-3 0,-1 3 340,-3 5 1,-2 2 92,-2 1 1,1 4 202,-5 4 1,1 4 378,-1 1 0,0 3 92,8-4-422,-3 5 0,11-6-166,-5 5 1,6-4-176,-2 4 0,9-5-31,7 2 0,0-4 209,7 0 1,2-6-361,5-2 0,0-4 47,4-4 0,-3-7-122,3-8 0,-8-3 14,1-1 1,-4 2 25,0 2 1,-4-2 156,-7 6 1,-3 0 5,-5 3 0,-3 2 6,-5 3 1,0-2-5,-11 5 1,2 0-242,-6 4 1,7 1 145,-7 3 1,8-3-582,-1 3 314,4-2 0,5 3 415,2-4 0,0 4 0,-1-5 0</inkml:trace>
  <inkml:trace contextRef="#ctx0" brushRef="#br0">12277 17177 8481,'12'-24'0,"-2"-2"-208,-2 11 208,2 5 0,-8 1 702,6 5-404,-6 1 1,4 11-242,-6 4 1,0 8 64,0 3 1,0 5 85,0 6 1,3-2-22,1 2 156,0 3-135,1 4 0,-4-1-79,3-2 1,1-2-12,-1 2 1,4-6-220,-5-2 0,2-8 164,-1 1 0,-2-8-321,1 0 288,-1-2 5,-2-7-213,-5-1 0,3-6-287,-2-3 1,3-6 194,1-5 0,0-7 0,0-1 1,0 0-217,0-3 0,5-1 102,3 4 0,2-1 307,1 9 1,1 1-154,-1 6 1,1 3 287,-1 5 0,1 0-177,-1 0 529,-5 0-303,5 5 1,-10 2-27,3 4 1,-3 1 121,-1-1 0,0 4 103,0 0 0,0 1 2,0-5 1,-5 0-168,-3 1 0,2-1-12,-2 1 1,1-1-476,-5 1 1,1-2 101,-1-3-170,1 3 75,5-3 39,-5-1 0,6 1-627,-2-4 927,2-1 0,5-2 0,0-7 0</inkml:trace>
  <inkml:trace contextRef="#ctx0" brushRef="#br0">12757 17417 8423,'6'10'0,"1"-2"-77,-3 7 1,-3 3-33,3 1 1,1 3 339,-1 5 1,1-2 80,-2 6 1,0-1-355,5 5 0,-6 3 151,2 0 0,1 4-80,-1-4 1,0 5 133,-4-1 0,0-3-73,0-1 1,0 0 5,0-3 1,-2 0-121,-1-8 0,-4-2 130,-4-6 0,-2 1 16,-2-4 0,1-2-92,-5-7 0,1 0 78,-1-4 0,-2-1-358,1 1 1,3-6 114,-2-5 1,5-3-112,-2-5 1,8-1-193,0-6 1,5-3-679,0-4 1116,1 5 0,-3-24 0,-1 7 0</inkml:trace>
  <inkml:trace contextRef="#ctx0" brushRef="#br0">12666 17314 8378,'11'-23'0,"-3"5"-68,-1 3 0,-3 4-77,4 3 0,-4 3-508,3 5 1,-3 1 25,4 3 627,-6 3 0,8 4 0,-3 0 0</inkml:trace>
  <inkml:trace contextRef="#ctx0" brushRef="#br0">13180 17325 8378,'-12'0'747,"1"0"-538,-1 0 0,-3 0 134,0 0 1,-5 6-178,1 1 1,2 3 215,2 2 36,-3-1-221,5 1-157,2-6 0,6 4-188,5-2 0,1 2 100,3 1 1,4 1-179,7-1 0,-1 1 109,5-1 0,-5 0-141,1 1 0,2-2-20,-2-2 1,0 0-140,-4-4 134,-4 5 0,-2-3 139,-5 6 1,-5-1-296,-3 1 1,-7 3-149,-4 0 587,-3 5 0,-6-2 0,-1 5 0</inkml:trace>
  <inkml:trace contextRef="#ctx0" brushRef="#br0">11729 17839 8492,'-18'-5'568,"7"-1"-248,11 0 1,11 1-32,8 5 0,4 0 17,4 0 0,12-4-87,11 0 0,11-1-82,-27 3 1,0 0 0,1-2-1,1-2-199,4-1 1,0-1-1,-1-2 1,1-1 207,3 2 0,1-1 0,2 0 1,0-1-306,1-1 1,1 1 0,1 2 0,0 0 276,-3 1 1,-1 1 0,2-1 0,-1 1-11,-4 1 0,0 0 0,1-1 1,0 2-647,-3 2 1,0 2 0,-3-1 0,-2 0 537,26 2 0,0 0 0,-4 3 0,-5 4 0,-4 6 0</inkml:trace>
  <inkml:trace contextRef="#ctx0" brushRef="#br0">13614 17771 8333,'-18'-5'531,"6"-2"0,9 1-531,6 2 0,4 3 0,4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57D200"/>
    </inkml:brush>
    <inkml:brush xml:id="br3">
      <inkml:brushProperty name="width" value="0.12095" units="cm"/>
      <inkml:brushProperty name="height" value="0.12095" units="cm"/>
      <inkml:brushProperty name="color" value="#57D200"/>
    </inkml:brush>
  </inkml:definitions>
  <inkml:trace contextRef="#ctx0" brushRef="#br0">17017 3723 8200,'-11'-5'-8,"-1"-2"1,1 0 44,-1 0 1,6 3 92,2-4 1,-1 4 158,1-3-316,1-1 1,4-2 144,3 2 1,2 3 3,5 5 0,6 0 114,2 0 0,4 0 144,3 0 1,1 0-298,7 0 0,-2 4 56,6 0 1,3 5-402,1-2 1,1 4-87,-1 0 1,0 0-275,-8 1 1,1-1 327,-8 1 0,-5-2-121,-7-3 1,-3 2 414,0-5 0,-6 5 0,-1-3 0</inkml:trace>
  <inkml:trace contextRef="#ctx0" brushRef="#br0">17360 3712 8171,'-17'18'0,"3"7"316,-5-2 0,7 8 517,0 4 0,2 0-643,6 7 0,0 5-29,4 6 1,0-6-162,0-1 1,5-4-70,3 0 1,-2-4-434,2-8 0,-4 2 249,3-5 0,-3-6-28,4-5 0,-4-4-71,3 0 1,1-2-79,3-3 1,2-2-12,2-5 441,-2 0 0,8-10 0,-3-2 0</inkml:trace>
  <inkml:trace contextRef="#ctx0" brushRef="#br0">17679 4134 8120,'0'-11'0,"0"0"53,0-1 1,0 1 411,0-1-505,0 1 1,-3-1 106,-1 1 0,-1 5-60,1 2 0,-2 3 96,-6 1 1,1 1-173,-1 3 1,-3 3 126,0 8 0,-4 2 112,4 2 0,3 6-76,5-2 0,4 1-13,-1-5 0,3 3-232,1-3 0,5-3 98,3 0 1,2-5-52,1-3 1,5-3 95,-1-5 1,4-1-228,-4-3 0,2-4 10,-2-7 0,-3-3 120,4-5 1,-1 4 67,-4 0 1,3 5 15,-6-1 0,-2 6 63,2 2-126,-6 4 126,3-2 1,-1 6-172,0 3 1,0-1-182,-4 4 0,1 0 137,3 0 173,-3 3 0,9-3 0,-3 4 0</inkml:trace>
  <inkml:trace contextRef="#ctx0" brushRef="#br0">18056 4009 8120,'0'-12'-635,"0"1"529,-5 5 0,3 0 414,-6 6 1,1 0-63,-5 0 0,1 0-392,-1 0 1,0 2 60,-4 2 0,2 3-60,-5 8 0,5-2 177,-1 2 1,4-2-3,3-2 0,-1 1 103,5-1 1,1 1-129,3-1 0,5 1-26,2-1 0,5-3 43,3-1 0,-2 1-37,2 3 1,-1-1 46,1-2 0,-3 2-3,-1-2 1,0 2-15,-3 1 0,-3 1-4,-1-1-18,-3 1 1,-2-1 24,-3 0 0,-2 1-65,-6-1 0,1-3-17,-1-1 1,-3-4-165,0 1 0,0 1-116,3-1-347,1 0 691,-1-10 0,1 0 0,0-5 0</inkml:trace>
  <inkml:trace contextRef="#ctx0" brushRef="#br0">18148 3643 7773,'0'-11'-928,"0"-1"728,0 1 371,0 5-20,0 1-70,0 20 0,0 0 94,0 15 1,-4 6 204,0 6 1,0 6 130,4 2 0,0 4-260,0-1 0,0 2-18,0-2 0,0 2-138,0-6 1,0 1-104,0-4 0,2-3 26,1-5 0,-1-3-294,1-12 1,0 1-400,1-9 323,-3 1-20,4-10 1,0-6 118,3-8 1,-2-8-7,2-7 1,-4-5 188,3-6 0,0 0-116,0-1 1,2 2 127,-5 3 0,0 16 110</inkml:trace>
  <inkml:trace contextRef="#ctx0" brushRef="#br0">17417 5379 8024,'-7'7'1098,"9"-2"-474,9-5-312,1-5 1,9 3-111,-2-2 0,7-1 0,0 2 0,1-2-108,-4 1 1,0 2-188,-1-1 1,-3 1-611,0 2 1,0-3 702,4-1 0,-5-5 0,-1 3 0</inkml:trace>
  <inkml:trace contextRef="#ctx0" brushRef="#br0">12300 5368 8513,'-5'-23'-102,"4"0"1,-5 0-166,2 0 0,3 9 236,-3 3 211,2 7 0,2 4-276,0 8 109,0 7-4,0 8 1,0 6 4,0 5 1,-5 6 89,-2 2 0,-1 6 189,-3 1 1,4 5-353,-8-5 1,5 1 116,-5-5 1,3-3-67,5 0 0,-2-9-127,5 1 0,0-12-74,4-3-35,0-5 255,0-8 1,1-1-508,3-5 0,6-11 19,6-8 477,-1-8 0,1-7 0,2 0 0</inkml:trace>
  <inkml:trace contextRef="#ctx0" brushRef="#br0">12277 5379 8462,'0'-40'0,"4"0"0,0 6 0,4 9-126,-5 2-26,1 13 344,-4-6-49,5 15 1,2 2 35,4 11 0,-3 8-2,-1 7 1,1 8-41,3 0 1,1 10 1,-1 1 1,1 6-1354,-1-3 1138,6 1 100,-5-9 0,6 0-207,-3-6 0,-2 0 45,2-8 1,-3-2-173,-5-6 0,2 2 68,-5-6 0,3 4-204,-3-4 1,0 0 4,-4-3 741,-5-6 1,-6 4 0,-7-3 0</inkml:trace>
  <inkml:trace contextRef="#ctx0" brushRef="#br0">12243 5710 8456,'-5'-11'-333,"4"0"1,-4-1 1073,5 1-281,5-1-174,6 6 0,4-3-563,8 5 1,-2 0-97,5 4 1,6 0-81,-2 0 0,6 0 105,-6 0 348,3 0 0,2 6 0,-1 0 0</inkml:trace>
  <inkml:trace contextRef="#ctx0" brushRef="#br1">12814 5505 8652,'-11'-12'515,"4"1"74,2 0-1117,5 4 312,-5 2 1,3 6 123,-6 3 1,1 4 91,-5 7 0,1 3-28,-1 5 1,2-2 252,2-2 1,0 2-140,4-6 1,0 0-171,4-4 1,0 1 56,0-1 1,5-4-58,3-4 0,2 3 76,1-3 1,6 1-7,2-4 0,2-4-106,2 1 1,4-6-223,0 1 0,3-6 24,-3-1 0,3-2 318,-3 2 0,-1-3 0,-3-4 0</inkml:trace>
  <inkml:trace contextRef="#ctx0" brushRef="#br0">13134 5322 8423,'-5'-11'-31,"-1"-1"198,-6 1 1,5 5-177,-1 2 0,5 8 58,0 3 0,1 5-55,2 3 0,0 4 122,0 7 1,0 1-6,0 7 0,4-6-30,0 7 1,1-8-155,-1 4 0,1-4-263,2 3 1,4-5 168,-4 2 0,0-3-150,0-1 1,-3-5 316,4-3 0,-6-2 0,3-2 0</inkml:trace>
  <inkml:trace contextRef="#ctx0" brushRef="#br0">12997 5505 8420,'0'-6'433,"5"-1"-642,3 3 0,7 3 81,4-3 1,2-1-80,2 1 0,0-1 75,0 2 1,0 1-204,0-2 1,-4 3 32,0 1 0,-1 1-153,1 3 455,-3-2 0,1 8 0,0-4 0</inkml:trace>
  <inkml:trace contextRef="#ctx0" brushRef="#br0">13363 5454 8279,'-1'-1'-12,"-6"-4"-157,-1 5 1,2 5 117,-2 2 1,2 5 6,2 3 0,3 3 134,-3 5 1,3 0-133,1-1 1,0 0 51,0-3 0,0 1-9,0-4 1,4-1-12,-1-4 0,6-4-20,-1-4 1,2-1 8,1-2 1,-10 0 21</inkml:trace>
  <inkml:trace contextRef="#ctx0" brushRef="#br0">22910 5219 8261,'0'-17'0,"0"-4"0,0 6 0,2-4-142,1 4 72,-1 0 991,3 3-95,-5 1-651,0 4 1,-2 10 28,-1 12 1,-5 5 23,-7 15 1,0 3-72,-8 11 1,2 3-323,-5 5 1,10-27-1,0 0 201,-14 27 0,12-25 0,1 0-287,-9 25 0,0 1-368,7-5 1,3-3 289,4-8 0,6-8-295,2-7 0,4-5 222,4-2 1,6-9-327,5-7 728,6-3 0,-9-1 0,5 0 0</inkml:trace>
  <inkml:trace contextRef="#ctx0" brushRef="#br0">22853 5299 8273,'0'-23'0,"0"9"328,0 3-122,0 7 0,0 0 30,0 8 1,0 4-30,0 7 0,4 8-40,0 7 0,1 5 77,-1 3 1,-3 4-232,3 7 1,1-2 69,-1 3 1,3-4-68,-3 0 0,5 0-84,-1 0 0,0-7-366,0-5 1,2-1 144,-2-6 0,-3-6-230,-1-5 1,-3-8-646,-1 0 1164,0-5 0,-5-8 0,-1-8 0</inkml:trace>
  <inkml:trace contextRef="#ctx0" brushRef="#br0">22728 5733 8273,'-7'-6'-17,"3"-3"125,8 5 0,4 0-157,7 4 0,4 0-201,8 0 147,-3 0 0,5 0-57,-2 0 1,-2 0-222,5 0 0,0 0 174,0 0 0,2-1-34,-6-3 0,5 3 266,-4-3 1,-1 2-75,-3-2 1,-5 1 102,-3-4 0,-2 4 94,-2-1 1,-4 2 671,-4-2-614,-1 3 1,-4-4-70,-1 5 1,-5 1 468,-7 3 0,1 3-202,-5 9 1,3-2-198,-3 5 1,5-4 28,-1 4 0,6-5-223,2 1 1,4 2 95,-1-2-17,3 0 1,6-4-301,3 1 1,7-4-391,4-1 1,4-4 201,4 0 1,-2-1-34,5-2 1,1-2-286,3-1 714,-5 1 0,9-13 0,-2 2 0</inkml:trace>
  <inkml:trace contextRef="#ctx0" brushRef="#br0">23561 5573 8375,'0'-11'0,"0"0"0,0-1 0,2 2 933,1 2-14,-1 3-588,3 5 0,-5 7-45,0 4 0,-2 3-1,-1 9 1,0-3-257,-5 7 1,6 2 73,-2 1 0,-1 0-476,1 0 1,-1-3-38,1 3 1,3-4-369,-3 0 1,3-2 249,1-1 0,0-4 528,0 0 0,0 0 0,0 4 0</inkml:trace>
  <inkml:trace contextRef="#ctx0" brushRef="#br0">23436 5756 8375,'-5'-11'-477,"5"1"365,0 2 1,5 2 121,6 2 0,0 3-18,1-3 0,3 2-18,0 2 0,6 0 2,-2 0 1,1 0-110,-1 0 0,3 6 133,-3 1 0,7 3 0,3 2 0</inkml:trace>
  <inkml:trace contextRef="#ctx0" brushRef="#br0">23847 5745 8375,'-12'0'86,"1"0"1,3 0 168,1 0 1,3 0 26,-4 0 0,4 1-96,-3 3 0,3 3-151,-4 9 0,5-2 1,-5 5 0,5-4-213,0 4 0,1-5-105,2 1 0,5-2 177,3-2 1,2-3-135,2-1 1,-1-4 52,1 1 0,-1-3-43,0-1 0,1-1 82,-1-3 1,1-1-90,-1-3 1,-1-2-137,-2 2 181,2-7 0,-8 3 238,6-4 1,-5 4-100,0 0 1,-1 5 241,-2-1 0,0 4 166,0-3 20,0 4-109,0-2 917,0 5-519,5 0-410,1 0 1,6 0-80,-1 0 0,-3 1-57,-1 3 1,1 2-4,3 6 0,-3-1-171,-1 1 0,-3 3 112,4 0 1,-6 5-167,2-1 0,1-1 100,-1 1 1,0-4-119,-4 4 0,0-8 401,0 0-241,0-2 1,0-1-44,0-1 0,0-6 106,0-1 0,1-6 16,3-9 1,2-3-93,6-5 0,-1-1-24,1-2 0,0 1-53,4-1 1,-3-2-189,7 1 1,-1 1-449,3 3 1,1 0 299,0 0 1,1 1 392,3 3 0,-3-2 0,4 3 0</inkml:trace>
  <inkml:trace contextRef="#ctx0" brushRef="#br0">18502 4112 8318,'-12'-4'-237,"1"0"1,3-4 852,1 4-285,4 1 1,-7 1-119,2-1 1,-2 1-69,-1-1 1,3 5-89,1 2 1,-1 5-222,-3-2 1,-1 7-30,1 2 0,1-1 136,2-4 1,2-3-223,2-1-96,3 1 143,-5 3 144,6-4 1,0-1 27,0-2 0,2-3 52,2 3 15,-3-3 0,5 1 50,-2 1 0,-3 0-82,3 5 0,-1-5-12,0 5 0,-1 1-37,1 6 0,-1-2-5,-2 2 0,0-2-65,0-2 1,0-3-411,0-1 554,0-4 0,5 7 0,1-4 0</inkml:trace>
  <inkml:trace contextRef="#ctx0" brushRef="#br0">18296 4271 7449,'12'5'391,"-1"6"-281,0 4 0,5 1 35,-1 0 0,4-2-162,-4 5 1,6-5 78,-2 1 0,-2-3-379,2 0 0,-5-5 317,2 1 0,1 0 0,1 3 0</inkml:trace>
  <inkml:trace contextRef="#ctx0" brushRef="#br1">13420 5505 9822,'-7'0'-1770,"1"0"1920,2 0 1,3 1 501,-3 3-437,-2 2 0,4 7 40,-1 2 0,-3-1-94,3 5 0,-1-1-70,4 1 1,0 1 81,0-4-41,0-6 12,5 0 0,1-9-396,6 3-46,-1-3 226,1-11 0,-1 2-13,0-7 1,0 1 14,-4-1 0,3 1-5,-2-5 0,-3 5-26,-1-1 1,-3 2-6,-1 2 15,0-1 133,0 1 0,0 3 0,-1 2-538,-3 1 199,3-4 1,-4 6-370,5-4 191,0-1 4,0-3 1,1 1 253,3 2 0,2-1 217,5 5 0,1 0 0,-1 4 0,1-3 0,-1-1-96,1 0 105,-1-1 0,0 4 243,1-3-28,-6 3 4,4 1 0,-3 0 306,4 0 0,-3 0-193,-1 0 0,1 5 58,3 2 1,0 5-174,-4 3 0,2 3-61,-5 5 1,1 1-22,-1 2-115,-3-2 78,4 4 1,-5-6-154,0-3 296,0-3-128,0-4 0,0-7-86,0-5 0,0-8 1,0-11 1,0-5-307,0-10 134,5-5 83,1 3 1,6-3-200,-1 4-398,6 6 378,-5-4 0,5 13-231,-6-3 1,2 8 6,2 0 0,-2 6 495,2 1 0,3 6 0,0-3 0</inkml:trace>
  <inkml:trace contextRef="#ctx0" brushRef="#br1">16663 7709 11911,'0'8'-1759,"0"-1"1405,0-4 0,0 7-67,0-2 386,0 2 1,1 1-8,3 1 1,-1-6 82,4-2 1,1 1 90,3-1 0,1-1-85,-1-3 0,2 0 157,2 0 0,-1 0-73,5 0 0,-4 0-15,4 0 1,-1 0-9,1 0 1,1 0 29,-4 0 0,3 0-58,-4 0 0,1-3 60,0-1 0,-4 0-232,4 4 0,0 0 71,-1 0 1,6-4 26,-2 0 1,1-1 27,-1 2 1,3 1-15,-3-2 0,-3 3 23,-1 1 1,2 1-29,-2 3 1,-4-1-20,-3 4 0,0 1-142,3 3 1,-1-3 196,-2 0 0,2-2-118,-2 2 0,0 2-18,0-3 1,2-2 40,-2-1 0,6-2 91,1-2 1,2 0-13,-2 0 1,3 0 48,4 0 0,1 0 35,0 0 0,0-6 90,0-1 0,2 1-177,-2-2 0,5 4 64,-9-4 0,4 5-30,-8-5 0,0 4-1,-3-3 0,-1 4-10,0-1-13,1 3 0,-1 1-21,1 0 1,-5 0 103,1 0 1,0 0-149,3 0 1,0 0 123,1 0 0,-1 1-113,1 3 0,-1-3-6,1 3 0,-1-1-9,0 1 0,5-3 9,-1 3 1,1-3 72,0-1 0,-4 4-48,3-1 1,-1 3-109,2-3 1,-4-1 120,4 1 0,-2 3-165,1-3 0,-1 2 68,5-1 1,-4-3-8,4 3 0,0-2-7,4-2 1,1-2-25,3-2 0,-2 2 77,6-6 0,-5 1 12,5-5 0,-6 5 99,2-1 1,-3 4-95,-1-3 1,-2 4 154,-2-1 0,-2 3-37,-6 1 1,1 0-46,-1 0 1,-3 4-79,-1 0 1,-3 1-19,4-1 1,-5-3 70,5 3-47,0 2 1,3-4-79,0 6 0,1-5 70,-1 0 0,1-1-73,-1-2 0,2 0 33,2 0 0,-1 0-56,5 0 0,0 0 115,4 0 1,-1 4-63,-3-1 0,2 1 15,-2-4 0,1 1-18,0 3 1,1-3 73,-2 3 0,-1-2-54,1-2 0,-4 0 195,4 0 0,-1 0-115,1 0 0,3 0 7,-3 0 1,-2 0-14,2 0 1,-3-4 2,3 0 1,-4-4 73,4 5 1,-5-1-7,1 4 0,-2-4 96,-2 0 0,1 0-91,-1 4 0,0-4-56,1 1 0,3-1-10,0 4 1,6-4 11,-2 0 1,2-1-49,2 1 1,0 2-204,0-6 0,1 4 120,3-3 1,-3 3-222,2-4 1,2 6 168,-1-2 1,0 3 134,-5 1 1,1 0 0,0 0 0</inkml:trace>
  <inkml:trace contextRef="#ctx0" brushRef="#br1">1028 13077 9139,'1'-8'138,"3"1"1,2 0 172,6 0 1,-1 2-636,1 5 1,3-4-94,0 0 420,5 0 0,-6 3-113,5-3 0,0 2-13,4-6 1,0 4 100,0-3 1,-2 4-246,-2-1 1,2-1 33,-6 1 232,5 1 0,-7-3 0,4 0 0</inkml:trace>
  <inkml:trace contextRef="#ctx0" brushRef="#br1">1553 12974 9612,'7'5'-396,"3"-4"1,-4 8 494,6-5 0,-1 0 142,0-4 1,5 0-40,-1 0 0,4 0 4,-4 0 0,5 0-103,-1 0 1,2-5 83,-2-3 1,1-1-379,-5 2 1,4-2-157,-3 5 1,3-4-265,-4 5 0,0-1 190,-4 4 421,1 0 0,4 0 0,2 0 0</inkml:trace>
  <inkml:trace contextRef="#ctx0" brushRef="#br0">2159 12928 8554,'6'0'-919,"4"0"683,-2 0 0,1-1 385,-2-3 0,5 3-65,-1-3 0,0 2 201,5-2 0,-2 3-224,1-3 1,-2-1 1,2 1 1,1 0-247,-1 4 0,6-1 151,-2-3 0,-1 3-408,1-3 0,-5 3 440,1 1 0,-3 0 0,0 0 0</inkml:trace>
  <inkml:trace contextRef="#ctx0" brushRef="#br0">2741 12871 8336,'11'-5'-68,"1"4"1,3-5 222,0 2 0,2 1-184,-2-4 1,-1 3-113,5-4 1,0 6 140,4-2 0,0-2 0,0-1 0</inkml:trace>
  <inkml:trace contextRef="#ctx0" brushRef="#br0">2912 12540 8353,'-5'0'282,"5"0"1,9 9-171,6 2 0,6 3 26,-2-2 1,6-1-66,2 1 1,4-1-5,0 0 0,2 0 296,1-4-159,0 3 0,-1-7-160,-2 5 0,-3-1-131,-5 5 1,-7-5 0,-4 1 1,-2-1 97,-6 5 1,-6 1-87,-5 2 0,-10 3-8,-6 4 0,-6 2-75,-9 3 0,-1-3 14,-3 3 1,1-2-239,3 2 0,8-6 32,-1 6 0,6-7 347,2 3 0,5 0 0,2-5 0</inkml:trace>
  <inkml:trace contextRef="#ctx0" brushRef="#br0">3860 12940 8254,'0'-18'421,"0"2"-90,0 9-299,0-3-195,0 9 0,0-3-119,0 8 1,-5 3 281,-2 9 0,-4 1 0,0 6 0</inkml:trace>
  <inkml:trace contextRef="#ctx0" brushRef="#br0">3883 13305 8145,'-6'-5'1264,"2"-2"1,8 2-1410,3 1 1,4 2-1626,0 2 989,0 0 781,1 0 0,-1 6 0,1 0 0</inkml:trace>
  <inkml:trace contextRef="#ctx0" brushRef="#br0">5265 12552 8125,'-5'-12'-156,"2"4"396,-4 1 1,-1 4 62,-3 0 1,-4 1 171,-1 2-176,-9 5-193,6 2 0,-14 9 57,2 3 0,-5 12 43,-2 3 0,3 7-228,5-3 1,4 9 241,0-2 1,7 0 3,4-3 0,7-6-571,4 2 166,8 3 172,2-5 0,11-1-820,2-4 423,2-11 94,2 6 1,1-13-226,3 2 1,-2-7 76,6-4 1,-5-3-694,5-1 1153,-6-5 0,6 1 0,-3-5 0,2-2 0,-2-2 0,-3-2 0</inkml:trace>
  <inkml:trace contextRef="#ctx0" brushRef="#br0">5356 12906 8115,'-11'-7'150,"0"3"0,-1 3 344,1 1 1,-1 5-219,1 3-209,-6 2 111,5 1 1,-1 5 322,5-1-263,6 0-168,-8-3 1,8-1-146,-1 0 160,1 1 0,7-1-625,3 1 395,2-1 0,2-3 30,-1-1 0,0 0-115,1 0 1,-1-2-592,1-5 423,-1 0 174,-5-5 1,5-1-302,-4-6 180,3 1 257,-3 0 1,2-5 165,-6 1 0,1-4-187,-4 4 1,0 0 159,0 3 1,0-3 111,0 0 1,0 0 247,0 3 0,0 5 185,0-1 273,0 0-278,5-3-354,2-1 1,4 6-123,0 2 16,6-2 1,-4 5 24,2-3 0,3 3-142,1 1 0,-3 0-26,-1 0 1,-2 1-219,-1 3 1,-2-2-169,-3 6 267,3-1 29,-8 5 0,3 3-187,-5 0 277,0 6 9,-5-9 1,2 10 8,-4-3 0,0-1-8,0 1 1,-2-4 23,5 4 0,-4-5 4,5 1 0,-1-6 11,4-1 1,1-6-221,3 2 1,2-4 118,6-4 1,0-2-427,3-6 231,-2-4 35,9-2 1,-8-3 59,5 2 0,-4-2 58,4 6 0,-5-4 8,1 4 0,-2 1 50,-2 6 1,-3-1 227,0 6 0,-5-1 151,5 4 52,-6 0 0,4 6 28,-6 6-83,0-1-288,0 5 0,0 0-104,0-1 1,0 5 16,0-1 0,0-2-344,0-2 1,0-1-309,0 1-335,0-2 1034,0 3 0,5-4 0,1-1 0</inkml:trace>
  <inkml:trace contextRef="#ctx0" brushRef="#br0">5950 12666 8088,'0'-5'74,"0"5"1,0 10 93,0 9 0,0 4 99,0 3 1,0 6 229,0 2 0,-1 7-390,-3-7-64,3 3 39,-4-3 0,5-3-193,0-1 73,0-4-271,0 7 0,0-9-318,0 2 0,4-3 407,-1-4 220,1 3 0,1-10 0,2 5 0</inkml:trace>
  <inkml:trace contextRef="#ctx0" brushRef="#br0">5859 12860 8088,'-6'-12'0,"0"5"0,6-1 158,0 1 78,6-5-239,0 6 0,5-3-208,1 5 1,0-1 1,4 1 0,1 3-506,6-3 715,0 3 0,-5 1 0,-2 0 0</inkml:trace>
  <inkml:trace contextRef="#ctx0" brushRef="#br0">6122 12791 7840,'7'5'-325,"1"3"0,-6 3 352,2 5 1,-1 1 116,1 6 1,-3 0-85,3 0 1,-3 1 197,-1 3-193,-5-3-16,4 4 1,-8-5 26,5-1 0,-1-4 51,1-3 1,3-2 377,-3-1-368,3-6-81,1-1 0,5-14-157,2-2 0,5-10 72,3-1 1,-1 1-838,5-5 424,0 4 95,-1-6 0,3 7-550,-2 1 897,-2-1 0,4 8 0,-3-3 0</inkml:trace>
  <inkml:trace contextRef="#ctx0" brushRef="#br0">6384 12906 8088,'0'7'14,"0"1"207,-5-1 396,-1 5 29,-6-1 22,6 1-222,-4-1 0,9 1-235,-3-1-143,8-5 107,-3 4 0,9-7-502,-2 5 222,2-1-71,-4 0 1,4-2-284,-2-5 1,2 0 316,2 0 1,-1 0-51,0 0 0,0-5-3,-4-3 1,-2-2 93,-5-2 1,0 1 428,0 0-191,0-1-75,0 1 0,-1-1 180,-3 1 74,3-1-645,-9 1 211,3 0 1,1 3 3,2 0 0,2 6-445,-2-2 378,3-2 181,1-1 0,1-4 0,4-1 0</inkml:trace>
  <inkml:trace contextRef="#ctx0" brushRef="#br0">6647 12563 8085,'-6'16'1580,"1"-3"-1220,5 9 0,-4 1 80,0 7 1,-4 7-129,4 1 0,-3 5 54,3-1 0,0 1-242,4-1 0,0-3-204,0-4 1,4-6-906,0-3 760,5-7 1,-2-3 18,9-9-659,-4-2 444,5-5 90,-1 0 0,-3-1-533,2-3 864,3-2 0,-5-11 0,3 0 0</inkml:trace>
  <inkml:trace contextRef="#ctx0" brushRef="#br0">7275 12928 7993,'12'0'-429,"-1"0"1,0 0 780,1 0 1,0 4-215,4 0 1,-4 0-49,4-4 0,-2-4-60,1 0 0,-3-5-3,4 2 0,-4-7-99,0-1 154,4-6-21,-3 9 0,0-9-206,-6 6 58,-4-5 0,2 6-121,-5-5 216,0 5 0,-5 1 41,-3 5 0,-6 6 89,-1-2 0,-5 4-84,1 4 1,-3 6 107,-1 5 1,4 9 58,0-1 8,5 3-167,3-4 0,2 1-174,5 0-16,0 0 15,4-5 1,5 0-208,3-3 1,3-4 0,5 1 0,-2-2-163,5-6 1,4-1 481,3-3 0,1-5 0,-4-1 0</inkml:trace>
  <inkml:trace contextRef="#ctx0" brushRef="#br0">7846 12791 7993,'0'-11'-1836,"0"5"1712,0-5 37,0 10 391,0-4-15,0 5-189,-5 0 216,4 0-58,-4 0 229,5 0-209,-5 0-145,-2 0 0,-3 1-41,3 3 0,-4-1-129,4 4 0,0-3-23,0 4 157,4-6-42,-7 8 0,8-4 279,-6 1-251,5 3 22,-7-3 0,9 4 25,-3 0 0,3 1-75,1-1 0,0 2 7,0 2 1,0-2-10,0 2 1,5-3-143,3-5 1,-2 3-162,2-2 0,-1-3-1,5-1 0,-1-3-98,0-1 163,1 0 93,-1-5 1,1-1-29,-1-6 1,1-3-12,-1 0 0,0-3 25,1-1 1,-2 0 24,-2-8 0,2 3 89,-3 1 0,4-1 158,0-2 48,-5 1-168,4-7 0,-7 6 305,5-4-358,-6 4 1,3-7 238,-5 3-208,0 2 0,0-4 103,0 6 1,0 0 110,0 7 1,0 3 215,0 4 208,0 1-171,-5 4-355,4 2-22,-9 10 0,7 7 235,-4 7-231,4 8 0,-7 3-119,2 8 2,3 3 0,-4 3-50,5-2 1,1-1-318,3-3 1,0-3-31,0 3 0,1-6-325,3-2 1,2-8-487,6 1 554,-1-8 447,0 2 0,5-6 207,-1 0 0,0-4 0,-4-2 0</inkml:trace>
  <inkml:trace contextRef="#ctx0" brushRef="#br0">8166 12780 7993,'0'-11'303,"0"-1"0,-5 6-48,-3 2 1,2 3-15,-2 1 0,-3 6 36,-4 5 1,1 1 75,6 3 1,-2 2-243,2-2 115,3 0-43,0 2 1,5-5 56,0 3 0,5-3-216,3-4 0,2 0-285,1-4 0,1 0 247,-1-4 1,1-5-40,-1-3 0,4-2-1033,1-1 0,-1-4 37,-4-1 0,-1-4 532,-2 1 278,2 2 84,-9 1 1,8 5 561,-5-1-169,0 1 217,-4 4-8,0 2 1,0 7-137,0 1 0,-4 10 21,0 10 1,-3 5-149,3 6 1,0 0-83,4 1 0,0 0-30,0 3-916,0 3 953,0 4 1,0 4-251,0-4 43,0 4 16,0-4 1,-1-2-19,-3 3 0,-1-5 240,-3-3 1,-3-1 183,-1-11 0,1 1-134,-4-4 1,2-7 113,2-4 0,-1-2-11,1-6 0,-1-1-100,1-3 1,0-5 451,-1-2-729,6-9-181,-4-1 1,8-7-212,-1-3 0,1-1 128,2-2 1,5-7-141,3 3 1,6-2 175,1 6 0,5-2 96,0 5 1,5 1 327,2 3-78,-1 0-78,2 0 1,-3 1 476,6 3-164,-6-2-153,8 3 0,-9-1 85,3 0 1,1 0-58,-1-4 0,-1 4-34,-3 0 1,0 0-26,0-4 1,-5 2-7,-3 2 0,-4-2 34,-3 6-71,-3-5 51,-5 7 0,-1-3 85,-3 4-130,-3 6 1,-8 1 511,0 5-305,-5 0 1,2 2-13,-5 6 1,5 1 83,3 10 0,2 0-61,2 4 1,5 3-12,2 1 1,3-2-308,1-6 65,5 3 1,6-9 238,8 2-768,3-2 392,1-7 0,4-1-1184,4-5 863,-3 0 0,4-1-48,-6-3 0,5-2-664,-5-6 1157,1 1 0,-4-1 0,0 1 0</inkml:trace>
  <inkml:trace contextRef="#ctx0" brushRef="#br0">1382 10564 8283,'-6'0'-975,"1"2"999,5 1-24,0 4 0,1 10 1313,3 6-873,-3 5 0,4 13 24,-5 5 1,-6 7-529,0-21 0,0 1 0,0 1 0,-2 1 254,-3 5 1,-1 0-191,5 0 1,-1 0 0,-5 0 0,-1 0 92,4 0 1,1 0-243,1 0 1,0 0-373,2-5 0,1 0 546,-1 27 1,13-16-50,4-8 0,7-13-87,9-6 1,3-10-72,8-5 1,1-13 96,3-6 0,-1-8-80,-3-7 0,1-2-175,3-10 1,-4 4-15,-7-4 0,1 4 164,-6-4 1,1 1-73,-4 0 0,-4-4-579,0 3 358,-5 3 171,2-6 312,-4 5 0,2-3 0,-3 2 0,-2 3 0,1-3 0,3-2 0</inkml:trace>
  <inkml:trace contextRef="#ctx0" brushRef="#br0">1508 10507 7249,'5'-10'743,"2"2"0,7-2-575,1 3-258,6 2 208,2 0 0,1 3-142,2-2-106,-2 3 133,-1-4 0,0 5-140,0 0 1,-4 0-44,0 0 1,-5 1-796,1 3 975,-2 8 0,-7 5 0,-1 6 0</inkml:trace>
  <inkml:trace contextRef="#ctx0" brushRef="#br0">1439 11021 8337,'-11'6'0,"6"0"221,5-6 0,6-4 446,9 0 0,-1-4-1093,5 5 99,0-1 82,4-1 1,4-2-193,-1-4 1,6-1 157,-2 1 0,5 0-47,3-1 0,-3 5 326,3-1 0,-2 0 0,-2-3 0</inkml:trace>
  <inkml:trace contextRef="#ctx0" brushRef="#br0">2216 11067 8333,'0'-12'-12,"0"5"158,0-1 65,0 1-38,-5-5 0,2 1-147,-5-1 118,1 6 0,-1-3-253,1 5 92,-1-5 0,-7 8 54,0-3 0,-2 4 20,2 4 1,1 4 13,-5 7 1,5 3-14,-1 5 0,3-1-89,5 1 1,1 0-1,6 0 1,0-2-191,0-1 263,6 1-42,0-8 1,7 2 8,2-7 0,3-3-22,4-5 0,1-2-13,0-1 0,4-9-49,-1-7 0,1-4-143,-4-3 0,0-2 103,0-3 0,-1-3-143,1 0 0,-5 2 190,-3-6-3,-2 5 58,-2-1 1,-3 1-27,0 2 0,-6 3 2,2 2 1,-3-2 144,-1 1 1,0 1-76,0 3 1,0 0 22,0 0 1,0 0-34,0 0 1,0 0-6,0 1 1,4 3-17,0 0 1,5 0 52,-8 1 1,4 0 1,-5 3 0,4 6 181,0-3 379,-1 9-485,-3-2 1,-1 16-59,-3 8 1,-6 9 315,-5 10 28,-5 8-509,7 6 0,4-21 1,0 1 451,1 2 1,1 1-869,3-1 1,0 0 600,-4 1 0,1-1 0,6-1 0,1 0-92,-4 28 0,8 0-277,4-4 1,3-10-270,4-6 1,-1-5 91,5-6 1,-4-2-240,4-5 0,-1-5-309,1-3 1000,3-7 0,-4 2 0,4-4 0</inkml:trace>
  <inkml:trace contextRef="#ctx0" brushRef="#br0">2672 11181 8268,'0'-11'-181,"2"-5"50,2 1 0,-3-4 283,3 4 0,-3-4 46,-1 4 0,0-4 21,0 3 0,0 1 204,0 4-290,-5-1-74,-2 1 0,-4 5-184,0 2 86,-6 8 0,4 3 131,-2 8 0,3 3 28,0 5 0,2 0-46,2 0 0,3 0-102,5-1 0,2 1-120,1 0-53,4-5 249,4-2 1,4-6-522,1-2 216,4-3 53,-2-5 0,1-5-44,0-3 0,-5-7 118,1-4 1,-2-2-43,-2-2 0,0 0 93,1 0 1,-6 0 111,-2 0 1,-3 6 94,-1 1 33,0 4-198,0 0 417,0 6-64,0 1-17,-5 15 0,3 4 88,-6 13-292,6 2 0,-4 4 156,6-3 0,2 6-134,2-6 0,2 10-1,5-6 1,1 8-63,-1 0 1,1-2-182,-1 2 0,-1-4-76,-2 4-578,-3-5 679,-5 2 0,0-2 61,0-3 1,-1 2 57,-3-10 1,1 0-10,-4-7 1,-1-3-14,-3-4 0,-1-2 6,1-2 0,-1-2-3,1-2 694,-6-3-685,5 4 1,-9-10-192,6-3-5,0-2 94,3-1 0,2-6-154,3-2 1,0-2 39,4-2 1,1 0-139,-2 0 0,8-4 112,4 1 1,2-1 30,1 4 0,6 0 264,2 1-182,3-1 1,0 0 0,1 0 195,0 0-18,5 6 83,-4-5 0,4 5 113,-5-2 0,-2-1-145,-1 5 0,1-5 54,-2 1 0,-1 1 50,1-1 1,-4 4 61,4-5 1,-4 5-86,4-4 0,-5 5-25,2-1 1,-7-1 23,-2 0 1,-1 0 26,2 1 0,-3 2-36,-5-2 1,0 1-37,0-2 1,-5 4 4,-3-3 1,-2-2-553,-1 2-21,-1 5 269,1 0 1,0 8-180,-1-2 369,-4 3 23,3 1 0,-7 9 79,4 2-118,1 9 35,4-3 1,-1 6 111,1 0 0,5 1-95,2 3 0,3-3 24,1 2 1,1-5-52,3-2 0,3-1-9,9 1 0,-3-3-207,6-4-45,1-6 254,2 4 1,1-9-756,0 3 344,0-3-11,0-1 1,-2 0-269,-2 0 1,2-1 260,-6-3 0,4 2 394,-4-6 0,0 1 0,-3-5 0</inkml:trace>
  <inkml:trace contextRef="#ctx0" brushRef="#br0">3518 11101 8275,'-7'0'1379,"3"1"-1529,8 3 1,-1-3-1647,4 3 648,-4 3 1148,7-6 0,-9 9 0,4-4 0</inkml:trace>
  <inkml:trace contextRef="#ctx0" brushRef="#br0">3563 11387 7996,'5'6'-147,"2"-1"0,4-5 1,1 0-1</inkml:trace>
  <inkml:trace contextRef="#ctx0" brushRef="#br1">1439 14984 7591,'11'0'405,"1"0"-282,-1 0 0,2 0 91,2 0 0,-1-4-33,5 1 1,2-3 67,5 3 0,3-2-31,6-3 1,0-2 31,3 2 1,-1 2-91,5-2 1,-4 4-1,4-3 0,-2 0-24,2 0 0,1 1 49,-4 2 0,5 1-228,2-4 1,1 3 130,6-4 1,-9 4-215,2-3 1,-3 3-55,3-4 1,-2 5 113,-2-5 0,1 2-12,-5-2 1,4-1-19,-4 5 1,0-3 206,-3 3 0,-6-1-147,-3 1 1,-3 3 50,-4-3 1,2 3-24,-6 1 1,-4 0 312,-3 0-294,-1 0-90,5 0 1,-4 0 64,-1 0-267,-4 0 377,2 0 0,-7 0-103,-1 0 1,0 0-167,-4 0 0,-2 1 91,-7 3 1,2-3 34,-5 3 0,4-3-11,-4-1 0,-5 0 0,-6 0 0,-5 1 19,-3 3 1,1-1-12,-4 4 1,-1-3 25,-4 4 0,-5-2-279,-2 2 1,-3 2 217,-1-3 1,-4 4 43,0 0 0,0 0 102,4 1 1,1-5-2,3 1 0,2-5 168,6 0 0,3-1-205,0-2 1,1 0 35,-1 0 1,3 0-45,5 0 1,1 0 28,2 0 1,5 0-76,7 0 0,-3-4 81,3 0 1,1-5 165,-1 2 0,5 0-159,-1 0 0,2 4 176,2-1 0,0-1-142,-1 1 1,4 1 131,1 3 8,-1 0-75,-3 0-185,-1 0 207,6 5-289,1-4 1,10 4 116,3-5 0,3 4 45,4 0 1,3-1-50,5-3 1,4 0-1,-1 0 0,2 0 40,-1 0 0,-2-3-20,6-1 0,-5 0-11,5 4 1,2 0 24,1 0 0,7-1-35,-7-3 0,6 3 50,-1-3 0,0-1-6,-1 1 1,-3-5-39,4 1 0,0 2 8,-1-2 0,1 1-3,-1-5 1,-1 5 13,5-1 0,-4 2-55,4-2 1,-5-1 48,1 6 0,-3-6-52,0 1 1,-5 2 53,1-2 0,-5 4-6,5-3 1,-5 3-13,5-4 1,-6 6 2,2-2 1,1-1 161,-2 1 0,1 0-139,-4 4 0,0 0-43,0 0 1,-4 0 42,0 0 0,-5 0-81,1 0 52,-3 0-27,0 0-68,-6 0-7,-1 0 1034,-5 0-843,0-5-117,-5 4 0,3-4 32,-6 5 1,-1 0-11,-6 0 1,1 0 28,-5 0 0,-1 0-28,-7 0 1,-2 4 189,-5-1 1,-1 5-171,1-4 0,4 1 57,-1-1 1,1-2-30,-5 6 1,0-4-66,-3 3 0,1 1-25,-5 3 0,-1-2-212,-6 3 0,2-7-7,-3 6 1,4-7 6,5 0 1,2 1 135,9-1 0,2-1 18,5-3 0,2 0 473,2 0-185,2 0-68,6 0-214,4 0-9,2 0 136,15 0 1,-1 0-36,10 0 1,-3 0 6,3 0 0,0 0-26,3 0 1,1 2 32,0 2 0,1-3-42,3 3 0,2-3 43,5-1 1,1 4 7,-1-1 1,1 1-8,4-4 0,0-1-42,3-3 0,-2 2-21,-2-6 0,2 4-114,2-3 0,2 0 138,-2 0 1,-3-3-49,-1 2 1,2-1 28,-2 1 0,-4 0-35,-4 4 1,-4-1 68,0 1 1,2 3 7,-1-3 0,-5 1-98,-7-1 0,1 3 1,0-3 1,-5 3-521,-3 1 462,-1 0 0,1 0-463,-1 0 362,-4 0 1,3 0 261,-2 0 0,-3 5 0,4 1 0</inkml:trace>
  <inkml:trace contextRef="#ctx0" brushRef="#br1">2947 14447 11359,'5'13'414,"2"2"1,5-1-240,3 5 1,-1-3 80,5 3 0,0-4-20,4 4 1,5-1 31,2 1 0,-1 2 39,2-2 0,-1-1-318,5 1 0,-6-5-702,-3 1 1,-2-2 506,-1-2 1,-5-1-62,-3-2 0,-2 1-109,-2-5 402,-4 5 0,-2-3-2,-5 5 0,-7-2 150,-4 3 0,-9-2-192,-7 9 0,-5-4 17,2 4 1,-7 0-269,-1 4 1,-4 0 92,4 0 0,5-4-592,6 0 0,8-5 28,4 1 740,3-7 0,0 2 0,1-4 0</inkml:trace>
  <inkml:trace contextRef="#ctx0" brushRef="#br0">3883 14893 8322,'-11'0'928,"4"0"-54,2 0-2398,5 0 995,5 0 1,-2-4-173,4 0 701,1 0 0,4 4 0,-1 0 0</inkml:trace>
  <inkml:trace contextRef="#ctx0" brushRef="#br0">3872 15155 8322,'-7'12'46,"-3"-6"273,9 4 1,-3-8-55,8 1 1,-2-3-671,6-3 1,0 1 56,3-1 348,1-4 0,-1 1 0,0-6 0</inkml:trace>
  <inkml:trace contextRef="#ctx0" brushRef="#br0">3084 14813 6773,'0'-8'298,"0"1"0,1 4-78,3-1 1,2 3-65,5 1 0,1 0 157,-1 0 0,5 0-217,-1 0 1,1 4 14,-1 0 0,-2 3-26,2-3 1,-2 4-154,-1-5 0,-1 1 46,0-4 1,-3 0 220,0 0-923,-6 0 294,3 0 188,-5 0 0,0-5 1,0-1-1</inkml:trace>
  <inkml:trace contextRef="#ctx0" brushRef="#br1">1291 14916 11174,'11'0'113,"0"0"1,5 0-126,-1 0 1,4 0-157,-4 0 1,5-4 211,-1 0 0,3-5 0,1 3 0</inkml:trace>
  <inkml:trace contextRef="#ctx0" brushRef="#br0">5014 14230 8061,'-7'5'-199,"4"3"0,0 7 543,-1 4 1,3 7-170,-3 0 0,3 11 106,1 1 1,0 5-209,0 3 55,0 0 0,0-1-359,0 1 1,0-1 120,0-4 0,0 3-366,0-6 0,0-2 233,0-5 0,0-3 243,0-5 0,5-6 0,1 0 0</inkml:trace>
  <inkml:trace contextRef="#ctx0" brushRef="#br0">4842 14265 8182,'0'-18'0,"0"1"234,0 6 0,6 5 26,1 2 0,8 3-145,4 1 0,7 0 130,0 0 0,10 1-133,-2 3 1,4 2 147,0 5 0,-2 2-414,2 2 1,-4 3-7,-3 5 0,-7 1-23,-5 3 1,-9 2 190,1 5 0,-8 0-90,-3 1 1,-5 3-185,-7 0 1,-4 5 55,-3-1 1,1-3-56,-1-1 1,1-4 36,-1-3 1,2 1-101,1-6 0,7-3 74,-2-4 254,2-5 0,-2 3 0,-1-6 0</inkml:trace>
  <inkml:trace contextRef="#ctx0" brushRef="#br0">5585 14607 8137,'0'-11'0,"0"3"-148,0 1 150,-5 4 1,-2-2 115,-4 5 0,-2 0 32,-2 0 1,1 5 61,-5 3 0,1 6-61,-1 1 0,1 4-72,3-4 0,3 4 73,-4-4 1,7 4-217,2-3 1,4-1 60,-1-4 0,4 1-159,4-1 1,3-1-111,4-2 1,6-3-138,2-5 0,2-5 23,2-3 0,1-3 70,3-4 0,-7-3 93,3-5 1,-3 4 222,3 0 0,-5 4 0,-3-4 0,-6 9 0,-1-2 264,-6 8-21,3-1 1,-5 7 192,0 1 0,0 4-169,0 4 1,-4 1-45,1-1 1,-1 0-255,4 1 1,0 3 360,0 0-728,5 0 1,1-3 15,6-1 1,0-3-577,4 0 958,-4-6 0,10 3 0,-4-5 0</inkml:trace>
  <inkml:trace contextRef="#ctx0" brushRef="#br0">5905 14390 8137,'0'-11'0,"0"-1"365,0 6 1,0 2-34,0 8 1,0 8 103,0 7 0,0 6-79,0 2 1,-4 8-154,0-1 0,-1 4-25,1 1 1,2-4-387,-6 3 1,5-2 78,0-2 1,1-5-519,2-2 646,0-3 0,-5-1 0,-1 0 0</inkml:trace>
  <inkml:trace contextRef="#ctx0" brushRef="#br0">5733 14562 8017,'5'-11'-301,"3"4"0,6-2 120,1 5 1,5 0 235,-1 4 0,3 0-3,1 0 1,0 0 11,0 0 1,-1 0-372,1 0 1,4 0-88,0 0 394,-1 5 0,-3 2 0,0 4 0</inkml:trace>
  <inkml:trace contextRef="#ctx0" brushRef="#br0">6270 14573 8017,'-11'0'0,"-1"0"-7,1 0 0,-1 0 42,1 0 1,-2 1 330,-2 3 1,1-1-110,-5 4 0,5 1 272,-1 3-264,-3 6 0,7-5-103,-1 4 1,1-4 79,3 0 1,3-1-361,1 1 0,3-5 153,1 1 0,1-2-200,3 2 1,2-3-146,6-5 1,4-3-353,3-4 0,2-1 186,-2-7 0,2-2-78,-2 2 1,-2-4 423,-2 4 1,-2 1-96,-2 6 0,-3 3 1371,-1 5-950,-4 0 0,2 9 233,-5 3 1,-5 7-52,-3 0 0,2 2 127,-2 2 0,6 0-410,-2 0 0,3-4-880,1 0 785,10-5 0,-2 2 0,8-4 0</inkml:trace>
  <inkml:trace contextRef="#ctx0" brushRef="#br0">6944 14516 8033,'-5'11'-1122,"4"-3"1163,-3 0 0,2-1 454,2 5 0,2-1-289,2 0 1,2 1-35,5-1 0,6-1-159,2-2 1,2-3 103,2-5 0,0 0-188,0 0 1,-1-5 68,-3-3 1,1-2-35,-5-1 1,0-2 81,-3-2 1,-2 1-104,-3-5 1,2 4 29,-5-4 0,0 5 48,-4-1 1,-5 3-82,-3 4 1,-3 2 75,-4 2 1,-3 3 90,-5-3 0,0 8-31,0 4 0,2 6 119,2 1 1,-2 5-132,6-1 0,0 3 31,4 1 0,4-2-199,3-2 1,3 2 104,1-6 0,6 3-366,6-7 1,4 3 172,7-7 1,1-1-365,3-3 0,1-1 4,2-2 552,3 0 0,-3-5 0,4-2 0</inkml:trace>
  <inkml:trace contextRef="#ctx0" brushRef="#br0">7538 14630 8033,'6'-11'-285,"-1"-1"-428,-5 1 1138,0-1 1,-1 1-23,-3 0 0,2 0-169,-6 4 1,0-3-95,-3 8 1,-4-3-138,-1 5 1,1 0 77,4 0 0,-1 2 43,1 1 1,3 4 32,1 4 1,0 4 8,0 1 0,2 0-235,5-1 0,0-2 108,0 2 1,1-2-188,3-2 1,2-4 71,6-3 1,0-3-254,3-1 163,-2 0-6,9-5 0,-4-7-10,4-7 1,1-2-18,0-2 0,-1-1-55,-3-3 1,-3 2 253,-4-6 0,-1 5-65,0-5 0,-3 1 187,0-5 0,-6 5-127,2 0 0,-3 5 617,-1 3-78,0-1-164,-5 10 0,-1 2-104,-6 7 0,1 13 42,0 6 0,2 7-159,-3 4 1,7 0 38,-6 4 0,7 0-577,0 5 1,3-5 230,1 1 0,5-5-684,3 5 0,2-7 257,1-1 1,4 0-392,1-4 976,4-3 0,-2 1 0,5-6 0</inkml:trace>
  <inkml:trace contextRef="#ctx0" brushRef="#br0">7903 14539 8033,'0'-12'-559,"0"1"1,-1 3 429,-3 1 1,2 4 128,-6-1 0,0 3 1031,-3 1 0,-2 1-428,-2 3 1,4 2-190,-1 6 1,2 3-169,6 0 0,-3 4-197,3-3 0,0-1-7,4-4 1,1 1-227,3-1 0,2-1-246,6-2 0,1-3 268,2-5 1,-1-1-354,5-3 0,-4-2 222,4-6 0,-5-3-26,1 0 1,-2-1-1,-2 5 1,-3-2 124,0-2 0,-6 6 108,2-2 0,-3 6 215,-1-3 373,0 6-384,0-4 1,0 8-18,0 2 1,0 3-35,0 8 1,0 3 142,0 5 0,0 1-85,0 3 0,0-2-47,0 6 1,4 3-65,0 4 0,1 1-7,-1-1 1,-3-5-59,3 5 0,1-1-59,-1 5 0,-1-4 264,-3-7 0,0 4-99,0-4 0,-3-1 174,-1-7 1,-5 0-59,1 0 0,-6-2 67,-1-2 0,0-2-110,4-6 0,-1-5-88,1-2 0,-1-2-117,1-2 0,-1-2 130,1-2 0,5-6-437,2-5 1,3-9 166,1 1 0,1-7-208,3-1 1,2-1 225,5 2 1,6-2 209,2 6 0,3-2 41,0 1 1,5 3 274,0-3 0,4 3-79,0 1 1,-2 1-45,1-1 0,-3 0 19,4 0 0,-6 0-72,2 0 1,-3 0-120,-1 1 1,-1-5 65,1 0 0,-5 1 12,-3 3 1,0 0 29,-3 0 0,1 4 89,-10 0 1,1 5-89,-4-1 0,-1 2-19,-3 2 0,-6 4-45,-5 4 0,-6 1 65,2 2 1,-2 7-45,-2 4 0,4 6 103,0 5 0,6 1-10,2 0 0,1 4-156,6-1 1,1 0-152,7-7 1,2 2 35,6-2 1,4-2 128,3-2 1,3-6-405,1-1 0,0-6 136,-1 2 0,5-3-589,0-1 0,3-1 45,-3-3 1,0 2-898,-5-6 1660,1 6 0,-5-9 0,-2 5 0</inkml:trace>
  <inkml:trace contextRef="#ctx0" brushRef="#br1">1450 16697 9218,'12'0'-1633,"-1"0"2020,1 0-235,-1 0 0,1-1 126,-1-3 0,0 3-161,1-3 1,-1 3-30,1 1 0,-1 0-11,1 0 0,3 0-4,0 0 1,1 0-28,0 0 1,0-1 5,3-3 1,2 3-5,-6-3 1,5 2-57,-1 2 0,-1 0-21,1 0 1,-1 0 15,1 0 0,-2 0-16,-1 0 1,0 0 66,3 0 0,2 0-8,-6 0 1,5 0 1,-1 0 0,3 0-18,0 0 1,-2 0 56,-1 0 1,1 0-40,7 0 1,-3 0-33,2 0 0,0 0 0,0 0 0,-2 0-8,3 0 0,-2-1 68,2-3 0,-3 2-3,3-6 0,1 6 54,-2-2 1,1 3-83,-4 1 1,1 0 160,3 0 1,-3 0-82,2 0 0,2 1 120,-1 3 1,3-3-136,-3 3 0,4-3 9,-5-1 0,5 0-67,-5 0 0,5 0-19,-5 0 1,1 0 56,-4 0 1,0 0 11,0 0 1,-2-1-201,-2-3 0,-2 3 175,-6-3 1,1-1-216,-1 1 0,-3 0-507,-1 4-492,-4 0 537,2 0 1,-6 1 632,-3 3 1,-8 3 0,-5 4 0</inkml:trace>
  <inkml:trace contextRef="#ctx0" brushRef="#br1">1450 17291 11330,'8'-1'185,"0"-3"1,-1 3-516,5-3 0,-1-1 516,1 1 0,3 0 281,0 4 1,5 0-104,-1 0-263,3 0 0,1 0 74,0 0 1,3 0 38,1 0 1,3 0-218,-3 0 1,3 0 137,-3 0 0,4 2-35,-5 1 0,5-1 53,-5 1 1,2-1-18,-1-2 1,2 0-93,5 0 0,1 0-126,-1 0 0,5 0 109,3 0 1,-1-4 22,1 0 1,-6-1-47,2 1 0,-2 3 90,-2-3 1,0 3-128,1 1 0,-5 0 14,1 0 0,-1 0 23,4 0 1,-1 0-53,-2 0 1,2 0-120,-3 0 0,-2 0 50,-1 0 1,1-4-2,-2 0 0,5-5 162,-4 2 1,-1-3-44,-3-2 1,-1 1-277,-3-1 168,-3 6 1,-1-3 0,1 5-162,-2 2 0,-3-1-59,-3-1 0,2 3-853,-3-3 607,-2 3 509,0 6 0,1 2 0,0 4 1</inkml:trace>
  <inkml:trace contextRef="#ctx0" brushRef="#br1">2924 16320 10196,'5'12'762,"1"3"-335,6 0 0,0 6-39,4-2 1,-3 3-191,6 5 1,1-1 136,2 4 0,2-3-99,3 3 0,-1-3-306,4 3 1,-3-4-23,3 0 1,-1-2-179,2-1 0,-2-5 89,-2-3 1,-3 2-172,2-2 1,-3 0 56,-4-3 1,1-5 154,-4 1 1,-1-1-169,-4 5 0,0-5 103,-4 1 103,3 0 127,-8 3 183,3 0 1,-9 1 167,0-1 0,-5 1 220,2-1 0,-4 1-125,0-1 1,-2 2-90,-2 2 1,1 3 225,-5 5 1,-4 4-216,-3 4 0,-7 3 174,-2 4 0,-4 3-458,-7 5 1,1-1 74,-1 1 1,5 0-186,3-1 1,9-5 65,6-6 1,5-5-706,7-6 1,5-4-191,2 0 830,3-5 0,1 2 0,0-4 0</inkml:trace>
  <inkml:trace contextRef="#ctx0" brushRef="#br1">4066 16949 11349,'-5'-7'1395,"3"2"-349,-3 5-1034,5 0 1,5 0-326,3 0 0,-2 0-597,2 0 0,0 0 171,3 0 640,-5 5 0,5 2 0,-5 4 0</inkml:trace>
  <inkml:trace contextRef="#ctx0" brushRef="#br1">4089 17257 12254,'-5'18'2126,"3"-2"-2113,-1-4 0,1-1 279,2 0 1,0-3 1346,0 0-1464,0-6-152,0 3-435,5-5 1,2 0-562,4 0 826,1 0 0,-1 0 1,0 0-1</inkml:trace>
  <inkml:trace contextRef="#ctx0" brushRef="#br1">2867 16492 11693,'0'-12'393,"0"1"-797,0-1 0,3 1 644,1 0 340,5-1 240,-3 1-160,1 4-284,-2 2 0,-5 14-44,0 3 0,0 7-188,0 0 1,0 6 71,0 2 1,0 4-323,0 0 1,0 2-227,0 1 0,0 0-1328,0 1 1569,5-6 0,1 4 0,6-4 0</inkml:trace>
  <inkml:trace contextRef="#ctx0" brushRef="#br1">2981 17268 12347,'0'7'-270,"0"3"781,0-3 1,4 4-410,-1 0 1,1 2 598,-4 2 1,0-1-163,0 5 1,0-4-250,0 4 1,0 0-356,0 4 1,0 0-367,0 0 0,0 0 178,0-1 228,0-4 1,5 4 0,2-4 0</inkml:trace>
  <inkml:trace contextRef="#ctx0" brushRef="#br0">5413 16286 8550,'-11'0'0,"-5"1"-233,-3 3 0,-4 3 150,-4 4 1,-2 2 324,-5 2 1,-4 1-116,-1 3 1,-2 3-62,3-3 0,5-1-59,6 1 1,8-5-134,4 1 1,3-2 98,5-2 5,1 1 1,13-1-5,4 0 1,7-3 42,9 0 1,3-5 121,8 5 0,2-2-148,1 2 0,1 3 14,-7 1 0,-4-1 44,-8 5 1,-3 1 11,-4 2 0,-6-1 68,-10 1 0,-5 0 146,-3 4 1,-7-1-161,-4-3 0,-8 1-36,-3-5 0,1 4-242,-2-4 1,4-3-124,-3-5 0,6 0-174,1 0 0,1-2-175,7-5 6,5 0 629,5-5 0,10-6 0,1-7 0</inkml:trace>
  <inkml:trace contextRef="#ctx0" brushRef="#br0">5562 16492 8575,'0'-7'-560,"0"4"1240,0 6 1,0 4-100,0 4 0,0 9-34,0 3 1,-1 4-194,-3 0 0,3 1-53,-3 2 0,3 2-220,1-6 0,0 6-230,0-1 0,0-2-953,0 1 1,0-1 664,0 2 1,0-3 436,0-5 0,0-1 0,0 1 0</inkml:trace>
  <inkml:trace contextRef="#ctx0" brushRef="#br0">5322 16732 8473,'-11'-12'0,"6"5"0,5-1 0,5 2-204,6-2 119,1-2 0,4 7 436,3-4-282,-2 4 1,5-7-1,0 4-360,3-1 0,6-2 99,-5 6 0,5-1 192,-4 4 0,-1 0 0,-3 0 0</inkml:trace>
  <inkml:trace contextRef="#ctx0" brushRef="#br0">5836 16697 8473,'-8'-10'130,"1"3"109,4-4 1,-7 10 153,3-3 1,-4 3-120,0 1 0,0 1-58,-1 3 1,1 2-104,-1 6 1,1-1-265,-1 1 0,2 3 145,3 0 0,2 4-233,5-4 0,0 2-15,0-2-77,0-2 1,5 3-9,2-4 0,3-6 41,2-2 1,1-4-115,2-4 1,-3-2 32,4-6 1,-4 1 141,0 0 0,-5-1 274,1 1 0,-4 3 145,3 0 71,-4 6 559,2-3-245,-5 5-368,0 0 1,0 5 0,0 3 164,0 2 1,4 1-355,0 1 0,5-1-201,-2 0 0,3 0-74,2-4 0,-1 2 265,1-5 0,-1 5 0,0-3 0</inkml:trace>
  <inkml:trace contextRef="#ctx0" brushRef="#br0">6087 16572 8473,'0'-12'0,"0"5"537,0-1-246,0 5 0,4 0 225,0 6 0,0 5-99,-4 7 0,4 3 78,-1 5 1,1 1-370,-4 3 0,4-2-265,0 6 1,0-5 173,-4 5 0,3-5-134,1 5 0,0-1-2052,-4 4 2151,0 1 0,-5-6 0,-1-1 0</inkml:trace>
  <inkml:trace contextRef="#ctx0" brushRef="#br0">5973 16743 8473,'5'-6'0,"2"-3"-270,4 5 147,0-5 1,5 4 236,-1-3 1,1 3 16,0 5 1,1 0-283,6 0 1,-1 0 127,-3 0 1,1 0 22,-5 0 0,6 5 0,-4 2 0</inkml:trace>
  <inkml:trace contextRef="#ctx0" brushRef="#br0">6270 16914 8473,'11'0'0,"1"-1"-858,-1-3 590,1-2 0,-1-7 232,1-2 1,-1 2 382,0-2 0,0 1-188,-4-1 0,2 2-48,-5-2 0,0-2 37,-4 2-101,0 0 0,-2 4 5,-1-1 1,-4 6 39,-4 2 0,-2 3 3,-2 1 1,2 5 155,-2 2 0,2 7-116,2 2 0,1 0-44,2-1 0,3-1 30,5 5 1,1-5-319,3 2 0,4-1 111,7-4 1,4 3 227,8-6-142,-3-3 0,9 0 0,-4-5 0</inkml:trace>
  <inkml:trace contextRef="#ctx0" brushRef="#br0">6761 16355 8307,'-10'1'155,"2"3"0,2 2 49,2 6 0,-2 5 241,-6 6 1,5 5-28,-1 6 0,2 6-123,-2 2 0,3-2-87,5 2 0,0 4-186,0 3 0,0 4 77,0-3 0,0 7-559,0-4 1,1 6-103,3-6 1,-2 0 320,1-3 1,-1-2-174,-2-10 0,0-4-25,0-3 0,0-10-170,0 2 1,0-11 14,0-1 594,0 3 0,0-8 0</inkml:trace>
  <inkml:trace contextRef="#ctx0" brushRef="#br0">6441 16823 8340,'5'-11'-255,"-3"-1"1,9 4 479,1 1 0,0 1-83,7-2 1,-1-2-32,1 2 0,3 2-116,-3-2 1,6 6-164,2-2 1,-1 3-90,-3 1 0,0 0 257,0 0 0,-5 5 0,-2 1 0</inkml:trace>
  <inkml:trace contextRef="#ctx0" brushRef="#br0">6841 16777 8341,'-6'12'0,"-1"-5"-6,4 1 1,1 3 34,-1 5 0,1-1-213,2-4 0,0 1 113,0-1 0,5 0-146,3 1 0,-2-2 171,2-2 0,0-3-341,3-5 228,0 0 1,1-2 79,-1-1 0,-1-4-115,-2-4 1,2 1 136,-2 2 1,-3-2 11,-1 2 1,1 2 76,-2-2 149,1 6 1,-2-3 384,1 5-387,-1 0 0,3 5 264,-5 2 1,0 0-77,0 0 1,1 1-472,3 3 0,-2-3 58,6 0 46,0-6 0,3 8 0,0-3 0</inkml:trace>
  <inkml:trace contextRef="#ctx0" brushRef="#br0">7161 16412 8479,'0'12'230,"0"4"0,1 1 447,3 6 1,-3 5-274,3 3 1,-3 5 51,-1 3 0,0-1-362,0-4 1,2 0 119,1 0 1,-1-1-849,1-2 0,3-3 372,-3-5 0,6-2-703,-1-2 1,-2 2 964,2-6 0,-6-5 0,3-5 0</inkml:trace>
  <inkml:trace contextRef="#ctx0" brushRef="#br1">7858 16766 10540,'1'7'-311,"3"1"0,2-5-155,5 0 1,1-1 462,-1-2 1,4 0 64,1 0 1,4 0-4,-1 0 0,3-2-102,0-1 1,-4-4-2,-3-4 0,-2-1 166,-1 1 1,-2 0-15,-3-1 1,-2-3-44,-5 0 1,0-1-100,0 5 1,-5-3-76,-2 3 0,-7-3-37,-1 6 0,-6 3 218,2 1 1,-2 4-159,-2 4 1,1 6 177,3 5 1,-1 6-134,5-2 0,-1 6 386,5 2 0,5-3-166,2-1 1,4-4-121,4 4 0,3-2-102,8-6 0,3 4-432,5-3 1,5-6-738,2-6 1182,3-3 1,2-1-1,-1 0 1</inkml:trace>
  <inkml:trace contextRef="#ctx0" brushRef="#br1">8463 16732 9710,'0'-12'71,"0"1"1,0-1 171,0 1 589,-5-1-197,-2 1-490,-4 5 0,0 1-247,-1 5 0,1 0-17,-1 0 1,2 5 266,3 2 0,-2 7-291,5 1 0,-4 1 77,4-5 1,1 1-103,3-1 1,0-3-6,0-1 1,5-4-17,2 1 0,3-3 51,2-1 0,-1-1-9,1-3 1,3-3-35,0-4 0,4-6 97,-4-2 0,5 2-42,-5-2 1,0-4 54,-4-4 1,5-1 59,-1 2 0,-1-4 59,-7-4 1,4 4-19,-4-1 1,0 6 3,0-2 0,-4 4 382,0 4-23,-1 3-252,-2 4 1,0 7 289,0 5 0,-5 10-56,-3 10 1,-2 2 79,-2 5 0,2 2-196,3 5 0,-2 1-304,5-1 0,0-1 31,4-3 1,1 6-248,3-6 1,3 5-287,4-9 1,2-3-1465,2-4 1979,-2-5 1,13 3-1,-2-6 1</inkml:trace>
  <inkml:trace contextRef="#ctx0" brushRef="#br0">8863 16652 8572,'0'-12'0,"-5"1"0,-2 4 328,-4 4 0,-1 1-44,1 2 0,-1 5-42,1 3 0,0 3 48,-1 5 1,1-2-115,-1 5 0,6-4-476,2 4 1,-1-4 223,1 4 0,2-5-415,6 1 0,-2-3 297,6-5 1,-1 2-411,5-5 1,3 0 218,0-4 0,2-9 24,-2-2 0,-2-5 74,2 1 0,-2 1 287,-2-5 0,-3 4 41,-1-4 1,-4 5-42,1-1 0,1 2 115,-2 2 0,1 3 25,-4 0 111,0 6 1,0-2 19,0 8 0,0 6-153,0 5 0,0 7 70,0 1 1,4 1-2,0 6 1,0 2-35,-4 6 1,4 0-43,-1 8 0,6-2-142,-1 9 1,-2-3 19,2 3 1,-1-5-140,5 2 0,-5-4 62,1-4 1,-5 1 57,0-5 0,-3-1 75,-3-7 0,-4 2-3,-4-6 1,-1 0 223,1-7 0,0-3-160,-1-4 0,1-6-153,-1-2 0,-3-3 109,0-1 1,-2-1-68,2-3 1,2-4-30,-2-7 0,2 1-216,2-5 1,0-4 10,-1-3 1,5-5-222,-1 5 1,5-6 119,0 1 1,3-2 171,3-1 1,5 5 252,7 2 0,3-1-109,5 2 0,1-1 89,3 4 1,-2-3-15,6-1 1,0 0 236,7 5 0,-1-1-103,5 0 0,-5 0-182,1 0 0,1 0 25,-1 0 1,-5 1 29,-6-1 1,-3 0 318,-1 0-24,0 0-294,-6 0 1,0 4 215,-6 0 0,0 4-21,-4-4 0,-2 5 137,-5-1 0,-1-2-57,-3 2 0,2 0-153,-6 4 0,-3 4-38,-5 3 0,0 3 59,1 1 1,1 6-150,-5 6 0,1 4 130,-1 7 1,2 4-24,6-1 1,5 5-100,2-4 1,2-1-118,2-3 1,7 0 44,4 0 0,6-5-207,6-3 0,-1-4-376,1-3 0,5 1-61,3-6 1,2 1 654,1-4 0,0-10 0,0-3 0</inkml:trace>
  <inkml:trace contextRef="#ctx0" brushRef="#br1">5996 17360 14666,'18'0'-31,"6"0"0,2 0 1,6 0 214,14 0 0,3 0-36,12 0 0,4 0-430,-29 0 1,0 0 0,3-1 0,0 0 424,4 0 0,1-1 0,0-1 0,1 1-19,4-2 1,1 0 0,-2-1 0,1 0-66,2 1 1,0 0 0,3 1 0,1 0-322,4-1 0,0 0 0,1 2 0,0 0 327,-1-1 1,0-1 0,0 2 0,1 1-146,1 0 0,0-2 0,-4 1 0,0-1 80,-3 1 0,-1 1 1,-2-2-1,-1 2-337,-2 0 0,-1 2 0,-3 0 1,-3 2 206,-4-2 1,-1 1-1,-2 2 1,0 0-268,-1-2 0,-1 0 0,1 2 1,0-1 14,28 1 0,-29-2 1,1 0-10,28-2 0,-1 0 170,-2 0 1,-10 0-165,-3 0 0,-1-4-1157,1 0 1542,-4-4 0,-1 6 0,-1-2 0,2 3 0,4 1 0</inkml:trace>
  <inkml:trace contextRef="#ctx0" brushRef="#br0">9468 17348 8509,'6'0'-52,"4"5"0,-3 2 0</inkml:trace>
  <inkml:trace contextRef="#ctx0" brushRef="#br1">11923 8417 11996,'12'-11'-654,"4"-1"1,-2 5 1264,5-1 1,-3 4-54,3-3 0,0 4-798,3-1 0,1 3 39,0 1 0,0 0 239,0 0 0,0 0-2,-1 0 1,1 0 29,0 0 0,1 0-82,3 0 0,-3 0-143,3 0 0,-3 0-34,-1 0 0,-6 1 118,-1 3 1,-1-1-830,-4 4 815,3 1 1,-12 3-1,3 1 1</inkml:trace>
  <inkml:trace contextRef="#ctx0" brushRef="#br1">12346 8246 17172,'-5'-12'-4035,"4"-4"3479,-4 3 1,10 2 842,2 7 1,0 3-76,0 1 1,5 0-267,3 0 0,4 1 87,-4 3 0,5-2 64,-1 6 0,4 0-270,4 3 0,-3-1 480,3-2 0,-4 2-130,-4-2 0,-2 2-405,-1 1 1,-5 1-126,0-1 1,0 2 104,-8 2 1,1-1-171,-4 5 0,-9-4 78,-2 4 1,-12 0-13,0 4 1,-6 4 401,2-1 1,-9 6 0,0-3 0</inkml:trace>
  <inkml:trace contextRef="#ctx0" brushRef="#br1">11741 11021 10225,'0'-11'-269,"5"-1"364,2 1 1,3 5-210,2 2 0,1 2-363,2 2 1,3 0 401,4 0 1,5 2 324,0 2 0,4-2-123,0 6 0,2-2 146,1 2 0,4 1-130,0-6 1,0 5-67,-3-4 1,3 3-73,0-3 0,-4 1 6,-4-1 1,-4-3-307,1 3 0,-8-1 98,-4 0 0,-4 0-257,-3 5 1,-3-5 474,-5 5 0,-10 0 1,-3 3-1</inkml:trace>
  <inkml:trace contextRef="#ctx0" brushRef="#br1">12266 10918 8934,'0'-16'-499,"1"4"-1,3 1 1,-1 5 742,4 6 1,1 1-78,3 3 0,1 2 77,-1 6-156,6 4 0,-3-3 93,5 2 0,-4 1 9,4 0 0,-4 3-200,4-4 1,-4 4 72,4-4 1,-8 2-126,0-2 0,-3-2 175,-1 2 1,-2-2-206,-5-2 1,-1 0 26,-3 1 1,-3 3-121,-9 0 0,-3 9-88,-7-1 1,2 8 286,-3-1 0,-2 8 0,0 3 1</inkml:trace>
  <inkml:trace contextRef="#ctx0" brushRef="#br0">11626 14550 8248,'-6'-5'0,"1"-1"-86,5-6 179,0 6 0,9 1-216,2 5 1,6-4 146,2 0 1,0 0-34,8 4 0,-2 0 115,2 0 1,-2 0 60,5 0 1,1 0-77,3 0 0,2 0-24,2 0 1,-3 0 21,3 0 0,-1 0-123,1 0 0,-6 0-153,2 0 0,-6 2 91,3 2 0,-6-3 143,2 3 0,-3 1-94,-1-1 47,-6 4 0,0-1 0,-6 4 0</inkml:trace>
  <inkml:trace contextRef="#ctx0" brushRef="#br0">12289 14185 8409,'5'11'-364,"3"1"1,3 3 452,4 0 1,-1 5 87,5-1 0,0 3-178,4 1 1,0 0 115,0-1 0,0 1-132,-1 0 0,0-1 48,-3-3 0,1 1-131,-4-5 1,-1 2 122,-4-2 0,-1-1-134,-2 5 1,-3-4 137,-5 4 0,-9-1-31,-2 1 0,-10 3-8,-1-3 0,-3 2 21,-5 2 0,0 4-138,-5-1 0,-3 1 47,0-4-150,0 5 1,4-4-1,0 4 1</inkml:trace>
  <inkml:trace contextRef="#ctx0" brushRef="#br0">1393 3403 8077,'-6'-22'0,"-3"4"97,5 3 79,1 2 0,3 5-86,0 1 0,1 5 106,3 2 0,-2 11 204,6 8 1,-1 17-116,5 10 1,-5 14-192,-3-27 0,0 2 1,0 2-1,0 1-221,1 4 1,1 0-1,-1-2 1,0 1 149,-1 1 1,0 0 0,1-2 0,0-1-8,-1-3 0,0 0 0,0-3 0,2-1-156,5 17 1,2-6 10,2-12 1,2-6-142,2-10 1,2-6 244,-2-13 1,-1-8 32,1-11 1,-1-11 65,1-12 1,2-9-333,-2-6 0,-10 27 1,0-1 361,1 1 1,-1-1-1,-2-3 1,0 0-18,1 0 1,-1 0 0,0 0 0,-1 1-16,0-1 1,-1 0 0,1 1 0,0 0-61,0 1 1,-1 0 0,1 2 0,0 1 260,5-25 0,2 8-392,2 4 1,-3 12 63,-1 11 0,0 5 50,-3 7-302,-3 4 0,0 12-424,-5 11 0,4 9 604,0 6 1,1 3-1079,-1 4 1205,-3-3 0,8 10 0,-5-3 0,-1 2 0</inkml:trace>
  <inkml:trace contextRef="#ctx0" brushRef="#br0">2124 3963 8048,'12'17'338,"-1"-5"201,1 3 0,-1-3-329,0-5 0,5 2 21,-1-5 0,4-1-164,-4-7 1,4-4 47,-4-7 0,4-3-101,-3-5 1,-2-1 59,-7-2 1,2 2-14,-5-3 1,0-1 66,-4 1 0,-2 1-160,-1 3 1,-4 5 93,-4 3 0,-6 3 56,-2 5 0,-2 3-108,-2 8 0,0 11 103,0 8 1,0 9-180,1 2 1,4 1 53,3 7 0,2-4-71,1 4 0,6-6 86,2-2 1,6-5-10,5-6 0,2-5-200,10-3 1,0-7 56,4-4 1,7-4-188,1-4 1,4-4 78,-4-7 0,1-3-198,-2-5 0,2 0-48,-6 1 1,1 0 14,-4 3 0,-4 2 488,0 6 0,-5-5 0,2-2 0</inkml:trace>
  <inkml:trace contextRef="#ctx0" brushRef="#br0">2524 3735 9787,'6'16'851,"5"-2"-614,-4 5 1,3 0-379,2 4 0,-1 0 103,1 0 0,-1 0-101,0-1 1,-3 0 86,0-3 0,-2-3-33,2-4 0,-2-2 88,-2-2 0,-3-2 349,3-2-150,-3-3-135,4-6 1,-2-4-218,4-10 0,-3 0 140,4-4 1,3 0-496,4 1 0,2-5 229,-2 0 0,3 1-1234,5 3 1510,0 0 0,-1-5 0,1-1 0</inkml:trace>
  <inkml:trace contextRef="#ctx0" brushRef="#br0">3232 3483 7863,'-5'-11'102,"4"5"0,-4 3 551,5 11 0,0 6-227,0 12 0,-4 9-167,0 6 1,0 9 88,4 3 0,-4 7-283,1 1 1,-1-5-293,4-7 1,0-3 213,0-4 0,0-7-390,0-4 0,5-10-239,3 2 0,-2-9-1345,1-3 1987,1 1 0,4-16 0,-1 3 0</inkml:trace>
  <inkml:trace contextRef="#ctx0" brushRef="#br0">2981 3803 7906,'11'-4'831,"1"1"1,5-8-623,6 0 0,5 3-71,6-3 0,2 2-119,2-2 0,-4 0-879,1 4 683,-1-3 0,-6 8 0,2-1-688,-3 1 1,-4 2 864,-4 0 0,2 0 0,-3 0 0</inkml:trace>
  <inkml:trace contextRef="#ctx0" brushRef="#br0">3552 3780 7908,'0'12'-100,"0"-1"50,0 1 0,0-1 724,0 0 0,0 1-195,0-1 1,0 4-204,0 1-113,0-1 0,1 0-372,3 0 1,-3 1 158,3-5 1,1 0-262,-1 1 1,4-5 128,-5 1-1277,1-5 1459,1 2 0,-4-5 0,5 0 0</inkml:trace>
  <inkml:trace contextRef="#ctx0" brushRef="#br0">3518 3586 8126,'7'0'-21,"1"0"0,-1 0-195,5 0 1,1 0-414,2 0 629,-3 0 0,10 0 0,-4 0 0</inkml:trace>
  <inkml:trace contextRef="#ctx0" brushRef="#br0">3952 3609 7898,'-12'0'174,"5"5"370,-1 3 0,0 1-137,-3-2 1,0 7-141,-1-2 1,1 7-38,-1 0 0,-3 2-214,0 2 1,0 4-68,3-1 1,5 1-213,-1-4 1,5-2-33,0-2 0,-3 2-270,3-6 1,0 1 83,7 0 1,2-7 480,6 2 0,4-2 0,2 2 0</inkml:trace>
  <inkml:trace contextRef="#ctx0" brushRef="#br0">4100 3849 7937,'4'7'-52,"0"1"0,1-5 80,-1 0 1,-2-1 12,6-2 0,-1 0 118,5 0 1,3 0-116,0 0 0,2-5-83,-2-3 0,-2 2 73,2-2 0,1-1 70,0-6 0,-1 2-4,-4-2 1,-3 2 123,-1 2 0,-3-1 30,4 1-106,-6 0 0,2-1-39,-8 1 1,-2 3 2,-5 1 0,-1 3-176,1-4 1,-6 6 110,-2-2 0,2 3-127,-3 1 0,3 6 84,-2 5 1,-2 2 83,6 6 0,0 0-42,4 4 1,0 4 4,4-1 1,-2 5-111,5-5 1,0 1 97,4-4 0,0-2-366,0-2 1,5 2 157,3-6 1,2-4-107,2-3 1,3-6 23,0 2 0,5 1 94,-1-1 1,3-1-92,1-7 1,1-2-95,2-6 0,-1 1-382,1-1 724,-2 1 0,-1-6 0,0 0 0</inkml:trace>
  <inkml:trace contextRef="#ctx0" brushRef="#br0">4831 3620 7903,'-5'-6'93,"4"1"1,-9 1 563,2 0 1,-2 1-194,-2 3 1,1 1-185,0 3 0,-6 2-58,-2 5 0,1 2-13,-1 2 0,4-2-88,-4 2 1,5-2-170,-1-2 1,3 5-518,5-1 0,2 1 340,5 0 1,0-4 3,0 3 0,1 3 91,3 1 1,6-1-34,5 1 1,2-1 59,-2 1 0,1-3-10,3-4 1,-1-1 136,-3 1 0,-2-5 153,2 1 1,-6-4 102,-1 3 1,-6-3 54,2 4-5,-3-1-204,-6 5 1,-6 0-1,-9 2-105,-6 2 1,1-1-202,-6-4 0,5-1-306,-5-2 1,7 1-19,1-5 0,2 0 504,5-4 0,1 0 0,4 0 0</inkml:trace>
  <inkml:trace contextRef="#ctx0" brushRef="#br0">5288 3826 7886,'-6'0'1744,"-5"0"-1296,10 0 0,5 0-1105,7 0-93,3 0 0,-2 0 750,-1 0 0,1 0 0,-1 0 0</inkml:trace>
  <inkml:trace contextRef="#ctx0" brushRef="#br0">5356 4112 7792,'0'16'1262,"0"-3"-166,0 3-886,0-4 0,2-6 5,1-2 1,0-3-1606,5-1 1390,-1-5 0,5-1 0,-1-6 0</inkml:trace>
  <inkml:trace contextRef="#ctx0" brushRef="#br0">3289 5893 8123,'-11'0'-54,"-1"0"1,5 0 13,-1 0 1,1 0 149,-5 0 1,1 1-57,-1 3 1,0-1 82,-4 4 1,-1-3-185,-6 4 0,-4-1 48,0 5 1,-4-2 37,0-2 1,-2 2 40,-1-3 1,-5 4-17,-3 0 1,-3 0-32,0 1 1,-2-2 35,-3-2 0,3 0-61,-2-4 1,2 4-75,1-4 0,0-1 10,1-3 1,-5 0 4,1 0 1,-6-3 17,2-1 1,-3-4-12,-1 4 1,0-1 51,0 2 1,0-4-365,0-4 0,-6-2 348,31 6 1,0-1-1,-30-9 125,1-2 1,2-2-36,2 2 1,3 2-97,4 2 0,1-1 121,7 0 0,2-3 13,2 4 1,4-1-108,4 0 1,2 2-2,5-5 1,0 2-25,0-2 1,5-3 190,3 3 0,2-8-250,2-3 1,3-3 54,1-1 1,4-5-118,-1 1 1,3-1 431,1 1 1,1 4-315,3-1 1,3 1 158,4 4 1,6 1-108,2-2 0,3 2 25,5-2 0,-2-2-59,6 3 1,3 2 162,4 1 0,0 3-147,-3 1 0,3 4 11,0 0 1,5 2 0,-1-2 0,-2 1-171,2 3 0,1 1 159,7-5 1,-2 5-9,5-2 1,-4 5 47,0 3 0,1 2-35,-5 2 0,3 3 52,-6-3 0,3 3-44,0 1 1,5 0 148,-1 0 0,2 0-67,-1 0 1,-3 0-33,2 0 0,2 0 3,-2 0 1,2 0-7,-1 0 0,2 0-89,5 0 1,-5 0 87,-3 0 1,-2 1-137,-1 3 1,-2-1 98,-2 4 1,-1-3-66,-3 4 1,-1-5 57,5 5 1,-6 0 30,2 3 1,-2 0 37,-2 1 0,0-1-65,1 1 1,-2 0 89,-3 4 1,-2-2-60,-5 5 0,0-4 25,0 4 1,-1 0 147,1 4 0,-4 0-150,0-1 0,-3 1-60,3 0 0,-5 0-208,1 0 1,-2 3 171,-2 1 1,0 0-24,1-4 1,-5-1-105,1 1 1,-4-4 106,3 0 0,-4-1 13,1 1 1,-3 3-84,-1-3 1,4 2-5,0 2 1,-1 0 112,-3 0 1,0 0 78,0 0 1,-3 3-226,-1 1 1,-5-1 107,1-3 1,-2 0-164,-1 0 0,-1-4 91,1 0 1,-4-1 19,-1 1 0,-4-1-4,1-3 0,-2-2 91,-2 2 1,-1-1-36,-3 1 0,2-2-18,-6 2 1,1-2 91,-5-2 1,1 0-81,0 1 0,0-1-39,-1 1 1,-1-5 49,1 1 1,-1-6-305,5 2 1,3-1-55,1 1 0,5-3-69,3 3 1,2-3 112,6-1 0,1-1-379,2-3 711,-2 3 0,9-10 0,-5 5 0</inkml:trace>
  <inkml:trace contextRef="#ctx0" brushRef="#br0">4157 5391 8305,'-6'0'1008,"1"0"-125,5 0-808,5 0 40,1 0 0,6 0-1515,-1 0 1036,0 0 1,1 0-871,-1 0 1234,-4 0 0,3 5 0,-4 1 0</inkml:trace>
  <inkml:trace contextRef="#ctx0" brushRef="#br0">4226 5653 8214,'-5'12'0,"3"-1"280,-1 1 1,1-5 455,2 1 0,2-6-587,1 2 1,4 1-565,4-1 1,1 0 414,-1-4 0,5-5 0,2-2 0</inkml:trace>
  <inkml:trace contextRef="#ctx0" brushRef="#br0">5105 4888 8262,'-11'0'-866,"3"0"809,0 0 0,5-1 86,-5-3 0,6 2 165,-2-6 0,-1 4 250,1-4-32,0 1 93,4-5-330,0 1 1,1 5-3,3 2 1,4-1-81,7 1 1,4 0 117,8 4 1,-2-1-196,5-3 0,5 3 93,3-3 1,5 3-467,-1 1 1,-2-4 168,2 0 0,-6-1-498,-2 1 0,-1 3 153,-6-3 1,-2-1 532,-6 1 0,-2-5 0,-6 3 0</inkml:trace>
  <inkml:trace contextRef="#ctx0" brushRef="#br0">5413 4922 8262,'-11'40'0,"3"0"0,1 6 0,4 1 228,-1 2 1,3-2-349,1 3 0,0-3 13,0-1 1,0-6-119,0-2 1,0-4-165,0-3 1,0 1 198,0-6 1,0 1 225,0-4-36,0-5 0,5-2 0,2-5 0</inkml:trace>
  <inkml:trace contextRef="#ctx0" brushRef="#br0">5859 5185 8067,'0'-11'0,"-4"-1"377,0 1-202,0-1 0,1 5 20,-1-1 0,-5 6 67,1-2 1,-2 3-260,-1 1 0,-4 2 92,-1 6 0,0 4-222,1 11 1,1 0-61,-5 0 1,5 0-49,-2 0 1,8-1 171,0 1 1,5-5-489,0-3 191,1-7 0,7 1 132,3-5 0,2-2 166,2-6 1,-1-2-73,0-5 0,2-1 167,2 1 1,-1 3-144,5 0 1,-5 2 205,2-1 1,-4-2 34,0 5 1,-5 0-80,1 4 1,-4 0 281,3 0-172,-4 0 1,2 0 1,-5 1-64,0 3 1,0 2-253,0 6 1,0-1 84,0 1 0,0-1-303,0 1 370,0-6 0,0 4 0,0-4 0</inkml:trace>
  <inkml:trace contextRef="#ctx0" brushRef="#br0">6156 5139 8067,'0'-11'-309,"0"0"1,-1 0 953,-3 4 0,-3 2-163,-4 5 1,0 0-592,-1 0 0,1 6 52,-1 5 0,1-2 76,-1 7 0,1-6-31,0 5 0,4-2-134,3-2 1,3 4-154,1 1 0,1-1 148,3-4 1,4 4-196,7 1 0,-2-1 74,2-4 1,-2-3 111,-2 0 0,1-2 41,-1 1 0,-1 4 98,-2-4 0,-3 0-17,-5 0 1,0-3 262,0 4 1,-5-5-28,-3 5 1,-3-2-134,-4 2 1,2-2-243,-2-2 0,-2-3 150,2 3 0,0-3-225,3-1 252,1 0 0,-1-5 0,1-1 0</inkml:trace>
  <inkml:trace contextRef="#ctx0" brushRef="#br0">6316 4694 8206,'0'-6'765,"0"1"-577,0 20 1,0 0 4,0 15 1,0 1-108,0 3 0,0 2-54,0 2 1,0-1 47,0 4 0,0 5-72,0 4 1,0 0 134,0 0 1,-4-7-425,0 3 1,-3-4 106,3-1 1,-4-5-242,4-6 1,0-4 120,4 0 0,-1-6-422,-3-5 21,3-8 545,-4-2 0,6-11 75,3-5 0,-1-5-107,4-3 1,-3-2 270,4 2 0,-6-2-39,2 2 1,1-2 102,-1 2 0,4 1-31,-5-1 1,6 0 179,-1-4 1,2 4 84,1 0 1,1 5-135,-1-1 1,1 2 199,-1 2-285,6-1-42,-5 6 1,6-3 105,-3 5 0,-2 1-144,2 3 0,-6 0-119,-1 0 0,-6 6 134,2 5 0,-4 2 32,-4 6 1,-2 0-386,-6 4 1,0 0 66,-3 0 1,2-1 55,-2 1 0,6-5 66,1-3 1,6-2-36,-2-2 1,3-3-16,1 0 1,1-6-143,3 2 1,3-3-32,8-1 0,-1-5-243,5-2 0,0-4 527,4 0 0,0 0 0,0-1 0</inkml:trace>
  <inkml:trace contextRef="#ctx0" brushRef="#br0">6864 5128 8183,'0'-17'0,"0"5"544,0-3 206,0 2 1,-1 3-280,-3 2 0,-2 3-158,-6 5 0,-1 0-282,-2 0 3,2 5 0,-3 1 268,5 6-175,-1-1 1,6 5-335,2-1 1,3 0 196,1-4 0,5 5-554,2-1 1,4 4 264,0-4 0,4 5-259,0-1 1,1 2 201,-5-2 0,1-1 63,-1-3 0,0-3 267,1 4 0,-6-4-188,-2 0 1,-3-5 480,-1 1 1,-1-2-161,-3 2 0,0 1 80,-7-5 1,2-1-59,-6-3 1,2 4-438,2 0 1,-1 0 22,1-4 285,4 0 0,-3 0 0,4 0 0</inkml:trace>
  <inkml:trace contextRef="#ctx0" brushRef="#br0">7412 4740 8125,'0'-5'147,"0"5"0,-1 7 307,-3 12 0,-2 7-27,-6 12 0,-4 5-141,-3 10 0,-8 3-316,12-22 1,0 0-1,-2 0 1,1 0 214,-1 3 1,-1 2 0,1-1-1,0 0-119,0 2 1,0 0 0,0-3 0,1 0 25,0-3 0,1 0 0,1-2 0,1 0-67,-10 25 1,5-7-821,3-4 1,7-7 459,4-8 1,3-4 334,1-8 0,-4-2 0,0-1 0,1 1 0</inkml:trace>
  <inkml:trace contextRef="#ctx0" brushRef="#br0">7972 4728 8272,'-17'17'0,"5"1"-141,-4 4 1,-1 9-210,-2 7 0,2 2 379,2 10 1,-3 2 246,-1 1 1,1-2-160,-1-1 0,5-5-44,-1-3 0,7-4-633,5-7 0,-2-5 96,1-7 464,0 3 0,9-9 0,1 3 0</inkml:trace>
  <inkml:trace contextRef="#ctx0" brushRef="#br0">8063 4751 8227,'6'5'68,"-2"3"1,-2 8 165,-2 7 1,1 6 72,3 9 0,-3 7-76,3 4 1,1-1-247,-1-6 1,4 3 196,0-3 0,1-4-408,-1-4 0,6-1 138,-3-6 0,-1-5-653,-2-2 0,-2-7 741,2 3 0,2-4 0,-4 0 0</inkml:trace>
  <inkml:trace contextRef="#ctx0" brushRef="#br0">7846 5174 8214,'6'0'-1127,"6"0"1015,-1 0 0,6-5 119,6-3 1,5 2-269,2-2 0,3 4 27,1-3 234,1 4 0,4-7 0,1 4 0</inkml:trace>
  <inkml:trace contextRef="#ctx0" brushRef="#br0">8497 5082 8214,'-18'0'314,"2"0"0,-1 2-46,-2 1 0,2 5-20,-2 7 0,3 2-186,-3 2 0,5 1 155,-1-5 0,7 4-306,5-3 1,1-1 108,2-4 0,2 1-376,1-1 1,5-5-17,7-2 1,4-3-259,8-1 0,2 0 630,5 0 0,1-5 0,-1-1 0</inkml:trace>
  <inkml:trace contextRef="#ctx0" brushRef="#br0">8874 4808 8218,'0'12'226,"0"-1"-112,0 0 1,0 7 387,0 5 0,-4 5-81,0 6 0,-3 4-263,3 0 1,-4 4 104,5-4 1,-1-1-616,4-6 0,0 0 50,0-4 1,0 3-468,0-3 769,0-5 0,0-6 0,0-4 0</inkml:trace>
  <inkml:trace contextRef="#ctx0" brushRef="#br0">8703 5071 8016,'5'-12'0,"1"5"58,6-1 1,4 4 94,3-3 1,-1 3-86,1-4 25,0 6 0,4-7-139,0 5 0,3-1-254,1 1 1,0 3 299,-5-3 0,1-2 0,0-1 0</inkml:trace>
  <inkml:trace contextRef="#ctx0" brushRef="#br0">9171 5048 8029,'-11'0'0,"-1"1"0,1 3 0,3 2 336,0 6 1,-3 1-52,-4 2 0,0 3-176,3 4 0,5 1 83,-1 0 1,4-1-255,-3-3 1,4 1-25,-1-5 0,4 4-175,4-4 0,2 1-80,6-5 1,0-5 163,4-2 1,1-2-169,6-2 1,-1-7 58,-3-4 1,2-2 88,-2-6 0,2 0 2,-2-4 0,-3 0 166,-4 0 1,-2 1 20,-2-1 0,-3 1-24,-5 3 1,0-1 31,0 5 0,-5 1 0,-3 6 0,-2-2 0,-2 4 0</inkml:trace>
  <inkml:trace contextRef="#ctx0" brushRef="#br0">9319 5048 8067,'2'-10'-13,"2"2"88,-3 3 14,9 5 84,-9 0 0,4 5-41,-5 3 0,4 3 62,0 5 1,0-3-134,-4 7 0,0-1 109,0 3 0,0 0-218,0-3 1,0 1 72,0-4 1,0 3-120,0-4 1,0-4 122,0-3 226,0-6 214,0 3-343,0-5 0,0-5-3,0-2 0,0-3 0,0-2 0,3-1-225,1-2 0,4 1 152,-4-5 0,5 4-514,-2-4 1,3 5 17,2-1 1,-2 1-173,-2-1 0,6 6 29,-3-3 1,3 5 588,-3-1 0,1-7 0,-1 2 0</inkml:trace>
  <inkml:trace contextRef="#ctx0" brushRef="#br0">9776 4957 8067,'-5'-7'0,"4"-3"0,-9 9 228,2-3 1,-2 3 989,-1 1-867,-1 0 0,1 1 119,-1 3-222,1 2 0,1 6-273,2-1 0,3 4 94,5 1 1,0 0-215,0-1 0,0 2-5,0 2 0,5 2-62,3-2 0,1 7 9,-2 0 0,3 0-51,-2-7 0,1 1 46,-1-5 1,0 1 36,-4-5 544,0 0-280,-4 1 0,-5-5 477,-3 1-369,-2-5 1,-3 2-149,-2-5 0,6 0-18,-2 0 1,2 0-127,-2 0 0,0-2-1316,4-1 774,2 1 633,5-8 0,0 4 0,0-6 0</inkml:trace>
  <inkml:trace contextRef="#ctx0" brushRef="#br0">10062 5334 9693,'6'0'89,"-1"0"1,-5 0 0</inkml:trace>
  <inkml:trace contextRef="#ctx0" brushRef="#br0">1942 7012 8082,'1'17'748,"3"2"0,-3 5-351,3 7 1,1 4-116,-1 11 1,1 1 29,-2 2 0,-1-1-455,2 6 0,2-2 136,1 1 1,0-2-203,0-6 0,1-4 263,3-3 0,-3-2-858,0-2 1,-4-5 376,3-2 0,-4-3-1088,0-1 1515,-1-11 0,3 4 0,1-10 0</inkml:trace>
  <inkml:trace contextRef="#ctx0" brushRef="#br0">1987 6921 8203,'0'-6'303,"1"-3"-26,3 5 1,3-1-170,4 1 0,4 3 116,1-3 1,5 3 24,2 1 1,6 0-87,9 0 1,3 0 57,4 0 1,6-5-361,3-3 1,1 2 272,2-2 1,6 4-351,-31 1 1,0-1 0,3 2 0,0 0 259,-1-2 1,1 0-1,0 3 1,1 0-126,-4-1 0,0 0 1,32-1-12,-32 2 0,1-1 0,30-1 39,-31-1 1,1 0 0,0 3 0,0-1-518,28-6 1,0 4 368,-4-3 0,-7 4-62,-4-1 1,0 3 87,-4 1 0,-7 1 201,0 3 1,-10 2 2,-2 6 1,-5-1 367,-7 1 0,-1 3 270,-2 0 1,-3 0 42,-5-3 50,0 4 0,0 1-403,0 2 1,0-3 122,0-4 1,0 0-148,0 4 1,4-2-204,-1 5 0,1 0 54,-4 4 1,4 3-172,0 1 0,0 1 7,-4-2 0,0 2-189,0 3 1,0 0-123,0-4 0,3 1-22,1-1 1,0-3-414,-4 2 0,0-1 306,0-3 0,0-3-383,0 0 1,0-5 234,0 2 0,-4-4 568,0 0 0,-4-1 0,1 1 0</inkml:trace>
  <inkml:trace contextRef="#ctx0" brushRef="#br0">1919 7812 8148,'-5'0'-9,"5"0"1,6 0 0,9 0 0,8 0 428,7 0 0,10 0-102,6 0 0,9 0-456,10 0 0,-30 0 0,0 0 230,3 0 1,0 0 0,3 0 0,0 0-255,6 0 0,2 0 0,1 0 0,0 0 219,1 0 0,1 0 0,-2 0 1,0 0-72,-4 0 0,-1 0 1,0 0-1,0 0-302,-1 0 0,0 0 0,-2-1 1,-2 1 261,-3-2 1,-1 0-1,-1 1 1,0-1-265,22-5 0,-3-1 143,-8-3 0,-2-1-275,-2 1 0,-4-1 261,-7 1 0,0 1-787,-4 2 976,-5-2 0,-1 6 0,-2-7 0,3-3 0</inkml:trace>
  <inkml:trace contextRef="#ctx0" brushRef="#br0">4112 7446 8048,'-7'0'1970,"7"-3"-2265,8-1 1,-2-1-229,2 1 0,-2 1-918,2-4 1441,2 4 0,-4-2 0,6 5 0</inkml:trace>
  <inkml:trace contextRef="#ctx0" brushRef="#br0">4169 7732 8048,'0'11'1577,"0"-4"-142,0-2-1221,5-5-641,1-5 0,2-2 427,-1-4 0,1 0 0,3-1 0</inkml:trace>
  <inkml:trace contextRef="#ctx0" brushRef="#br0">5436 6693 8349,'0'12'-217,"0"4"0,0 1 145,0 6 280,0 5 0,0 4-43,0 10 0,4 5 61,0 10 0,0 0-502,-4 0 1,0-1 429,0-3 1,1-2-466,3-5 1,-3-2 144,3-2 166,-3-8 0,-6-6 0,-1-5 0</inkml:trace>
  <inkml:trace contextRef="#ctx0" brushRef="#br0">5299 6864 8201,'0'-23'238,"2"5"66,1 3 1,9 2-101,7 2 0,4 0-56,3-1 1,3 2-5,6 2 1,0 3-139,3 5 0,-3 0 128,-1 0 1,3 7-131,-7 4 1,3 7 113,-10 8 42,2-1 0,-12 11-133,2-1 0,-7 5-22,-4-2 0,-4 5-9,-4-1 0,-8 2 105,-7-3 0,-2 0-234,-2-3 1,-4-7 140,1-1 0,-1-6-145,4-5 0,4-2-388,0-6-458,5 0-471,-2-4 1454,4-2 0,6-5 0,1 0 0</inkml:trace>
  <inkml:trace contextRef="#ctx0" brushRef="#br0">6110 7081 8248,'0'-17'0,"-1"5"151,-3-3 0,3 2 353,-3 1 0,-2 5-92,-2-1 0,-6 6-161,-1-2 1,-4 4-92,4 4 0,-4 2 50,3 5 1,0 6-97,1 2 1,3 3-21,1 0 1,1 0-209,6-3 0,0 1-18,4-5 0,4 1-390,0-5 0,10-5-76,1-2 0,5-4 290,3-4 0,4-2-236,-1-5 0,2-5 157,-1 1 1,-3-4 254,3 4 1,-8 0-161,-4 3 0,-2 5 1089,-2-1-124,-5 6 364,-1-3-553,-5 5-246,0 5-58,0-4 0,0 9-483,0-2 221,0 2-330,0 1 246,0 1 1,5-6 165,3-2 0,7-3 0,3-1 0</inkml:trace>
  <inkml:trace contextRef="#ctx0" brushRef="#br0">6464 6773 8199,'0'-18'762,"0"1"-213,5 11 1,-3 2-107,1 8 1,-1 7-12,-2 8 1,-4 8-130,0 4 1,-1 2 129,1 1 0,3-1-114,-3-3 0,3 3-437,1-2 0,4-2-235,-1 1 0,5-4-328,-4 0 0,3-2-745,-3-1 0,0 0 236,-4 0 1190,0-5 0,-5-2 0,-1-4 0</inkml:trace>
  <inkml:trace contextRef="#ctx0" brushRef="#br0">6339 7035 8199,'1'-18'-7,"3"3"0,2 4 121,5 3 1,5-1 186,-1 6 1,5-1-262,-1 4 0,4-4-318,4 0 1,-2 0-120,6 4 0,-5 0 397,5 0 0,-1 0 0,4 0 0</inkml:trace>
  <inkml:trace contextRef="#ctx0" brushRef="#br0">6944 6955 8199,'0'-16'-28,"0"7"224,0-2 0,-1 5 393,-3-1-30,3-1-270,-10 2 0,5 1-12,-5 5 1,-2 5 52,-2 2 1,2 7-85,-2 2 1,2 4-192,2-1 0,1-1 58,2 1 0,-1 0-248,5 4 0,0-4 43,4 0 0,2-5-113,1 1 1,4-4-405,4-3 1,1-3 269,-1-5 0,4-6-255,1-6 1,4-4 197,-1-7 1,-1 0 147,1 0 0,-9 2 5,1 2 1,-3 2 1245,-1 6-291,-1-1 296,-6 6-478,0 16 1,-6 3 481,-1 10 1,2-1-457,1-2 0,-1 1-171,1 2 0,0-4-109,4 0 0,7-5-312,4 1 1,2-1-353,6 1 0,-4-2 388,4 2 0,0-2 0,4-2 0</inkml:trace>
  <inkml:trace contextRef="#ctx0" brushRef="#br0">16389 8212 8258,'4'12'0,"0"4"0,3-3 264,-3 7 0,0-1-169,-4 3 0,0 1-251,0 0 0,1-1 119,3-3 0,-3 1-211,3-5 0,-2 4-394,2-4 642,3 1 0,4-5 0,0 1 0</inkml:trace>
  <inkml:trace contextRef="#ctx0" brushRef="#br0">16400 8017 8300,'-11'-16'91,"5"3"65,2-2 1,8 2-157,3 2 1,5 3-322,3 1 0,-2 4-242,2-1 0,1 4 218,0 4 1,3 3 344,-4 4 0,0 5 0,-4 2 0</inkml:trace>
  <inkml:trace contextRef="#ctx0" brushRef="#br0">16606 8154 8254,'-5'12'-131,"4"-1"0,-4 5 357,5-1 0,0 0 370,0-4 1,1 1-472,3-1 0,-2 5 65,6-1 1,-4 0-288,3-4 0,-3-3 69,4 0-66,-1-1 0,5 0 57,-1-4 1,-1-3-46,-2-3 1,2-4-44,-2-4 0,0-1-191,0 1 0,2-4 82,-2 0 1,-2-5 153,2 5 1,-2 0 154,2 4 0,1-1-248,-6 1 470,6 4-146,-2 2 1,-1 7 30,-2 1 1,-3 4-59,-1 4 1,0 4 6,0 1 1,0 4-308,0-1 1,0-3 95,0 0 0,4-4-398,0 0 1,5-2 195,-2-2 1,0 0-284,0-4 1,1 0 564,3-4 0,1 0 0,4 0 0,2 0 0</inkml:trace>
  <inkml:trace contextRef="#ctx0" brushRef="#br0">17029 8223 8214,'0'8'437,"0"-1"1,0 1-231,0 3 1,0 2-137,0 2 1,0-2-221,0 2 1,0 2 98,0-2 0,0 1-278,0 0 0,0-8 180,0 4 0,0-3-159,0 2 1,0-3 306,0-1 0,5-4 0,1 2 0</inkml:trace>
  <inkml:trace contextRef="#ctx0" brushRef="#br0">17017 8189 8186,'-6'-12'538,"1"1"1,6 1-956,3 2 0,2-1 258,6 5 1,-1 1-707,0 3 865,1 0 0,4 5 0,2 1 0</inkml:trace>
  <inkml:trace contextRef="#ctx0" brushRef="#br0">17268 8143 8373,'0'11'-153,"0"1"1,0-1 261,0 1 0,4 0 273,0 4 1,1 1-280,-1 6 0,-3-4-121,3 0 0,-3-3 85,-1 3 1,0-8 57,0 4 1,0-8-207,0 4 1,4-6-38,0 3-277,0-6 58,1 3-373,1-5 399,5 0 311,1 0 0,-1 0 0,1 0 0</inkml:trace>
  <inkml:trace contextRef="#ctx0" brushRef="#br0">17234 8246 7464,'0'-6'-755,"0"-1"755,0 3 1036,0 3-670,0-4 0,1 1-14,3 0 1,3-1-292,4 2 1,-2 1-149,2-2 0,-2 3 80,6 1 0,-1 0-88,2 0 1,-4 0-922,3 0 1016,3 5 0,-5 2 0,3 4 0</inkml:trace>
  <inkml:trace contextRef="#ctx0" brushRef="#br0">17508 8257 8219,'-5'7'0,"4"3"205,-3-3 0,3 0 1007,1 0-695,0 1-145,0 3-216,0-4 1,0 3-123,0-3 0,1 0-521,3 0 0,-3-3 325,3 4 0,-3-4-1527,-1 3 1689,0-4 0,0 7 0,0-4 0</inkml:trace>
  <inkml:trace contextRef="#ctx0" brushRef="#br0">17463 8189 8211,'0'-7'398,"1"-1"-372,3 4 0,2 0-199,5 4 0,5 0 207,-1 0-34,5 0 0,-7 5 0,3 1 0</inkml:trace>
  <inkml:trace contextRef="#ctx0" brushRef="#br0">17862 8269 8747,'-11'-2'0,"-1"-1"0,1 1 208,0-1-96,-6 1 1,3 2-62,-5 0 0,4 2 5,-4 1 0,4 4 231,-4 4 0,6 1-145,1-1 0,2 0-153,6 1 0,1-5 192,3 1-301,0 0 0,1-1-28,3 1 1,3-6-215,9 2 0,1-8 101,6-3 0,0-5-164,0-3 1,0 2 208,0-2 0,-1 3 33,1 0 1,-4 1 344,0-1 81,-5 6 1,3 1 705,-6 5-498,-4 0-151,-2 0 0,-5 5-240,0 3 1,0 2-342,0 1 1,-4 1-534,0-1 1,0-3 813,4-1 0,0-4 0,0 2 0</inkml:trace>
  <inkml:trace contextRef="#ctx0" brushRef="#br0">18102 8132 8192,'0'-7'1373,"0"-3"-364,0 9-719,0-4 1,0 6-61,0 3 1,0 6-1,0 5 1,0 6-210,0-2 0,-1 2 133,-3 2 1,3 0-174,-3 0 0,3 0-126,1-1 0,0-3-732,0 0 1,3-5 171,1 2 0,5-7-1324,-1-2 1284,2-4 745,1 2 0,1-5 0,-1 0 0</inkml:trace>
  <inkml:trace contextRef="#ctx0" brushRef="#br0">18285 8314 8192,'5'-6'0,"-3"0"443,6 2 122,-5 3 374,2-4-608,-5 10 0,3 1-201,1 5 1,0 1 391,-4-1-863,0 1 0,0-1-136,0 0 0,1 0-401,3-4 1,-3 3 877,3-2 0,3-3 0,-1 0 0</inkml:trace>
  <inkml:trace contextRef="#ctx0" brushRef="#br0">18285 8200 8191,'0'-11'178,"0"-1"0,1 2 263,3 3 1,2-4-762,6 4 1,-1 2 53,0 1 0,5 3 266,-1 1 0,5 0 0,-2 0 0</inkml:trace>
  <inkml:trace contextRef="#ctx0" brushRef="#br0">18490 8292 8183,'-6'5'263,"1"-4"108,5 4 0,5-9-280,3 0 1,3-3-87,4 3 0,-6 0-201,3 4 192,-4 0 0,3 1 110,-4 3 1,-2 3-113,-5 4 0,0 2 0,0 2 1,0-2 24,0 2-15,0-3 0,0 0-13,0-1 1,-1-3 0,-3 0-81,3-6 85,-4 8 1,10-8-150,3 1 1,2-1 15,1-2 0,4-4 32,1 0 1,4-5 25,-1 1 1,8-2-20,3-1 0,-1 3 71,2 1 0,-5 4 121,5-1 1,-6-1 217,2 1 1,-4 1-110,-4 3 0,-3 0 194,-4 0 0,-5 0-69,1 0 0,-6-2 56,2-1 1,-3 0-177,-1-5 1,0 5-129,0-5 0,0 0-32,0-3 0,-3-4-344,-1 0 1,-5-2-219,1 2 1,2 2 240,-2-2 0,1 6 15,-5 1 0,3 6 132,-2-2 0,2 4 188,-6 4 0,2 7-16,2 8 0,1 3 252,2 1 0,3 0 46,5-1 0,1 1 206,3 0 0,4-1-598,7-3 1,3-3 162,5-4 1,4-6-1206,4-2 1,1-3 1089,-2-1 0,3 0 0,-4 0 0</inkml:trace>
  <inkml:trace contextRef="#ctx0" brushRef="#br0">16846 9365 8239,'15'1'797,"0"3"1,7 3-520,1 4 1,5 0-122,6 1 1,-2 3-290,2 0 1,-2-3 145,6-5 0,-3-4 10,-1 1 0,6-4 42,2-4 0,1-3-203,-1-4 0,1 0 48,-5-1 0,0 1 74,-4-1 1,-1 5 49,-2-1 1,-3 6 24,-6-2 0,1 3 3,0 1 1,0 0 12,0 0 0,0 0 204,-1 0 1,1 0-123,0 0 0,4 0 87,-1 0 0,6-2-51,-1-2 0,-2 2-49,1-6 1,5 6 2,3-2 0,5-1 33,-1 1 1,2-4-1,2 5 0,-1-1-44,1 4 1,-2 0-224,-2 0 0,-2-1 50,-6-3 0,-1 3-163,-3-3 1,-2-1-346,-5 1 1,4-5-1197,-1 1 1740,6-2 0,-3-6 0,6-2 0</inkml:trace>
  <inkml:trace contextRef="#ctx0" brushRef="#br1">13842 9217 18089,'-8'0'-923,"1"0"1,-2 3 1013,-6 1 1,-3 4 149,-5-4 1,-6 5-34,-5-2 1,-2 3 34,-6 2 1,0-6-177,-3-2 0,-2 1 55,-3-1 1,3-2-417,-2-5 1,2-4-40,1-4 1,-3-2-7,-1-2 0,6-3 167,6-5 0,-2-1-311,2-3 0,5-2-41,7-5 0,2-5-156,1-3 0,6-1 189,6 1 0,1-3-41,6 3 1,8-2 444,11-2 0,8 6 145,11 2 1,7 7 381,4 5 0,6 3-155,6 4 0,5 2-50,-30 11 1,1 1 0,2 1 0,1 1-182,0 1 0,0 1 0,3 0 0,0 0 124,-1 1 0,0 0 0,1 2 0,1 1-259,0 1 0,0 0 0,-1 3 1,0 0 117,0 0 0,-2 1 1,0 2-1,-1 1-91,-4-2 0,0 1 1,1-2-1,-1 1-356,25 10 1,-3 0 256,-13 4 1,-8 0 1,-10 0 1,-6 0-39,-10 0 0,-8 1 546,-10 2 0,-12 0 49,-11 4 0,-7-1-196,-8 2 0,-5 1-113,24-19 0,-1 0 0,0 3 0,0-1-189,-1-2 1,-1 0 91,0 3 0,-1 0 0,3-2 0,-1 0 0,-2 1 0,-1 0 0,1-1 0,0-1 0,-1-1 0,1 0 0</inkml:trace>
  <inkml:trace contextRef="#ctx0" brushRef="#br0">23059 9239 6569,'-2'7'456,"-1"-3"-43,1-3-171,-3-1 27,5 0-139,-5 0 1,-1 0 38,-6 0 0,0 0 15,-3 0 1,-8 1 6,-8 3 0,-7 1-134,-4 3 0,-3 2 8,-5-3 1,-1 2-241,-2-1 1,-3 1 221,3-5 1,1-1 68,-1-3 0,1 0-20,-2 0 0,4-5-54,4-2 0,1-5-34,4-3 1,6 1-109,9-5 0,3 0-51,4-4 0,6-5 1,5-2 0,6-4 6,-2-4 0,8-2 149,4-2 0,3-1-135,4 5 1,-1 1 99,5 7 1,5-1 19,7 9 1,2-3 43,1 10 1,9-4 2,3 4 0,7 0-267,0 3 0,3 1 282,1-1 1,-1 6-3,-3 2 0,7 3-20,-3 1 0,-1 6-25,-3 6 1,-9 8 22,-3 7 1,-5 8-43,-6 0 0,-3 10 33,-8 1 0,-6 2 63,-6-2 1,-4 3-43,1 1 0,-8-2 7,-4-6 1,-7 1-26,-4-5 0,-8 0 1,-3-4 1,-4-4-17,-4-4 1,1-2 20,-5-1 1,4-6-269,-4-6 0,6-1-231,2-6 1,1 0 470,7-4 0,-5-4 0,7 0 0,6 2 0,7 0 0</inkml:trace>
  <inkml:trace contextRef="#ctx0" brushRef="#br1">15395 5893 24689,'-7'0'3740,"-1"0"-5728,0 0 1672,-3 5-1,-4 2-32,0 4 0,-6 2 202,2 2 99,-2-2 0,-7 8 1,-1-3-1</inkml:trace>
  <inkml:trace contextRef="#ctx0" brushRef="#br1">15076 6179 17548,'-12'0'0,"5"-4"-1428,-1 0 1108,5 0 1,-6 3 733,6-3-463,-6 3 1,2-4-190,-4 5 1,-2 4 564,-2-1 1,-1 6-41,-3-1 0,-3 2-910,3 2 1,-3 3 509,0 0 0,3 1 5,-1 0 154,1-4 1,-8 10 0,-3-4 0</inkml:trace>
  <inkml:trace contextRef="#ctx0" brushRef="#br1">14367 6498 23637,'-17'-5'-2183,"0"-1"0,4-2 1675,-2 1 0,3 4 702,-4-1 0,0 3-63,1 1 0,-2 4 287,2 0 0,1 3-318,-5-3 0,4 5-1,-4-1 0,3 1-316,-3-2 405,5 3 1,-12 2 0,2 6-1</inkml:trace>
  <inkml:trace contextRef="#ctx0" brushRef="#br1">13625 6704 22841,'-18'-5'-1709,"2"0"403,4-3 0,1 3 935,0 5 1,-2 0 383,-2 0 0,2 5 429,-2 3 0,-2 2 346,2 1-707,0 1 1,-2 4 0,0 2 0</inkml:trace>
  <inkml:trace contextRef="#ctx0" brushRef="#br1">19016 6224 24606,'0'-11'-3718,"0"0"1,1 0 3720,3 4 0,-2 2 807,6 5-14,0-5 1,3 3-361,0-1 0,1 5-407,-1 2 1,-3 1-318,-1-1 1,2-2-323,7 6 0,-8-4 703,4 3 1,-3 1-216,2 3 1,1 6-1,-1 1 1</inkml:trace>
  <inkml:trace contextRef="#ctx0" brushRef="#br1">19233 6498 24383,'0'-11'-5032,"0"0"3926,0-1 1,1 6-669,3 2 2937,2 3-944,6 6 1,-2-3-263,-3 6-48,3-5 1,-3 5-519,4-4 0,1 1 989,-1-1 1,1-3-291,-1 3 0,4 3-59,0 0 0,6 3 0,-4 2 0</inkml:trace>
  <inkml:trace contextRef="#ctx0" brushRef="#br1">19495 6693 21697,'0'6'-1781,"0"4"1,2-9 1396,1 3 1,0-1 199,5 1 1,-1-2-28,5 6 1,-5-6-38,1 2 0,0 1 51,3-1 0,-3 4-969,-1-5 879,1 6 0,-2-2 0,-1 4 1</inkml:trace>
  <inkml:trace contextRef="#ctx0" brushRef="#br1">19758 6978 20537,'0'-16'-2063,"0"8"1,1-1 604,3 13 1133,-3 2 1,5 11-1,-6 1 1</inkml:trace>
  <inkml:trace contextRef="#ctx0" brushRef="#br1">20066 5813 24384,'11'-7'293,"-4"-1"1,0 5 440,-4 0 1,4-2-93,4 1 1,-3 0-532,-1 4 0,2 0-282,6 0 1,-2 1-356,2 3 0,2 1-146,-2 3 1,5 2 141,-1-3 1,3 4-305,1 0 0,4 0 582,-1 1 0,6-1 0,-3 1 1</inkml:trace>
  <inkml:trace contextRef="#ctx0" brushRef="#br1">20912 6019 26124,'17'0'-661,"5"-4"345,-3 0 1,-3-3 784,0 3 1,1 0 99,3 4 0,0 0-1092,-1 0 0,1 1-19,-5 3 0,1-1-180,-5 4 0,2 1-60,2 3 0,-2-3 124,2-1 1,-2 1 283,-2 3 1,5 1 0,2-1 0</inkml:trace>
  <inkml:trace contextRef="#ctx0" brushRef="#br1">21528 6190 23476,'7'0'47,"-1"-1"586,-2-3 1,2 3-804,6-3 0,-1 3-156,0 1 0,1 0-119,-1 0 0,1 3-136,-1 1 0,4 4-108,1-4 0,-1 3 507,-4-3 0,1 5 0,-1-3 0</inkml:trace>
  <inkml:trace contextRef="#ctx0" brushRef="#br1">22019 6373 23462,'7'0'-1061,"3"0"0,-4 4 329,6-1 0,-1 1 79,1-4 573,-1 5 1,4 0-328,0 3 0,1-3 343,-5-5 1,4 4-28,1 0 1,4 10-1,-2-2 1</inkml:trace>
  <inkml:trace contextRef="#ctx0" brushRef="#br1">22419 6590 13591,'5'-12'-2646,"2"6"2608,4 1 1,2 5 149,2 0 0,-2 0-177,2 0 0,-2 0-176,-2 0 0,0 4 120,1 0 0,-1-1 104,1-3 1,4 5-1,2 2 1</inkml:trace>
  <inkml:trace contextRef="#ctx0" brushRef="#br1">22933 6738 18151,'12'0'-1125,"-1"0"0,2 0 953,2 0 0,3 2 336,4 1 0,1 0-308,0 5 0,4-5 25,-1 5 1,5-2-225,-4 2 1,3 2 295,-3-2 1,4 2-1,-1 1 1</inkml:trace>
  <inkml:trace contextRef="#ctx0" brushRef="#br1">23596 6932 18151,'7'-3'-10,"1"-1"1,-4 0-205,3 4 1,5 0 165,3 0 1,0 0 0,-4 0 0</inkml:trace>
  <inkml:trace contextRef="#ctx0" brushRef="#br0">8714 8657 8161,'0'-11'-1499,"0"-1"1995,0 6 0,0-1 434,0 4-555,0 1-150,0 7 1,-4 4 206,1 10 0,-3 2-95,3 5 1,0 4-46,-5 4 1,2 4-90,-1 0 0,-2 5-49,5-1 0,-4 2-316,4 2 0,-3-2 176,3-2 1,-1 3-687,1-3 0,3-2 369,-3 2 0,3-6-538,1-2 0,0-1 247,0-6 1,1-1 84,3-3 0,-2-5 509,6-3 0,0-2 0,3-2 0</inkml:trace>
  <inkml:trace contextRef="#ctx0" brushRef="#br0">9057 9057 8259,'0'-8'-33,"0"1"1,-2 4 171,-1-1 0,0 3-9,-4 1 1,-1 0 70,-4 0 0,1 5 49,0 3 1,-1-2-83,1 2 0,1-1-186,2 5 0,2-1 101,2 0 0,3 2-217,-3 2 0,3-1-125,1 5 0,0-5 135,0 2 1,3-4 166,1 0 1,5-1-69,-1 0 1,2 0-202,1-4 0,1 2-129,-1-5 117,0 5 76,1-8 80,-1 4 1,-4-4 142,-4 3 1,-3-2-109,-3 1 1,-4 0-71,-4 1 1,-6-3 67,-2 3 0,3 1-292,1-1 0,2 3 341,2-3 0,-1 5 0,1-3 0</inkml:trace>
  <inkml:trace contextRef="#ctx0" brushRef="#br0">9354 8965 8467,'0'12'700,"0"0"-429,0 4 1,0-2-33,0 5 1,0-4-167,0 4 1,0 0-273,0 4 0,0 0-41,0 0 1,0-4 173,0 0 1,0 0-615,0 3 0,0-4 55,0-3 625,-5 3 0,3-5 0,-3 3 0</inkml:trace>
  <inkml:trace contextRef="#ctx0" brushRef="#br0">9182 9148 8091,'-6'0'259,"1"-5"-55,10 4 1,1-8-75,6 5 0,3-4 1,0 5 0,6-2-293,-2 1 0,6 3 81,2-3 0,1-1-812,-2 1 893,-2 0 0,9 4 0,-4 0 0</inkml:trace>
  <inkml:trace contextRef="#ctx0" brushRef="#br0">8109 9765 6582,'0'11'419,"1"6"-164,3 2 1,2 2-9,6 2 1,-1 1-212,0 3 0,1-2 87,-1 6 0,-3-5-207,0 5 1,-2-6 119,2 2 1,-2-4-30,-2-4 0,-3 1 156,3-5-91,-3 1 0,-2-6 15,-3-3 1,1 2 19,-4-5 1,3 0-9,-4-4 1,5 0 55,-5 0-71,5 0 0,-5-1 48,4-3 1,0-4-250,4-7 83,0 2 1,1-7 0,3 3-185,4 0 0,2-2-63,1-4 0,1 4-10,-1 0 1,2 0-147,2-4 0,-2 5 151,2 3 1,1 2 38,0 2 1,0 1 246,-1 2 0,-2 3 0,2 5 0,3 0 0,0 0 0</inkml:trace>
  <inkml:trace contextRef="#ctx0" brushRef="#br0">8486 9902 8085,'11'0'-595,"-5"0"1097,5 0 22,-10 0 1,-5 1-290,-7 3 1,-3 2 4,2 6 0,1-1 113,-1 1-472,6 4 157,-4-3 1,9 3-606,-3-4 488,3-1 1,2 1-110,3-1 1,2-3 69,5-1 0,1-4-298,-1 1 1,1-3-285,-1-1 273,1 0 1,-1-1 117,0-3 0,0-3 309,-4-4 0,-1 3-55,-2 1 1,-2-1 54,1-3-51,-1-1 0,-2 1 51,0-1 727,0 6-372,0-4 0,0 7 713,0-4-728,0 4 1,3-3-13,1 2 1,5 3-186,-1-3 1,2-1 86,1 1 1,1-1-296,-1 1 0,2 2 59,2-6 0,-2 4-250,2-3 113,-2 4-107,-2-7 74,1 9 0,-2-6 133,-3 4 1,0 1-267,-4-2 287,-1 3 1,3 2-49,-5 3 107,-5 3 1,0 4-63,-3 0 0,-1 1 118,5-1-164,1 1 0,3-1-70,0 1 128,0-6 0,1 3-6,3-5 0,-2 3-27,6-3 13,-6 0-13,8 1 41,-8-4 0,7 6-29,-6-4 1,2-1-117,-1 1 0,-1-1 14,4-2 0,-3 0-84,4 0 0,-4-4 91,3 0 0,0-5-170,0 2 1,3 0 109,-2 0 1,1-1 92,-1-3 0,0 3 96,-4 0 0,5 5 0,-1-5 0,-3 0 0,5-3 0,-5 3 0,3 1 0,2 4 0,-4-7 0,6 9 0,-5-4 0,1 5 0,-4 0 0,3 0-44,-4 0 0,3 1 44,-2 3 82,-3-3 168,4 4 82,-5 0-178,0 1 420,0 6-99,5-1-267,-3 1 1,4-2 85,-2-3-212,-3 4 1,5-6 94,-2 2-247,-3-2 1,6-1 135,-3 0-30,-3 0-225,4 1 165,-5-4 1,1 4-62,3-5 97,-3 0 123,4 0-130,-5 0 1,4-5 5,0-2 0,5 0-49,-2 0 1,4-1-5,0-3 0,0 0-100,1 4 0,-5-3 128,1 2 215,0 3-243,3 0 404,-5 5-123,0 0-76,-6 0-126,0 5-145,0 1-178,0 6 0,0-5 106,0 1 1,1-4-567,3 3 516,-3-4 0,5 3 1,-2-3 229,4 1 0,2 4 0,1-1 0</inkml:trace>
  <inkml:trace contextRef="#ctx0" brushRef="#br0">9377 9879 8085,'6'-11'0,"-1"3"0,-5 0 0,1 1-82,3-5 98,-3 6 0,4-4 707,-5 2-202,0 3-368,-5 0 0,3 5 253,-6 0-381,1 0 0,-5 5 82,1 3 1,3 2-65,0 1 1,6 1 44,-2-1 1,3 1-129,1-1 0,0 0-66,0 1 1,0-1 99,0 1 0,1-5-151,3 1 0,2-6 117,6 2 1,3-4-70,0-4 0,4-3-51,-4-8 1,8-4-100,-4-8 0,5 2 126,-5-6 0,-2 2 33,-2-2 1,-2-5 201,-2 1 1,1 2-124,-1 3 1,-5 5 348,-2-2 1,-2 4 28,-2 4 269,0 3-311,0 4 1,-6 7 33,-1 5 0,-3 8-22,-2 11 0,1 1-105,-1 10 1,2 2-378,3 6 0,2-1 138,5 5 0,0-5-306,0 1 1,5-3 176,2 0 1,7-1 145,1 0 0,1 0 0,-5 1 0</inkml:trace>
  <inkml:trace contextRef="#ctx0" brushRef="#br0">8623 10564 8067,'-18'0'0,"1"0"24,6 0 0,0 0 173,-1 0 1,2 5-77,2 3 0,-2 3 112,3 5 1,2 0-110,1 3 1,3 1-8,1-4 1,0 4-140,0-1 1,8-2-76,4-2 1,7-3 77,0 0 0,2-6-32,2-2 0,-4-3 0,0-1 1,-1-5-75,1-2-87,-2-4 212,-6-5 1,-1 2 128,-2-5 1,-3 4-63,-5-4 1,-1 0-28,-3-4 1,0 4-203,-7 0 0,4 1-258,-8-1 0,6-1 5,-2 4 0,1 1-92,6 4 507,-5-6 0,8 0 0,-4-6 0</inkml:trace>
  <inkml:trace contextRef="#ctx0" brushRef="#br0">9148 10187 8067,'6'0'81,"-2"2"532,-8 1-319,-2 9 0,-7 6 13,-2 5 0,-3 1-53,-4 2 0,0 3 102,3 6 1,-1-1-51,4 0 1,1 2-247,4 2 1,4-1 106,4 5 0,-2-2-158,1 2 1,0 2-72,4-2 1,5 5-184,3-1 1,-2 1 152,2-9 0,-6 1 94,2-1 0,-3-6-294,-1 2 0,-5-7 106,-2 0 1,-5-8-406,-3-4 0,2-4 227,-2-3 1,1-3 363,-1-5 0,-3-10 0,-5-3 0</inkml:trace>
  <inkml:trace contextRef="#ctx0" brushRef="#br0">8828 10701 8067,'12'-17'0,"6"0"853,4 6-496,1-1 0,13 1-670,-6-1 1,8 6-19,-7 2 331,4 3 0,-6 1 0,6 0 0</inkml:trace>
  <inkml:trace contextRef="#ctx0" brushRef="#br0">10005 10245 8174,'-12'0'-395,"1"0"1,-1 5 1091,1 2 1,-6 3-189,-2 2 0,-2 0-287,-2 4 0,0 1 37,0 6 1,1-1-155,-1-3 1,1 1-6,3-5 1,4 4-209,7-3 0,-1-1-108,6-4 1,-1 1 157,4-1 0,0 1-48,0-1 0,5 0 4,2 1 1,2-5-171,-1 1 259,2 0 0,-4 3-110,6 1 122,-6-1 0,-1 0-7,-5 1 1,-5-1-167,-2 1 1,-4-1 100,0 1 1,1-1-285,2 0 0,-2 1 94,2-1 1,0-3-320,0-1 140,3 1 442,5-2 0,0 5 0,0-5 0</inkml:trace>
  <inkml:trace contextRef="#ctx0" brushRef="#br0">10016 10496 8161,'6'-7'516,"5"2"-107,-10 5 1,4 2-142,-5 1 1,-4 4-58,0 4 1,-3 1-143,3-1 1,-4 0 102,4 1 1,1-1-620,3 1 0,0-1-601,0 1-457,5-1 1505,1 0 0,6-4 0,-1-2 0</inkml:trace>
  <inkml:trace contextRef="#ctx0" brushRef="#br0">10096 10439 8161,'-6'-12'-69,"-1"5"240,4-1 0,1 4-155,-2-3 1,4 4 72,4-1 0,-1 3-1044,4 1 436,-4 0 519,7 0 0,-4 0 0,6 0 0</inkml:trace>
  <inkml:trace contextRef="#ctx0" brushRef="#br0">10222 10484 8029,'-7'2'329,"4"1"1,1 0-11,2 5 0,0 0 51,0 8 1,0-4-98,0 4 1,0 0-30,0-1 0,2 1-205,1-5 1,-1 0 109,1 1 1,2-5-286,-1 1 164,5-5-260,-2 2 110,4-5 1,-1-2-8,-2-1 0,1-4-99,-6-4 4,6-1 218,-7 1 0,8 0-237,-3-1 0,0-1 59,0-2 0,1 6 101,3-2 0,-3 3-52,0 1 0,-5-2-336,5 5 575,-6 0 210,4 9 1,-8 2-22,-2 4 1,2 4-104,-6 0 0,2 1 656,-2-5-274,-2 1-369,9-1-43,-4-5-510,5-1 362,0-5 1,6 0-77,6 0 0,0-6-414,7-5 0,0-1 186,4-3 1,0 1-141,0-1 1,-4 2 133,0-2 1,-5 6 276,1 1 1,-2 6 249,-2-2 539,-4 3-541,3 1 1,-9 5 89,3 2 0,-3 4 45,-1 0 0,-4 0-52,1 1 0,-1-1-839,4 1 1,0-1 314,0 1 1,0-1 213,0 0 0,5 1 0,1-1 0</inkml:trace>
  <inkml:trace contextRef="#ctx0" brushRef="#br0">8360 11158 8233,'13'0'116,"2"0"1,9-1 310,10-3 1,16 2-202,11-6 1,-22 6 0,3 1-717,3 0 1,1-1 0,4-1 0,1 1 673,1 0 1,2 0-1,3-2 1,0-1 71,4 1 0,0 0 0,2 1 0,1 1-936,-20 1 0,1 0 0,-1-1 741,1 0 0,-1 0 1,1 0-1,1 0 0,2 0 1,-2 0 22,-1-2 1,-1 1 0,1-2 0,0 0 0,1 0 0,0 0-21,-3 0 1,0 0 0,0 0 0,1-2 0,0 0-1,-1 0-65,17-2 1,-2-1-1,-2 0 1,-2 0-91,-4 1 1,-1-1 0,-3 0-1,-2 0-82,-5 2 0,-1 1 0,-4-1 0,0 0 358,27-3 0,-9 0-817,-6-1 1,-11 4 631,-8 1 0,1 6 0,-2-7 0,1-2 0</inkml:trace>
  <inkml:trace contextRef="#ctx0" brushRef="#br0">14013 10701 8492,'5'7'-944,"3"-3"0,2-3 802,2-1 0,3 0 397,0 0 1,5 4-425,-1-1 199,3 1 0,1 0 50,0 0 0,0 0 3,-1-4 1,1 0 2,0 0 1,0 3-35,0 1 1,0 0 22,-1-4 0,3 0-23,1 0 0,-2 0-37,3 0 0,1-5-11,-1-3 0,4-2-13,0-1 1,-3-1 30,-2 1 1,2 0-17,-1-1 1,-1 2 186,-3 2 0,-4 2-160,0 2 0,-1 3 245,1-3 0,-1 4-128,-3 4 1,-2-2 72,2 6 0,2 0-58,-2 3 1,4 1 10,-4-1 0,4 0-21,-4 1 1,6-5 2,-2 1 1,2-2-100,2 2 1,4-2 70,-1-2 0,6-3-181,-1 3 1,2-4 100,1-4 1,4 2-140,0-6 0,4 2 18,-4-2 0,-1-2 30,-7 3 1,2 0 38,-5 0 1,2 4 8,-6-1 0,5-1-129,-9 1 0,3 1 112,-6 3 0,3 0-358,-4 0 0,4 1 112,-4 3 0,4-2-1000,-4 6 1256,6 4 0,-9 6 0,5 5 0</inkml:trace>
  <inkml:trace contextRef="#ctx0" brushRef="#br0">20066 10644 8414,'4'-7'39,"0"-1"0,5 5 49,-1 0 0,6 1-45,1 2 1,1 0-236,-1 0 1,3 4 171,5 0 1,0 4-158,0-5 0,1 5 222,3-4 1,2 3 39,5-3 0,0 4 11,1-4 0,0 3-74,3-3 0,-2 1-94,2-1 0,-3-3 54,0 3 0,0 1 1,3-1 0,-4 0 11,1-4 0,1 4-19,-5-1 0,3 1 56,-7-4-38,5 5 0,-5-3 0,5 1 163,-1-1 1,-1-2-113,4 0 0,1 0 17,-1 0 1,4 0-9,0 0 0,1 0 11,-1 0 0,-2 0-23,2 0 0,-2 0-7,-2 0 1,-4 0 70,1 0 1,-2 0-66,1 0 0,3 3 37,-2 1 1,2 0-109,1-4 1,-1 0-170,-2 0 1,2 1-23,-3 3 0,-1-1 222,2 4 0,-6 1 0,3 3 0</inkml:trace>
  <inkml:trace contextRef="#ctx0" brushRef="#br0">16161 11889 8292,'5'12'-293,"0"-1"-74,2 0 0,3 1 529,-2-1 1,2 1 1,5-5-146,1 1 0,0-6-10,-1 2 0,3-3-2,5-1 0,0 0 40,0 0 1,-4-1 11,0-3 0,-1 3 26,1-3 1,-2-1 3,-1 1 1,-8-3 47,4 3 0,-3 0 5,2 4 1,-3 0-13,-1 0 1,-3 0 28,4 0 1,-4 1-60,3 3 1,0-1 10,0 4 1,3-4-50,-2 1 1,3 1 43,5-1 0,-2-1-190,5-3 0,-4 0 40,4 0 0,-4 0-122,4 0 0,-1-1 142,1-3 1,1 2-18,-5-6 1,4 4 17,-3-3 1,3 3 2,-4-4 1,4 5 27,-4-5 1,0 5-21,-3 0 1,-1 1 31,1 2 1,-1 0 8,1 0 1,-1 0 41,0 0-34,1 0 1,-1 0 4,1 0 0,-1 0 52,1 0 0,0 2-66,3 1 0,-2-1 2,2 2 0,-2-3 2,-2-1 0,5 4 0,-1-1 1,0 1-4,-3-4 0,3 0-8,0 0 0,2 0-6,-2 0 0,-1-1 0,5-3 1,-4 3-32,4-3 1,-5 2 35,1-2 0,-2 2 1,-2-1 0,2 1 18,2 2 1,-2 0 1,2 0 1,2 0 44,-2 0 1,4 0 21,-4 0 1,2 4-89,-2 0 0,-1 0 13,5-4 1,-5 4-92,1-1 1,2 1 89,-2-4 1,4 0-91,-4 0 0,0 0 36,-3 0 1,3 0-14,0 0 0,0 0 28,-3 0 1,3 0 0,0 0 1,4 0 2,-4 0 1,2 0 1,-2 0 1,2 0 7,2 0 0,2 0-11,-2 0 1,2 0 10,-2 0 1,2-4-6,-2 1 0,-1-2 1,1 1 1,-4 2 20,4-1 0,-3 0 1,3-1 0,-5 3-6,1-3 0,-3 3 4,0 1 0,-1 0 40,1 0 0,3 0-45,0 0 1,2 0 74,-2 0 1,1 0-66,3 0 1,3 1 25,-3 3 1,1-1-11,-1 4 1,3-4-2,-3 1 1,3 1 43,0-2 0,0 2 2,-3-1 1,6-2 114,-2 1 1,3 2-138,-4-1 0,1 0 72,0-4 1,1 4-84,3 0 1,-3-1 3,3-3 0,-1 0 29,-3 0 1,6 4-10,-6 0 1,-1 0-27,-3-4 0,-4 0-13,4 0 1,-4-1-214,4-3 0,0 3 135,4-3 1,-4-1-550,0 1 1,0 0 240,4 4 0,-4-4-197,0 0 1,-4 1-55,4 3 597,-5 0 0,8 0 0,-4 0 0</inkml:trace>
  <inkml:trace contextRef="#ctx0" brushRef="#br0">16697 10005 8228,'7'-5'-281,"-1"3"247,-2-1 46,-3-4 0,5 6 313,-2-3-300,-3 3 1,5 6 160,-6 3 1,1 5-12,3 3 1,-3 5 38,3 2 0,-3 1-47,-1 7 0,0-5-163,0 5 1,0-2 82,0 1 0,0-2-9,0-5 1,0 0 11,0 0 0,4-5-126,0-3 1,-1-2 139,-3-2-38,0 0-167,0-4 215,0-2-60,0-5 0,2-5-65,1-3 1,0-7-142,5-4 0,-6-4 134,2-4 0,2 3-9,2-2 0,-2-2 17,2 1 0,0 4-6,3 4 0,2 5-131,2-1 1,-2 2 97,2 2-193,-3 5 0,0 0-162,-1 6 125,1 0 0,-1 6 109,1 1 1,-5 3 14,1 2 0,-1-1-56,5 1 226,-1-1 0,1 0 206,-1 1-177,1-1 0,-1-1 280,0-2-137,1-3 0,-1-1-126,1 0 1,-5 0-28,1-4 0,-4-2 2,3-2 0,-4 2-55,1-6 1,1 1 47,-2-5 1,1 5-180,-4-1 152,0 0 1,-4-3-100,1 0 1,-6 4 88,1 3 0,-3 3 3,-4 1 0,1 1 24,-5 3 1,3 6 3,-3 6 0,5 4 225,-1-1 1,4 1-75,3-1 0,3 3 86,5-3 0,1-1-98,3 1 1,7-4-217,9 4 1,1-5-81,2 1 1,4-7-228,-1-4 0,6-3 116,-2-1 1,0 0-134,0 0 0,-5-5 378,2-3 0,2-7 0,0-3 0</inkml:trace>
  <inkml:trace contextRef="#ctx0" brushRef="#br0">17325 10233 7928,'12'0'-2,"-1"0"126,1 0 1,4 0-218,3 0 0,-1 0 71,1 0 1,0 0-197,4 0 1,0 0 38,0 0 179,-1-5 0,1-1 0,0-6 0</inkml:trace>
  <inkml:trace contextRef="#ctx0" brushRef="#br0">17931 9948 8215,'0'-12'123,"0"6"0,0 6-119,0 7 0,0 5 192,0 3 1,-5 2 44,-3 2 1,2 6 221,-2-2 0,6 2-127,-2-2 1,-1 4-196,1-1 1,0 5-69,4-5 0,0 2-177,0-1 0,5-4 54,3 0 0,2 0-207,1-4 1,2-3-10,2-1 1,-2-3-219,2-5 0,-2 2-478,-2-5 491,6 0 471,-5-4 0,5 0 0,-6 0 0</inkml:trace>
  <inkml:trace contextRef="#ctx0" brushRef="#br0">17691 10176 8267,'8'-4'-521,"-1"0"1,2 1 267,6 3 250,-2 0 1,9 0 50,-3 0 1,2 0 14,2 0 0,4 0-63,-1 0 0,2 0 16,-1 0 0,-2 0-437,6 0 421,-6 0 0,3 0 0,-5 0 0</inkml:trace>
  <inkml:trace contextRef="#ctx0" brushRef="#br0">18136 10096 8251,'0'6'-412,"0"5"1,0-4 408,0 8 1,0-1 73,0 5 1,0 0 104,0 4 1,0-4-113,0 0 1,0 0 193,0 4 1,4 0-92,0 0 1,0-4-89,-4 0 0,4-5-28,-1 1 1,1-2-129,-4-2 151,5-4-48,-3 3 1,6-10-107,-4 0 1,0-5 74,-4-7 0,4 0-229,0-4 0,-1 0 43,-3-3 1,4-3-49,0 3 1,1 1 33,-1-1 0,-2 4-91,6-4 0,-4 5 118,4-1 0,-1 2-31,5 2 1,-5 1 208,1 2 0,-1-2 0,5 4 0</inkml:trace>
  <inkml:trace contextRef="#ctx0" brushRef="#br0">18525 10256 8175,'-7'-5'-1,"2"2"-266,5-4 248,-5 4 0,3-3-540,-6 2 419,5 3 0,-7-4 106,3 5 1,0 0 66,0 0 1,-1 1 243,-3 3-15,4 2-156,-3 6 0,8-5 22,-6 1 0,6 3-22,-2 4 0,2 1 102,2-5 0,0 0-174,0 1 0,6-1 86,1 1 0,-1-2-348,2-3 0,0 2 105,3-5 1,1 0-194,-1-4 1,2 0 61,2 0 0,-2-5-53,2-3 0,-3-2 307,0-1 0,4-6 0,2-1 0</inkml:trace>
  <inkml:trace contextRef="#ctx0" brushRef="#br0">18616 10279 8174,'-1'-7'-1547,"-3"4"2966,3 1-349,-9 2-767,3 5 1,1 2-183,2 4 1,3 1-249,1-1 291,0 0 0,0 1 43,0-1 1,5-1-2342,2-2 2134,4 2 0,-5-3 0,-1 4 0</inkml:trace>
  <inkml:trace contextRef="#ctx0" brushRef="#br0">18787 10245 7738,'0'7'626,"0"1"0,2-4-271,1 3 1,0 0-301,5 0 1,-5 3 110,5-2 1,-4 2-176,3 1 1,-4 1-17,1-1 1,1 1-399,-1-1 261,-1 1 1,-3-1-254,0 0 1,0 1-280,0-1 1,0 1 693,0-1 0,0-5 0,0 0 0</inkml:trace>
  <inkml:trace contextRef="#ctx0" brushRef="#br0">18844 10073 8181,'0'-11'64,"0"-1"1,6 2-180,1 3 1,3 2 114,2 5 0,-1-6 0,1 0 0</inkml:trace>
  <inkml:trace contextRef="#ctx0" brushRef="#br0">19039 10290 8101,'-5'12'0,"3"-1"-66,-2 0 1,3 5-77,1-1 1,0 4 247,0-4 0,0 2 218,0-2 0,4-2-288,0 2 1,1-6 83,-1-2 0,-3-3-235,3 4 1,-2-6 139,2 2-156,-3-3 1,6-6-29,-4-2 0,-1-5-67,2-3 0,-2 1 91,2-5 0,-2 1 17,6-1 1,-4-2 60,3 2 1,0 1-7,0-1 0,4 5 183,-4-1 56,3 2-207,-3 2 0,3-1 737,-3 1-340,4 4 1,0 2 155,0 5 1,1 2-167,-1 1 1,-3 4 16,0 4 0,-2 1-214,2-1 0,2 4-72,-3 0 1,3 4-859,2-3 345,-1 4 333,1-2 1,-5 1-1544,1 0 1636,0 0 0,3 4 0,0 0 0</inkml:trace>
  <inkml:trace contextRef="#ctx0" brushRef="#br0">16834 10621 7198,'12'7'387,"-1"-3"0,6 1-18,2-2 0,4 1-36,3-4 0,1 0-175,7 0 0,-2 0 6,6 0 1,1 0-5,-1 0 0,4 0-15,-4 0 1,4 0-111,-4 0 0,0 0 150,-3 0 0,-1 2-279,0 1 0,-1-1-16,-2 1 1,2-1-14,-3-2 1,3 0 112,1 0 0,0-2-123,1-1 0,-5 0 73,1-5 0,-5 5-103,5-5 1,-6 4 309,2-3 0,-3 4-121,-1-1 0,0 3 190,-1 1 1,-3 0-124,1 0 0,-1 1 56,3 3 0,0-1-50,-3 4 1,3-4 10,-3 1 0,2 1-12,2-2 1,0 1-33,0-4 1,0 2-74,-1 1 1,2-1 72,3 1 0,-1-1-126,4-2 0,-1 0 63,2 0 0,0 0-33,-4 0 0,5 3 62,-2 1 1,-1 0-5,2-4 0,-5 4 73,5 0 1,-1 0-59,5-4 1,-2 0 57,-3 0 0,2 0-52,-6 0 1,5 0-74,-4 0 1,-1 0 76,-3 0 1,0 0-116,0 0 1,-2-4-164,-2 0 0,3 0-370,-3 4 1,1 1-1585,-1 3 2179,-2-3 0,-6 15 0,1-4 0</inkml:trace>
  <inkml:trace contextRef="#ctx0" brushRef="#br0">12814 9868 8548,'0'17'0,"-4"6"12,1 0 1,-1 1 248,4 7 0,0-1 376,0 4-436,0 6 0,0 0 17,0 6 1,0 3 56,0 1 1,0 8-552,0-1 0,0 7 446,0-3 0,1-28 1,2 0-92,-2-1 1,1 1 0,6 30 33,-6-31 1,0 1 0,7 26 69,-2 2 0,0-2-38,0-2 0,0-1-107,0-3 1,2 3 7,-5-3 1,0-2 52,-4-2 1,0-2-220,0-1 1,-5-2 85,-3-2 1,2 1-123,-2-5 0,6-1 141,-2-6 0,2 0-342,2-4 1,0 0-14,0-5 0,6 1 365,1 0 1,0-1-565,0-3 1,1-1 325,3-3 1,-3-3-377,-1 4 0,-3-4 105,4 0 0,-6-1 514,2 1 0,-3-1 0,-1 0 0</inkml:trace>
  <inkml:trace contextRef="#ctx0" brushRef="#br0">12689 11741 8270,'-7'-12'0,"-3"1"523,9 4-198,-4 7 0,5 12-128,0 7 0,4 8 88,-1 3 0,6 7-59,-1 1 0,2 4-27,1-4 0,1 0-77,-1-4 0,6-1 71,2-2 0,-1-3-125,1-6 1,-2 0-187,2-3 0,2-6 70,-6-6 1,0-4-13,-3 1 35,-1-3 1,0-10 0,1-4-37,-1-3 0,1-3-23,-1-4 1,4-5-83,1-2 0,0 0-75,-1 0 1,3 1-756,5-2 996,5-2 0,1 4 0,5-5 0</inkml:trace>
  <inkml:trace contextRef="#ctx0" brushRef="#br0">23276 9811 8373,'6'5'-512,"-1"2"429,-5 8 0,0 3 467,0 5 1,-4 5-9,1 2 1,-5 5-70,4 3 0,-4-1-101,5 4 0,-2 1 29,1 4 1,3 1-89,-3 2 1,1 0-163,-1 4 0,-2 0 15,-5 4 1,-1-3 45,1-1 0,-1 0-128,1 4 1,0 2 42,-1 2 0,-3-3 112,0 3 1,-1-3 18,5-1 0,0 4-31,-1 0 1,7-28 0,0-1-77,-3 29 0,-2 0 103,3-4 1,-2-1 163,1-3 0,-2 2-146,2-6 0,2 4 76,-2-3 0,2 2-203,-2-6 1,0 1 87,4-9 0,-1 2-20,1-6 1,3 2 7,-3-9 1,-1-1-108,1-3 0,0-1 80,4-3 1,0-3-337,0-4 608,0-1-498,0 0-200,0 1 1,0-4-816,0-1-614,5-4 1167,-4 2 660,5 0 0,-1-4 0,1 4 0</inkml:trace>
  <inkml:trace contextRef="#ctx0" brushRef="#br0">22785 11684 8206,'-7'0'109,"3"1"146,8 3 1,3 6-43,4 5 0,0 7-16,1 0 1,-1 3 19,1 5 0,-5-3-92,1 3 0,0-1 136,3 2 1,-1 2-14,-2-3 1,2 2-122,-2-2 0,2 2-28,1-5 0,1 3-195,-1-3 0,-3-1 119,-1-3 0,-3-1-141,4-3 1,-6-3-93,2-4 227,2-1 0,-3-4-47,4-4 33,-4-1 1,7-4 35,-2-1 1,-2-4-15,2-4 0,-1-6 12,5-2 1,3-2-46,0-2 1,5-1-95,0-3 1,2 3-17,5-3 0,-2-1-239,6 2 0,-5-6-38,5 2 1,-6 2 109,2 1 1,-3 4 284,-1 4 0,0-2 0,0 3 0</inkml:trace>
  <inkml:trace contextRef="#ctx0" brushRef="#br0">15007 12175 7631,'-6'5'-463,"2"2"1,3 3 720,1 2 0,-2 3 330,-1 0-361,1 6 0,-3-2-19,5 7 0,0-2-14,0 3 1,4-3-96,0-1 0,5 0 54,-2 0 0,0 0-193,0-1 1,1-4 73,3-3 0,-3-2 104,0-1 0,-1-2-211,5-3 1,-1-2-232,0-5 0,-3-1 142,0-3 1,-1-2 107,5-5 1,-2-6-169,-3-2 1,4-3 109,-4 0 1,0-1-31,0 0 0,-1 3 78,2-3 1,1 6 106,-5-6 1,5 8-22,-2 0 295,-2 2-225,0 2-27,1 5-32,-5 0 2,9 12 0,-8 0-369,6 5 1,-2 1 120,2-1 1,2 1 212,-2-1 0,2 5 0,1 2 0</inkml:trace>
  <inkml:trace contextRef="#ctx0" brushRef="#br0">15350 12323 7999,'0'-6'-250,"0"1"223,5 5 220,-4 0 1,4 10 92,-5 5 1,0 7-86,0 4 1,0 5 2,0 7 0,0-1-28,0 4 0,0 1-161,0 4 1,-4-4-72,0 0 1,1-4 75,3 4 1,0-9-286,0 1 1,-2-4 140,-1 1 0,1-4-72,-2-8 0,3-3-40,1-4 1,0-5-102,0 1 0,-4-7 17,1-1 1,-1-5-114,4-6 0,0-6 433,0-2 0,0-3 0,-5-5 0,-2-3 0</inkml:trace>
  <inkml:trace contextRef="#ctx0" brushRef="#br0">15315 12529 7999,'7'-29'-96,"2"1"60,-6 5 1,6 5 40,-1 3 1,2 3 192,1 5 1,1 2-145,-1 5 1,2 1 82,2 3 1,-2 2-148,2 5 0,-3 2-40,-5 2 1,3-1-29,-2 5 0,-3-3 92,-1 3 1,-3-5-144,-1 1 0,0-2 18,0-2 0,-1 0 136,-3 1 1,-2-1-152,-6 1 0,1-6 28,-1-2 0,1-3-429,0-1 132,-1 0 395,1 0 0,-1-10 0,1-3 0</inkml:trace>
  <inkml:trace contextRef="#ctx0" brushRef="#br0">15784 12437 7999,'6'0'-741,"-1"-1"990,-5-3 1,-5 3-198,-3-3 1,-2 3 235,-1 1-219,-1 0 1,5 0-1,-1 0 0,1 0-6,-5 0 0,4 0 10,1 0 1,3 0-4,-4 0 1,5 0-45,-5 0 1,4 5 124,-3 3-73,4 2 1,-2 5-11,5 0 0,0 0 58,0-3-126,0-1 1,1 1-153,3-1 0,-1-3 64,4-1 1,1-4 62,3 1 1,1-3-173,-1-1 1,4-5 60,1-3 1,-1-6-58,-4-1 1,4-1 83,1 0 1,-1 2-12,-4-5 0,1 2 29,-1-2 1,1-3 6,-1 3 0,-1-3 32,-2 0 0,1 0-36,-6 3 0,3-3 152,-3 3 0,-1 2-83,1-2 0,-1 5 329,-2-2 93,0 4 131,0 0-284,0 6-64,-5 1 1,0 6 32,-3 3 1,-1 3-93,5 9 0,-3 1 20,3 6 0,-4 0-88,4 0 1,1 1-141,3 3 1,0-3-31,0 3 0,3-3-211,1-2 1,5 1 115,-1 0 0,2-1-70,1-3 0,4-3-592,1-4 341,-1-1 527,-4-5 0,6 5 0,1-5 0</inkml:trace>
  <inkml:trace contextRef="#ctx0" brushRef="#br0">16161 12437 8083,'-12'-10'-419,"1"3"1,-1-2 439,1 5 0,-1 0 90,1 4 0,-2 0 21,-2 0 1,2 1-83,-2 3 0,-1 1 108,0 3 0,2 2-5,7-2-61,-3 2 0,8 1-18,-1 1 1,1-5 9,2 1 0,4-1-51,0 5 1,9-5-4,-2 1 0,3-5-224,-3 0 1,5 2 67,-1-1 1,4 0-102,-4-4 0,4-1 0,-4-3 0,1 1 111,-5-4 1,1 3 8,-1-4 0,0 2-1,1-1 0,-2 0 9,-2 3 376,-3 3 264,-5-4-380,0 5 1,-2 4 278,-1 0-350,1 5 0,-3-7-125,5 6 0,0-5-174,0 5-208,5-5 0,3 2 79,7-5 338,-2 0 0,3 0 0,-4 0 0</inkml:trace>
  <inkml:trace contextRef="#ctx0" brushRef="#br0">16480 12277 8083,'0'-11'1073,"-1"6"-900,-3 5 1,-1 5-95,-2 6 1,-2 6 395,5 2-299,0-3 0,0 5 15,0-6 0,1 5-118,3-1 0,0 3-131,0 1 1,3 0-387,1-1 0,0 0-329,-4-3 1,0 1 339,0-4 1,0 0-570,0-1 1002,0-7 0,0 7 0,0-9 0</inkml:trace>
  <inkml:trace contextRef="#ctx0" brushRef="#br0">16332 12414 8170,'0'-11'25,"0"0"-124,0 4 1,4 1-220,-1 2 0,6 3 635,-1-3 1,2 3-103,2 1 1,4 0-190,3 0 0,-1 0-153,1 0 0,-1 4-249,1-1 1,2 6 201,-2-1 174,-2 2 0,4 1 0,-3 1 0</inkml:trace>
  <inkml:trace contextRef="#ctx0" brushRef="#br0">16595 12540 8077,'0'6'-1150,"1"0"1171,3-6 0,2 0 81,5 0 0,-3 0 187,0 0 0,-1 0-250,5 0 0,-1-2-10,0-2 1,-3 2-18,0-6 1,-2 4-117,2-3 1,-2-1 83,-2-3 0,-3-1 58,3 1 1,-3-2-114,-1-2 0,-5 6 101,-3-2 0,-2 3-13,-1 1 0,-1 1 41,1 6 1,0 2 136,-1 2 1,-3 2-107,0 5 0,1 2 144,6 2 0,-1-1-209,5 5 0,1-4 71,3 4 1,0-3-414,0 3 1,6-5-17,5 1 1,2-4-529,6-3 866,-5-3 0,8 0 0,-5 1 0</inkml:trace>
  <inkml:trace contextRef="#ctx0" brushRef="#br0">16926 12563 8064,'-5'-11'-756,"2"0"659,-5 4 1,5-2 120,-5 5 1,4-1 50,-3 1 0,-1 3-11,-3-3 1,3 8 69,0 4-43,1 2 0,-3 1 124,2 1 0,3-1 111,5 0 1,0 1-52,0-1 1,1-3-247,3-1 1,2-3 19,6 4 0,-3-6-140,2 2 1,-2-3 15,6-1 0,-1-2-212,1-6 1,-2 1 113,2-9 0,2 0-92,-2 1 0,0-6 37,-3 2 1,3-3 58,0-5 1,0 2-3,-3-6 0,-1 4 104,1-3 1,-5 5 113,1-2 0,-6 3 2,2 1 1,-3 1 506,-1 3-358,0 3 0,-1 10 61,-3 2 0,-2 2 256,-5 2 1,-5 9-176,1 3 0,0 8 132,4 3 0,-1 0-220,1 3 0,1 4-343,2 0 1,3-1 61,5 2 0,1-5-253,3 5 1,2-6 281,6 2 0,-1 2 0,1 0 0</inkml:trace>
  <inkml:trace contextRef="#ctx0" brushRef="#br0">15806 12940 8141,'12'0'-30,"-1"0"1,1 0-41,-1 0 1,1 0 285,-1 0 0,0 5 261,1 3 0,3-2-41,0 1-281,6-4 1,-7 6-50,5-5 0,0 3-149,3-3 0,3 1-34,1-1 1,-5-3 66,1 3 0,-1-3-104,2-1 1,-2 0 49,-2 0 0,3 0-91,-3 0 0,2 0 18,2 0 0,-4 0 87,0 0 1,0 0 50,4 0 1,-4 2 35,0 1 0,-5 0 25,1 5 1,-2-2 164,-2 2 0,1 2 67,-1-3 1,1 3-82,-1 2 1,-3-2-5,-1-2 1,1 1-117,3-6 0,6 5-4,2-4 0,-1 1-38,1-1 0,0-3-179,4 3 1,-4-3-56,0-1 1,0-1-3,4-3 0,-1 3-3,1-3 0,0-1 141,0 1 0,-1 0 6,-3 4 1,1 0 17,-5 0 1,4 0 119,-4 0 1,1 1-36,-5 3 0,0-1 163,1 4 1,-1-4-2,1 1 1,3-2-113,0 2 1,2-3-31,-2 3 1,1-3 7,3-1 0,3 0 27,-3 0-61,-3 0 19,6 0 0,-8 0 31,5 0 0,-5 0 24,1 0 0,2 0 4,-2 0 0,0 0-14,-3 0 0,3 2-2,0 1 0,2 0-2,-2 5 1,-1-6-1,5 2 1,-4 1-9,4-1 0,-4 1-55,4-1 1,0-3-123,4 3 1,0-3 90,0-1 0,0 0-128,0 0 0,-1 0 3,1 0 1,0 1 122,0 3 1,0-3-55,0 3 1,-2-2 25,-2-2 0,5 0-174,-5 0 0,5 0 60,-4 0 1,-3 0 42,2 0 0,-1 3 61,1 1 1,1 1-9,-4-1 0,3-3 91,-4 3 1,5 1-68,-1-1 0,2 4 48,-2-5 1,2 6-56,-2-1 0,3-2 49,1 2 0,-4-1 10,0 5 0,0-4 6,4-1 1,1-3 5,2 4 1,-2-5 100,3 5 1,1-6-87,-1 2 1,3-2 6,-3-2 1,3 1-85,-3 3 0,-1-3 65,-3 3 1,-4-3-222,0-1 0,-1 0-201,1 0 0,-1 0-256,-3 0 1,-2 0-15,2 0 1,2 0-1255,-2 0 1881,0 5 0,-4 1 0,1 6 0</inkml:trace>
  <inkml:trace contextRef="#ctx0" brushRef="#br0">9856 13408 8499,'12'0'530,"-1"0"1,2 5-415,2 3 0,3 2 9,5 1 0,-1-3-156,1 0 1,0-1 143,0 5 0,0-1-95,0 0 0,-6 1 16,-1-1 1,-5 2-152,-3 2 0,-3-1-206,-5 5 202,0-5-57,-5 13 1,-7-7-50,-7 11 0,-7-5 160,-5 5 0,-2-2-1,-1 1 1,1-2 28,2-5 1,3-1-1,6-3 1,4-3 87,3-4 326,2-1-190,7-5 0,7 3-111,10-5 1,11 0 154,8-4 0,5-1-146,3-3 0,2-3-219,6-4 0,0 3 128,-1 1 0,-4-1-179,-3-3 0,-4 3-54,-3 1 1,-3 4-810,-6-1 1050,-9 3 0,2 1 0,-8 0 0</inkml:trace>
  <inkml:trace contextRef="#ctx0" brushRef="#br0">10370 13602 8198,'6'0'-1189,"3"2"1592,-5 1 1,1 5-24,-1 7 0,-3 3-41,3 5 0,-3-3-178,-1 3 0,0-3-4,0 7 0,4-3-32,0-1 0,1-4-171,-1 0 0,-2-5 74,6 1-128,0-2 0,3-3 131,1-2 1,-5-3-111,1-5 0,-1-2-228,5-1 0,-1-5 37,1-7 0,-1-3-67,0-5 0,1 0 143,-1 0 1,1 1 70,-1-1 0,-1 1 104,-2 3 0,2 3 169,-2 4 1,1 1 568,-2-1-544,3 6 0,-7 1 36,4 5 0,-4 5-10,1 3 1,-3 3-45,-1 4 1,0-1-116,0 5 1,0-1-266,0 1 0,0 1-294,0-4 0,1-1 249,3-4 0,-1-1-580,4-2 435,1 2 159,3-9 254,-4 5 0,8-6 0,-2 0 0</inkml:trace>
  <inkml:trace contextRef="#ctx0" brushRef="#br0">10964 13705 8198,'6'-11'-445,"5"-1"0,-10 1 494,3-1 1,-3 5 275,-1-1 0,0 1 122,0-5 1,0 4-114,0 1 0,-5 4-229,-3 0 1,-2 1 90,-1 2 1,-1 2-148,1 1 0,-1 4 24,1 4 1,1 2-48,2 2 1,-1-1 83,5 5 1,1-5-118,3 1 1,0-1 82,0 1 0,5-6-111,2 3 0,4-3 2,0 2 0,4-5 100,0-2 1,4-3-214,-3-1 1,4-6-23,-1-5 1,-1-2-60,1-6 0,-4 0 109,4-4 0,-5 0-179,1 0 1,-1-5-25,1-2 0,-2-2 146,2 2 1,-2-2 78,-2 5 0,-3-4-57,0 0 0,-5 3 252,5 2 0,-5-2 121,0 1 0,-1 4 490,-2 4-386,-5 5 1,-2-1 174,-4 7 1,-1 5-57,1 6 1,-4 5-86,0 7 0,-1 8 63,5 8-132,0 2-204,-1 1 0,6 4-70,2 0 1,4 4-158,4-4 1,3 5-400,9-1 0,-2 2 0,5 2 0,-2-2-684,2-2 0,3 1 1225,-3-4 0,-1 1 0,1-3 0,-1-3 0,-4-1 0,-4-2 0</inkml:trace>
  <inkml:trace contextRef="#ctx0" brushRef="#br0">10165 14470 7557,'0'-6'-594,"0"1"687,0 5 0,3 5-78,1 3 0,5 5 230,-1 3 0,-2 4-110,2-1 0,-1 3-82,5 0 1,-5 5 80,1 0 0,-2-1 15,2-3 1,1 4-33,-5 0 0,-1-1 27,-3-3 0,4 0-132,0 0 0,0 3 82,-4 1 0,0-2-111,0-6 0,0 2 110,0-6 0,-4 0 138,0-3 27,0-1-10,-1-5 0,3-1-151,-6-5 1,6-1 15,-2-3 0,3-3-155,1-8 0,0-3 106,0-5 0,5-5 53,2-2 1,3-2-215,2 1 1,-1-2-332,1 3 1,3-2 206,0 2 1,0-2 13,-3 5 0,3 1-39,0 3 1,0 5-217,-3 3 0,-1 6-198,1 1 0,-5 6 26,1-2 634,0 3 0,-2 6 0,-2 2 0,2 4 0,-5 5 0,4 2 0</inkml:trace>
  <inkml:trace contextRef="#ctx0" brushRef="#br0">10519 14664 8150,'7'0'-309,"1"0"283,-6 0 1,7-1-164,-5-3 1,5 3 154,-1-3 1,-3-2 165,-2-2 121,4 3-127,-6-5 0,4 8-50,-5-6 1,-1 5 1,-3 0 0,2 3 112,-6 3 1,-1 4-98,-6 4 1,2 4 184,-2 1 1,2 4-90,2-1 0,1 2-82,2 2 0,-1 0-39,5 0 1,1-4-150,3 0 1,0-4-18,0 4 1,5-6-227,2-2 1,0 0-86,0-8 1,1 1 159,3-4 0,4 0-19,1 0 1,-1-5 112,-4-2 0,1-4 53,-1 0 0,-1-4-72,-2 0 277,2-1 1,-5 5 15,3-1 156,-3 1 1,-4 0 2,3-1 0,-3 5 260,3-1-166,-3 0-100,4-3-207,-3-1 1,8 5 26,-3-1 1,4 1-6,0-5 1,0 1-156,1-1 1,-1 1 87,1 0 0,-1 3-133,0 0 0,-3 5-91,0-5 219,-6 5-133,3-2 111,-5 5 0,-1 5 1,-3 3 0,-1 3 74,-2 5 0,-4-2 164,4 5 0,0-4-135,0 4 1,0-4 23,0 4 0,2-5-205,5 1 0,0-6 139,0-1 1,1-2-113,3 2 0,-2 1 36,6-6 1,0 1-154,3-4 1,0 0 20,1 0 0,-1-5-167,1-2 0,0-4 104,4 0 1,-7 0-135,2-1 1,-2-2 143,2 3 0,-1-3 54,-2 6 0,-2-1 98,-2 2-148,-3 2 450,5 5 5,-6 0 0,-4 1 180,0 3 0,-4 2-88,4 5 0,1-3 102,3 0 0,-4-1-209,0 5 0,0-1-106,4 1 1,2-5-104,1 1-101,-1-6-53,8 9 0,-4-9-305,6 6 0,-1-6 6,0 2 1,1-3-786,-1-1 1209,1 0 0,-1 0 0,0 0 0</inkml:trace>
  <inkml:trace contextRef="#ctx0" brushRef="#br0">11055 14687 8150,'0'-6'-486,"0"2"631,0 8 1,-3 2 502,-1 6 0,0 3-383,4 0 1,0 2-171,0-2 1,0-1-27,0 5 1,0-5-169,0 1 0,0-2-2,0-2 249,0 1-262,0-6 1,1-1-9,3-5 0,-1 0-156,4 0 1,1-1 83,3-3 0,1-2-140,-1-6 1,1 1 142,-1-1 0,0-3 25,1 0 0,-1 1 195,1 6 1,-1-2-199,0 2 533,1 3 30,-1 0-191,-4 5 1,-2 5-253,-5 3 0,0 2-187,0 2 0,-4 3 66,0 0 1,0 2-393,4-2 562,0-3 0,0 5 0,0-6 0</inkml:trace>
  <inkml:trace contextRef="#ctx0" brushRef="#br0">11421 14893 8150,'0'-12'-322,"0"1"307,0 5 0,-1-3 243,-3 5-94,-3-5 0,-4 8 254,0-3-196,-1 3 1,2 2 191,2 3 1,0 3-98,4 9 1,-1-4 142,1 4 1,3 0-159,-3-1 1,2 4-45,2-3 1,2 3-36,2-4 0,2 0-143,5-4 1,6 0-78,2-4 0,2-3-383,2-8 0,1-3-309,3-9 0,-2-3 365,6-7 0,-6-2-358,2-3 0,-3-5 206,-1 1 1,-4-2 78,0 3 1,-5-4 220,1 0 1,-6-4 119,-1 4 1,-6-3 188,2 7 0,-3 2 213,-1 10 580,0-1 1,-6 6-417,-6 6 1,0 10 240,-7 8 0,0 12-257,-4 4 0,4 11 107,0 1 0,4 7-244,-4-1 0,8 4-457,0 0 0,7 2-67,0 3 1,4-3-687,4 2 1,2 2 882,6-1 0,1 3 0,2-4 0,4 0 0,2-2 0</inkml:trace>
  <inkml:trace contextRef="#ctx0" brushRef="#br0">11010 15521 8083,'-12'-11'0,"1"0"0,-1 4 0,1 2-189,0 5 219,-1 0 0,-4 0 224,-3 0 0,2 5 307,2 2 1,-2 4-114,2 0 0,1 0-86,7 1 0,-2 0-513,5 4 1,0-2 136,4 5 1,0-2-11,0 3 1,4 1-36,0-2 0,8-2-184,0-2 1,3 0 110,0-4 0,-1 3-26,5-6 0,-5 2 65,1 2 1,-2-5 41,-1 1 0,-5-2 113,1 2 0,-6 2-1,2-2 0,-8-2 116,-3 2 1,-3-5-77,-2 5 0,-1-2-32,-2 2 0,1 1-155,-5-5 1,5 3-234,-1-3 1,2 4-934,2-5 548,0 1-31,-1-4 735,6 0 0,1 0 0,5 0 0</inkml:trace>
  <inkml:trace contextRef="#ctx0" brushRef="#br0">11135 15692 8083,'7'-6'78,"3"1"1,-9 7 95,3 6 0,-4 0 65,-4 7 1,-2 3 280,-6 1 0,5-2-290,-1 2 1,2-5-46,-2 2 0,3-4-882,5 0 206,0-1 0,1-1-1049,3-2 1540,3 2 0,4-9 0,0 4 0</inkml:trace>
  <inkml:trace contextRef="#ctx0" brushRef="#br0">11192 15532 8083,'-5'-11'-1423,"4"5"1073,-4 1 1,5 6 349,0 3 0,5 2 0,1 5 0</inkml:trace>
  <inkml:trace contextRef="#ctx0" brushRef="#br0">11284 15681 8062,'0'11'80,"0"1"108,0-1 0,0 2 29,0 2 1,0 2 45,0 2 0,0 1 0,0-5 0,4 4-84,-1-4 1,1 4 54,-4-3 0,4-1-318,0-4 1,0-3-220,-4-1 6,5-4 1,-3 2 72,6-5 1,-4-1-100,3-3 1,-3-4 97,4-7 1,-1 1-52,5-5 1,-1 4 190,1-4 0,-1 5-58,0-1 0,1 2 485,-1 2 0,1-1 13,-1 1 1,-1 3 765,-2 1-449,2 4-306,-4-2 0,1 10-56,-3 3 0,-3 2 164,-1 1 1,0 1-181,0-1 1,0 0-61,0 1 0,0-4-457,0-1 116,5 1 0,1-2-169,6-2 0,0-3 104,4-1 0,-2-1-30,5-3 1,0-2-138,3-6 0,1 1-275,0-1 1,-1 1 340,-3 0 1,2 0 100,-2 4 0,-2 1 345,-2 2 1,-6 2 109,-1-1 1,-5 3 162,5 3 1,-5 4-284,0 4 1,-1 2 59,-2 2 0,0 2-647,0 2 0,-4 2 257,0-2 0,0-1-1041,4 1 0,0 0 1208,0 4 0,5 0 0,2 0 0</inkml:trace>
  <inkml:trace contextRef="#ctx0" brushRef="#br0">10781 16206 8090,'-5'-10'409,"5"2"0,12 3-336,10 5 0,4 0 101,8 0 0,0 5 78,12 3 1,2-2 165,9 2 0,2-2 287,2 2-759,-27-3 0,0 0 0,1-4 0,1-1 139,2 2 1,0 0 0,-2-1 0,-1 1-78,2 0 0,-1 0 1,0-2-1,0 1-202,-1 1 0,-1 0 0,-1-2 1,0 1-294,24-1 1,0 0-481,0 0 0,-6 0 455,-6 0 1,-4 0 511,-7 0 0,-1-4 0,-2 0 0,-5 2 0,-2 0 0</inkml:trace>
  <inkml:trace contextRef="#ctx0" brushRef="#br0">16332 15761 8358,'-1'-7'-1322,"-3"4"1503,2 1 0,-3 4-15,5 1 0,2 5 275,1 7-209,4 3 0,4 1-133,1 0 0,4-1-6,3 1 1,3-3-148,1-4 0,1-1 119,2 1 0,2-5-93,3 1 1,2-6 53,-3 2 0,3-2-170,1-2 0,-3 0 117,-1 0 0,0-4-197,0 0 1,-1-5 157,-2 1 1,-3 2-15,3-2 0,-3 1 113,-1-5 1,-2 5-70,-2-1 1,3 4 127,-3-3 0,-1 4-28,1-1 1,-4 3 193,4 1 1,-5 4-219,1 0 1,-2 5 28,-2-2 1,4 0 314,1 0 0,0 0-12,-1 0 0,3 2-302,5-5 0,4 3 93,-1-3 1,5 0-359,-5-4 1,5 0-40,-5 0 1,5 0-38,-4 0 1,3-1 129,-3-3 1,3-1 16,-3-3 1,-1-1 91,-3 6 0,0-2 4,0 1 1,0 2 52,0-1 1,-2 1-75,-2 2 0,3 0 279,-3 0 1,-1 2 12,1 1 0,0 0 39,3 5 0,-1-5-176,2 5 0,-3-4 19,7 3 1,-2-4-67,2 1 1,-2-3-103,5-1 0,-3 0-121,4 0 209,-1 0 1,0 0-1,0-1-136,-2-3 1,2 1 67,-3-4 0,-2 4 32,-6 0 1,1 1 70,-4 2 0,3 0 17,-4 0 0,1 0-36,0 0 1,-2 2 17,5 1 1,-4 2-18,4 3 13,0 2-21,-1-9 0,3 8 9,-2-5 1,4 0-67,4-4 0,-2 4-8,6 0 0,-1-1 5,4-3 0,4-1-10,0-3 0,1 3 45,-5-3 1,1 3-9,3 1 1,-2-1 79,2-3 1,-6 3-77,-2-3 0,-1 3-176,2 1 1,1 0-80,-6 0 0,1 0-212,-4 0 1,1 1-105,2 3 1,-1-2 545,1 6 0,-2 4 0,-1 6 0</inkml:trace>
  <inkml:trace contextRef="#ctx0" brushRef="#br1">20295 1016 15276,'0'-6'639,"0"1"0,1 5-796,3 0 1,-2 1-129,6 3 0,-4 8 722,4 7 1,-5 8-81,5 8 0,-6 4-37,2 7 1,-2-1-143,-2 1 1,1 0-336,3 0 0,-3-7-406,3-5 1,-2-3 356,2-5 1,-3-5-204,3 1 0,1-6-408,-1-1 1,0-2-1803,-4-2 2512,0 0 1,5 1 0,1-1-1</inkml:trace>
  <inkml:trace contextRef="#ctx0" brushRef="#br1">20638 1416 11726,'-6'12'3096,"1"-1"-2404,-2 0 1,0 1-306,4-1 0,-2 2-274,-3 2-163,-2-2 0,5 3 0,-4-3-892,1 2 717,1-2 263,0 4 1,-3-6 0,4 0 0</inkml:trace>
  <inkml:trace contextRef="#ctx0" brushRef="#br0">20946 1131 7479,'-6'9'265,"2"2"146,2-2 1,-1 12-27,-1-2 1,-4 7-42,4 0 0,1 5-170,3-4 0,0 3 84,0-3 1,1-2-468,3-6 0,-2-2 153,6-6 0,3-1-155,4-2 1,1 1 33,-5-6 1,1 0-24,-1-7 0,-1-2 168,-2-6 0,1-3-41,-6 0 1,1-4-4,-4 4 0,0-6 77,0 2 1,0 2 87,0-2 0,-4 3-84,1-3 0,-5 4-164,4-4 0,-1 6-19,1 2 0,3 0-139,-3 3 1,2 3-95,-2 1 251,3 3 1,6 1-1,7 0 1</inkml:trace>
  <inkml:trace contextRef="#ctx0" brushRef="#br0">21334 1096 7998,'-7'2'880,"-1"1"-374,5-1 1,-7 9 38,3 1 0,0 4-141,0 7 1,4 0-291,-1 0 1,3-1 112,1 1 1,1-1-478,3-3 159,2 2 0,10-8 0,0 2-265,2-2 1,-3-7 228,4-2 1,-1-2-11,1-2 1,1-2-77,-4-2 1,-1-3-47,-4-8 0,1 2 171,-1-2 0,-5-2-2,-2 2 1,-3-4 226,-1 4 1,-5-2-199,-2 2 0,-3 2-58,-2-2 0,1-1 21,-1 0 1,5 1-424,-1 4 255,6-1 0,-7 1-810,5-1 1076,0 6 0,14-4 0,3 4 0</inkml:trace>
  <inkml:trace contextRef="#ctx0" brushRef="#br0">21700 1039 7689,'0'12'-522,"-4"-1"1365,0 1 1,-5 0-180,2 3 1,0 3-148,0 5 1,4-1-223,-1-3 0,-1 1-47,1-5 1,2 4-366,6-4 0,6 5 162,5-5 1,4-4-297,-4-3 1,6-6 135,-2 2 1,-2-3-57,2-1 0,-1-5 4,1-2 0,-2-5-37,-6-3 1,1-3 100,-1-5 1,-5 2 88,-2 2 1,-3-5-38,-1 5 0,-1-4 21,-3 8 1,-2-1-483,-5 5 1,-6 1 42,-2 2 469,-3 3 0,-5 5 0,-3 0 0</inkml:trace>
  <inkml:trace contextRef="#ctx0" brushRef="#br0">20421 1942 8516,'11'0'-675,"10"0"1263,6 0 1,11-4-79,8 0 0,16-5-788,-25 5 0,2 0 0,5 0 0,1-2 582,4 1 0,1-1 0,1 0 0,1-1-19,1 0 0,0-1 0,4 1 0,-1 0-150,3-2 1,0-1 0,0 1 0,0 0-328,-1 0 0,-1-1 1,-2 0-1,0 0 207,-3 2 1,-1 1 0,-3 1 0,-2 0-201,-8 2 0,0 1 1,-3-1-1,0 1-55,22-4 0,-5 2-71,-18 5 311,-2 0 0,-6 3 0,1 1 0,0 0 0</inkml:trace>
  <inkml:trace contextRef="#ctx0" brushRef="#br1">22750 1051 11629,'0'-12'230,"0"1"1,-1 5 262,-3 2-476,-7 2 1,-7 4 302,-5 2 0,-3 3 63,-1 8 1,-3-1 11,3 5 1,0 0 76,4 4 0,4 0-285,0 0 0,7-1-247,0-3 0,2 2-167,6-2 1,2 1 97,5-1 0,4 2-166,4-6 1,4 0-149,1-3 0,0-1-188,-1 1 0,-2 0-15,2 3 0,-7-6 124,-4 3 0,-3-3 148,-1 2 1,0 4 115,0 0 1,-9 1 138,-2-5 0,-4-1-94,-1-2 13,4 2 0,-5-9 66,6 3 136,-1-3 0,1-6 0,-1-1 0</inkml:trace>
  <inkml:trace contextRef="#ctx0" brushRef="#br1">22990 902 11838,'0'18'1492,"0"9"-858,0-1 0,-5 6 546,-2 2 0,-7 2-539,-2 2 0,1-3-383,4 4 1,-1 1-742,1 2 1,3-1 266,1 0 1,4-2-1227,-1 2 1,3-4 411,1 1 0,0-3-903,0-5 1816,0-2 0,0-5 1,0 0-1</inkml:trace>
  <inkml:trace contextRef="#ctx0" brushRef="#br0">22762 1268 8517,'0'-28'-217,"0"7"-54,0-1 0,5 1 564,2-1 1,9 2 610,3 1 1,2 5-453,2-1 1,5 4-175,3 3 1,-4 3-253,0 5 0,-3 0-156,-1 0 1,4 1-444,-1 3 0,0 4 294,-7 7 279,2 3 0,-3 5 0,5 0 0</inkml:trace>
  <inkml:trace contextRef="#ctx0" brushRef="#br0">23093 1473 8517,'11'-5'39,"6"-1"1,1-7-87,5-2 0,-4-3 157,0-5 0,0 1 10,3-1 1,0-1 123,-3-3 0,-2 3 76,-6-3 0,-1 3-194,-2 1 1,-3 4 23,-5 0 1,-1 5-76,-3-1 1,-8 7-192,-7 5 1,-7 8 218,-5 6 0,-4 9-26,0 7 0,0 5-272,8-2 0,3 2 52,9-2 1,1 0-30,10-4 1,2-2 33,5 3 0,5-8-224,7-4 1,4-2-213,8-2 1,3-4 81,8-4 492,3-1 0,5-12 0,-1-3 0</inkml:trace>
  <inkml:trace contextRef="#ctx0" brushRef="#br1">23596 1085 9000,'0'11'58,"0"2"681,0 2-519,0 8 1,-2 6 299,-2 6 0,3 5-136,-3 6 1,3 0 95,1 3 0,-1 7-550,-3 1 0,3 4 420,-3 0 0,3-2-353,1 6 1,-4-5-403,0 1 0,0-4-111,4-4 0,4-3-549,0-8 0,1-4 246,-1-8 1,-3-7-256,3-8 660,-3-2 0,-1-13 414,0-8 1,0-8 1,0-11-2,0-2 0,-5-10 0,-1-2 0</inkml:trace>
  <inkml:trace contextRef="#ctx0" brushRef="#br1">23573 1313 8968,'11'-28'84,"1"8"-41,-1-3 0,5 9 1513,3 3-958,8 0 1,-3 9-132,3-2 0,0 3-230,-5 1 1,4 1-83,-7 3 1,-4 3 128,-4 4 1,0 4-387,-8 0 1,0 2 123,-7-2 0,-7-2-390,-8 2 0,-3 2-19,-1-2 0,-3-1-293,-1-7 0,2 2 265,6-5 1,2 0-503,6-4 927,-1 0 1,6 0-1,1 0 1</inkml:trace>
  <inkml:trace contextRef="#ctx0" brushRef="#br1">24098 1142 8968,'0'-8'802,"0"1"0,-5 4-303,-3 0 0,-6 1 374,-1 2 0,-5 2-297,1 1 1,-3 4-28,-1 4 1,6 1-280,1-1 1,8 2-186,0 2 0,5 1-657,0 3 1,6 3 446,5-3 0,3 3-627,5 0 1,-2-3 323,5 0 0,1-1-205,7 1 1,-3-2 164,2-6 0,-2 1 91,-1-1 0,-5-1 94,-3-2 0,-7 2 373,-4-2 0,-8 2 88,-4 1 1,-12 2-105,-7 2 1,-1-5-719,-2 5 0,-1-4 662,-3 4 0,-5 3 0,-2-1 0</inkml:trace>
  <inkml:trace contextRef="#ctx0" brushRef="#br1">21083 2353 10808,'6'-12'1036,"6"1"1,16 3-808,13 1 1,14-1-111,-23 2 0,1 1 0,6-1 0,2 0-531,3 0 1,3 1-1,8-2 1,2 1 848,-15 1 1,1 0-1,1 0-497,2 1 0,1 0 0,0-1 1,2-2-1,1 0 0,1 0 212,1 0 0,2 1 1,-1 0-1,1-2 1,0-1-1,0 0-159,1 0 0,1 0 0,0 1 1,-1-2-1,1 1 0,-1 1-87,1 0 0,0 1 0,0-1 1,-3 0-1,0 1 0,-1-1 75,-2 1 0,0-1 1,-1 0-1,0 1 1,1 0-1,-2 0-77,-3 0 0,-1 1 1,0 0-1,0 0 0,0 0 1,-2 0-124,12-2 1,-2 1-1,-3 1 1,-2 0-343,-5 1 1,-1-1-1,-5 0 1,-2 0-547,23-1 1,-5 2-1967,-6 1 3073,-11 3 0,5 1 0,-6 0 0,5 0 0</inkml:trace>
  <inkml:trace contextRef="#ctx0" brushRef="#br0">24258 1987 8335,'-23'0'2210,"5"0"-601,7 0-1208,6 0-644,15 0 0,-6 0-1443,7 0 1686,-2 0 0,8-5 0,0-1 0</inkml:trace>
  <inkml:trace contextRef="#ctx0" brushRef="#br2">11295 5973 8510,'-11'-6'-183,"-1"2"1,1 3-323,0 1 0,-1 1 415,1 3 0,3 6 285,0 5 0,2 11 304,-1 0-329,1 6 1,3 9-8,-1 4 0,-1 12-293,3-23 1,0 1 0,1 2 0,1 2 253,-2 4 0,0 2 0,1 1 1,1 1-384,0 6 1,0 1 0,-2 1 0,0 0 310,0 4 1,0 0-1,-2 5 1,0 1-299,3-21 1,0 0-1,0 1 1,-2 2 0,0 1-1,1 0 270,0-1 1,1 0-1,0 0 1,0 0 0,-1 0-1,0 0 17,1 2 1,0 1 0,-1-1 0,1 1 0,-1-1 0,0 1-4,0 4 0,-1 1 0,1 0 0,-1-2 0,1 1 0,0 0 19,1-1 0,-1 0 0,1 1 0,1-2 0,0 1 0,-1 0 45,0 2 1,0-1-1,-1 1 1,2-1 0,-1 0-1,1 0-44,0 3 1,0 0 0,0 1-1,1-1 1,0 0 0,1 0-247,-1-1 1,0 0 0,1 0 0,0 1 0,2 1 0,-1 0 182,-1 1 0,1-1 0,-1 1 0,0-1 0,0 1 1,1 0-117,-1-1 1,1 1 0,-1-1 0,0 0-1,-1 0 1,0 0 125,1 1 1,1 1-1,0 0 1,-2 1 0,-1 2-1,1-1 3,0-13 0,0 1 0,0 0 0,0-1 0,0 0 0,0 0 0,1 1 0,-1-1-46,0 2 1,0 1 0,0-1 0,0 1-1,1-2 1,0 1 0,0 0 0,-1 0 24,1 0 1,-2 0 0,1 1 0,0-1 0,0-1 0,1 0-1,-1 0 1,0 1 2,0 0 1,0 0 0,0 1 0,0-1 0,0-1 0,-1 0 0,1 0 0,0 1-76,0 2 1,1 0 0,0 1 0,0-1 0,0-2 0,0 0 0,0 0 0,0 0 105,0 0 1,1 0-1,0-1 1,0 0 0,1 13-1,-1 0 1,0-1-23,0 0 1,-1 1 0,1-2 0,0-2 0,1-1-1,-1-1 35,0 0 0,-1-1 1,1-1-1,-1-5 0,0-1 1,0-1-171,2 16 0,0-2 1,-1-5-1,1-2 94,2-6 1,0-2-1,-2-7 1,-1-2-502,5 23 0,-2-18 651,2-12 0,2-17-108,-2-10 0,2-8 0,1-8 0</inkml:trace>
  <inkml:trace contextRef="#ctx0" brushRef="#br2">11261 6361 8288,'-5'-22'0,"0"4"0,-3 3 0,4 3 80,8 5 0,3 0-179,4 3 0,7 3 495,5-3 1,6 3-112,9 1 0,8 0 43,7 0 1,8 0-592,3 0 0,-30 0 0,1 0 276,1 0 1,0 0 0,2 0 0,0 0-21,4 0 1,0 0 0,1 0 0,0 0 61,3 0 0,0 0 0,0-2 0,-1-1-461,1-1 0,0 0 0,2 0 0,0-2 331,2 0 0,-1 1 0,-2 1 1,-1 0-24,0 0 0,-1 1 0,-2-1 0,-1 1 41,2-1 1,0 1 0,-1 0-1,1 1 52,2 1 0,0 2 0,-4-1 0,-1 0-198,1 0 1,0 0 0,-3 0 0,1 0 252,1-1 1,1 2 0,1 0-1,-1 1 88,0 0 0,0 0 0,1 2 0,-1 0-28,0-2 0,0 0 0,-1 1 0,0 1-28,3-2 1,0 0-1,-3 1 1,1-1-24,-1 0 0,1 0 1,-1-2-1,0 1-77,-1 1 1,-1 0 0,0-1-1,-1-1 13,0 0 0,0 0 1,-3 0-1,0 0-130,-1 0 1,0 0 0,27 0 130,-4 0 0,-11 0-10,3 0 0,-9 0-164,-2 0 0,-4 0 417,-4 0 1,2 5-421,-5 3 1,-2-2 654,-6 2 0,-1-2-688,-3 2 1,-2 2 1039,2-2-849,-2 2 0,-2 0 169,1-2 1,-6 2-71,-2-3 0,1 3-149,-1 2 1,-1-1 28,-3 1 1,4 4 758,0 3 0,0-1-298,-4 1 1,1 0-271,3 4 1,-2 4-73,6-1 1,-4 7-2,4 1 0,-5 2-65,5 6 1,-6 4-219,2 3 1,-2 6-208,-2-2 0,0 4 353,0 4 0,0-28 0,0 1-134,0 2 0,0 0 0,0 1 0,0-1 213,0-2 0,0 0 0,0 2 1,0-1 8,0 3 1,0 1 0,0-1 0,0 1-37,0 4 1,0 2-1,-2-2 1,0 1-214,0 2 0,0-1 1,0 1-1,0 0 300,2 0 0,0-1 0,0-1 0,0 0 36,0 0 1,0-1-1,0 1 1,0 0-14,0 1 1,0 1-1,0 1 1,-1 0-64,-1 3 1,0-1-1,1-1 1,0-1-321,-3 5 1,0-1-1,1-1 1,0-1 324,-1 1 1,0-1-1,-1-1 1,1 0 3,2-2 0,0 0 0,-2 1 0,1 1-3,1 0 1,0-1-1,-2 1 1,0-1-2,2-1 0,0 0 1,0 2-1,1 0-15,0 2 0,2-1 1,-1 0-1,0 0 8,0 0 1,0 1-1,0-3 1,0 0-68,0 0 1,0 1 0,0-2 0,0 1 38,0-2 0,0 1 0,0 0 0,0 1-47,0 0 0,0 1 1,0-1-1,0 1 58,0-1 0,0 1 1,0 2-1,1-1-46,0-3 0,2-1 0,-1 2 0,2 0 8,2-1 1,-1 0-1,-1-1 1,0 1-47,0 0 0,0-1 1,-1 1-1,0 0 76,1 0 1,0-1-1,0-1 1,1 0-43,-3 0 0,-1-1 0,2 1 0,-1 0-44,1 1 1,-2 1-1,0 0 1,-1 0 43,2-1 1,0 1 0,-1 0 0,0-1-56,-1 1 0,0 0 0,0-1 1,0 0 47,0-1 0,0-1 0,-2 2 1,0-1 20,0-2 1,0 0-1,-2 2 1,0 1 18,2-1 1,1-1 0,-2 2 0,0 0 79,1 1 0,1 0 0,0-1 0,-1 1-157,-2 0 0,0 0 0,3-1 0,-1 1 175,-2 0 0,0-1 1,2-1-1,0 0 35,-2 0 1,1-1 0,1-1 0,1-1-35,-1 1 0,0 0 1,1-2-1,1 0-61,0-2 1,0 0-1,0-4 1,-1 0-124,-3 27 1,3-8-160,-3-3 0,4-9 220,4-7 1,-2-6-2098,6-9 2121,-1-3 0,0 1 0,-2 1 0</inkml:trace>
  <inkml:trace contextRef="#ctx0" brushRef="#br2">11170 14173 8158,'-13'-5'-325,"3"4"1,11-8 780,3 5-199,2 0 1,12 6-148,5 2 1,6 1-72,9 2 1,5 3 50,10-2 0,7-2-291,-24-2 0,0 0 0,2-3 0,-1 0 305,3 1 0,0 0 1,3 1-1,1-1-54,1 0 0,1 0 1,2 0-1,0 0 56,4-1 1,-1-2-1,1-1 1,-1-1-319,0-1 0,1 0 1,0 1-1,1 0 299,2-1 1,0 0-1,-2 1 1,0 0-343,2-1 0,0 0 0,0 0 0,-1-1 317,0 3 0,-1 1 0,-1-1 0,0 0-18,0 2 0,-1 0 0,-3 0 1,0 0 21,4 0 1,-1 0-1,-1 2 1,-1 0-191,1-1 1,-1 1 0,-2 3 0,-1-1 146,-2 0 0,-1 0 1,-1 0-1,-1 0-7,0 1 1,1 1-1,0-2 1,0 1 12,-2 2 0,0 1 0,-3-3 0,0-1 51,-4 0 0,-2 0 0,24 2-99,-2 2 1,-4-3-144,-4-5 1,-3 0 406,0 0 1,-9 0-401,1 0 0,-7-5 11,-1-3 1,-1-9 143,-3-5 0,-3-4 0,1-8 0,0-5 0,1-4 0</inkml:trace>
  <inkml:trace contextRef="#ctx0" brushRef="#br2">14390 2318 8346,'-6'-5'-1162,"-3"3"871,5-6 1,-1 1 232,1-5 0,3 5 150,-3-1 0,3 0 205,1-3 0,0 3-220,0 1 0,0 3 67,0-4 315,0 6-375,0-8 0,-1 8 206,-3-2-183,3 3 0,-4 8-83,5 4 0,0 5 44,0 7 0,0 5-3,0 3 0,0 2-7,0 1 0,0 0-11,0 0 0,1 1-24,3-1 1,-3-1 31,3-3 0,1 0 31,-1-4 1,1-2-15,-1 3 0,-2-7-19,6-1 1,-5-6-52,5-1-2,0-1-16,3-10 0,1-2-16,-1-10 1,-3-7-165,-1-9 0,0-2 128,0-5 1,2-2-108,-5-2 1,3 3 133,-3-4 1,4 4-40,-4 1 0,3 1 22,-3 2 0,5 3-12,-1 5 1,-2 2 30,2 2 1,-5 2 4,5 6 0,-4 1 169,3 2-171,1 3 0,3 5 109,1 0 0,-5 5-97,1 3 0,-2 7 133,2 4 0,2 3-30,-2 0 0,-2 1 20,2 0 1,-4 0-35,3 0 1,-4-2 10,1-2 1,-3-2 24,-1-6 1,0 1 5,0-1-71,0-4 1,0-1 28,0-2 0,1-3-144,3 3 0,-2-8 116,6-4 1,-5-6-230,0-1 1,2-5 64,-1 1 1,4-3 47,-4-1 1,1 1 54,-1-1 1,-2 1-26,6 3 0,-2 3 165,2 4 0,1 1-149,-6-1 1,6 6 88,-1 2 1,-2 3 1,2 1 0,-4 1 18,3 3 1,0 2-33,0 6 0,2 0 4,-5 4 1,4-4-194,-5 4 1,2 0 102,-1-1 0,-3 1-113,3-5 1,1-3 88,-1-1 1,1-3-508,-1 4 256,-3-6 0,9 3-30,-2-5 1,2-1 98,2-3 1,0 2 247,4-6 0,-4-1 0,3-6 0,3-3 0,0-5 0</inkml:trace>
  <inkml:trace contextRef="#ctx0" brushRef="#br2">15098 2227 8346,'7'-16'-218,"-2"7"67,-5-3 1,0 7 268,0-2-27,0 4 0,-5 3-20,-3 8 0,-3 6 128,-5 1 1,4 5-98,-3-1 0,2 1 87,1 0 0,1 0-7,0-5 1,4 0-70,3-3 1,3-1-160,1 1 1,0-1 79,0 0 0,5-4-162,3-3 0,6-3 39,1-1 0,2 0 165,-2 0 1,-1-5-190,5-3 0,-5-6 57,1-1 0,1-4-69,0 4 1,-2-4 10,-7 3 1,3-3 6,-2 4 1,-2-1-32,2 0 0,-5 4-529,0-4-111,-1 9 572,-2-3 0,-4 10 206,0 0 0,-5 0 0,3 5 0</inkml:trace>
  <inkml:trace contextRef="#ctx0" brushRef="#br2">15372 2250 8346,'12'-6'-1072,"-1"-5"804,1 4 1,-5-7 547,1-1 0,-4-1 320,3 5-313,-4 0-175,2-1 0,-6 2 12,-3 2 1,-2 3 47,-6 5 0,-3 5-45,0 3 0,-2 3 265,2 5 1,2 1-166,-2 6 1,6 0-77,2 0 0,3 2-37,-4-2 1,6 1-175,-2-9 1,8 1 89,3-5 0,7-5-95,1-2 1,6-4-305,-2-4 1,2-7 178,2-8 1,0-8-107,0-3 1,-2-4 58,-2-4 1,2 1 88,-6-5 1,0 1-43,-3-1 1,-1-1 72,0 5 1,1 0 45,-1 4 1,-4 6 119,-4 5 0,-1 5 250,-2 7-209,0 5 0,-5 3 182,-3 11 1,-3 2-72,-5 13 1,4 2 64,-4 9 1,5 1-93,3-1 1,0-4-62,4 1 0,0-2-35,4 1 1,5-2-155,3-5 0,-1-1-83,5-3 0,-2-3 124,9-4 0,0-2-31,4-3 1,-4 2 58,0-5 0,4 0 57,3-4 0,1-5-58,-4-3 0,0-2 10,-1-1 0,1-1 7,0 1 0,-5-4 4,-3-1 1,-2 0-21,-2 1 19,-4 2 1,-2-9 1,-5 8-150,0-5 1,0 4 129,0-4 1,-7 5-197,-4-1 1,-2 7 111,-6 4 0,4 3 56,-4 1 0,0 3 80,-4 4 0,5 6 190,3 10 0,-1 4 389,0-1-348,6 6-106,5-8 1,1 8-39,0-6 0,6 1-9,5-4 1,5-5-105,3-3 0,7-4-38,4-3 1,10-3-290,-2-5 0,7-9-31,-3-2 0,0-8-196,-4 0 0,0-4-516,1-4 728,-6 3 1,-3-5 0,-5 3-158,-2 0 1,-5-6 478,1 2 0,1-3 0,0-2 0,-5-3 0,-3 0 0,-4-9 0,3 2 0,-4-2-48,0 5 1,-1 0 47,-2 8 0,0-2 629,0 9 1,0 2-315,0 6 1,-4 6 444,0 6 1,-1 4-324,1-1 1,2 13-64,-6 7 0,6 5 38,-2 6 1,-1 3-118,1 8 0,0 2-76,4 1 1,1 4-1,3-3 1,2 2-682,6 2 1,-1-4 398,1 0 1,3-7-349,0-1 0,5-1 228,0-6 1,-3-4-846,2-4 1,0-5 1027,4 1 0,-2 0 0,-6-3 0,-5-3 0</inkml:trace>
  <inkml:trace contextRef="#ctx0" brushRef="#br2">17040 1747 8360,'0'-17'-275,"1"-4"-68,3 6 0,-3 0 717,3 3-133,-3 6 0,-2-3-82,-3 5 1,-3 1-67,-9 3 0,-1 8-114,-6 4 0,-1 8 140,-3 3 0,7-4 134,-3 4 0,8-4-93,-1 0 1,5-3-30,3-4-141,3 4 0,10-3-212,3 2 1,6-2 183,1-2 1,6 1-77,-2-1 1,2 2 77,2 2 1,0-2 5,0 2 1,-2 2-26,-2-2 0,2 4 7,-6-4 0,-1 4 112,-7-4 1,-2 4-9,-5-3 1,0-1 141,0-4 1,-5 1-180,-2-1 0,-5 1-29,-3-1 1,1-1-208,-5-2 1,4-2 155,-4-2 0,5-3-752,-1 3 193,-3-3 189,5-1 0,2-5 131,7-2 0,8-4 300,3 0 0,9-6 0,1 0 0</inkml:trace>
  <inkml:trace contextRef="#ctx0" brushRef="#br2">17086 2056 8296,'16'-5'-475,"-3"-2"-476,2-4 773,3-1 0,-6 1 856,4 0 0,-2 3-173,1 0 1,-2 1-205,2-5 0,1 1-93,0 0 0,-1-1-201,-4 1 1,2-1 26,2 1 1,-3-4 131,-1-1 1,0 1 31,-3 4 0,-3-1-39,-1 1 0,-3-1-72,-1 1 1,0 0-261,0-1 0,-5 1-303,-3-1 0,-3 1 231,-4 0 1,1 3 75,-5 0 0,0 6 152,-4-2 1,5 8 3,3 3 0,-2 7 148,2 2 1,0 4-86,4-1 1,0 1 196,4-1 1,2 7-86,5-4 0,0 3-103,0-6 1,9 2-45,2-2 1,4-2-12,0-2 1,3-2-194,5-2 0,1-5 84,3-2 0,-1-3-340,9-1 0,-7 0 153,6 0 0,-4-1 292,1-3 0,2-2 0,-4-5 0</inkml:trace>
  <inkml:trace contextRef="#ctx0" brushRef="#br2">17600 1690 8265,'0'8'-125,"0"0"1,0-1-378,0 5 373,0-1 1,3 0 425,1 1-224,5-1 1,-6 1 89,4-1 1,-4 0-70,1 1 1,1-1 182,-2 1 0,1 4-45,-4 3 1,4 3-102,0 1 0,0 0-40,-4-1 0,0 0-13,0-3 1,3 1-83,1-4 0,0-1 76,-4-4 0,0-3-127,0-1 305,0-4-145,0 2 1,0-6-109,0-3 1,0-2 30,0-6 0,0-4-12,0-3 1,1-4-12,3-4 1,-1 2 8,4-6 0,1 1 35,3-4 1,1-1-130,-1 1 0,1 5 104,-1 2 0,2-1-234,2 2 1,-2 0-158,2 7 1,-2 3-868,-2 4 1234,0 1 0,1 0 0,-1-1 0</inkml:trace>
  <inkml:trace contextRef="#ctx0" brushRef="#br2">18011 1793 7721,'0'11'107,"5"1"1,1-6-5,6-2 1,-1 1 45,0-1 0,1 0-126,-1-4 0,1 0 84,-1 0 1,0-5 61,1-3 0,-2-2 0,-2-2 1,-2 1-11,-2 0 1,-3-1-188,3 1 0,-3-4-629,-1-1 537,-5 1 1,-1 4 212,-6-1-101,1 1 0,-1 3 125,1 1-22,0 4 141,-1-2-118,1 5 1,4 1 37,4 3-67,1-3 1,2 6-92,0-3 0,0-3-40,0 4 1,2-5 92,1 0 1,-1 1-315,2 3 159,2-3-70,-5 4 104,4-5-8,0 0-32,-3 0-7,3 0-11,-5 0 0,3-1 52,1-3 119,0 3-39,-4-4-1260,0 5 782,0 5 257,0-4 0,0 6-35,0-4 513,0-1-219,0 3 2472,0-5-2479,-5 0 100,4 0-69,-4 0 261,5 0 0,0 5-202,0 2 0,0 7 79,0 2 0,0 8-10,0-1 0,0 6-25,0-3 0,0 2-61,0-1 0,0-3 5,0 3 0,1-7-16,3-1 1,-3-5-96,3 1 1,-2-3-38,2-5 1,-3 0 196,3-4-152,3-1 0,-1-2 41,5-8 1,1-3-48,-1-5 0,1 2 19,-1-5 1,0 4-7,1-4 1,-5 1-87,1-1 1,-2-2 110,2 2 0,2-3-308,-2-1 0,1-3 86,-2-1 1,2 0-545,-5 5 1,5 4 261,-2 3 1,0 2-1136,0 1 695,-4 1 902,7 5 0,-9 1 0,4 5 0</inkml:trace>
  <inkml:trace contextRef="#ctx0" brushRef="#br2">18456 1736 8447,'-6'5'581,"1"-2"-264,5 4 0,0-3-31,0 4 0,0-1 79,0 5-161,0-1 0,0 2-37,0 2 1,0-2-164,0 2 0,0-1-370,0 1 1,0-2 216,0 2-755,0-2 0,0-2 66,0 1 838,0-6 0,5 4 0,1-4 0</inkml:trace>
  <inkml:trace contextRef="#ctx0" brushRef="#br2">18502 1496 8230,'-5'-11'-1016,"3"4"607,-3 2 1,7 5 408,1 0 0,4 0 0,-1 5 0,-1 2 0</inkml:trace>
  <inkml:trace contextRef="#ctx0" brushRef="#br2">18639 1759 8230,'0'23'492,"-4"-6"-344,0-1 0,0-4-148,4 0 0,0-1 346,0 1 0,2-2 574,2-3 0,-2 2-527,6-5 1,-5 0-319,5-4-616,0 0 440,3 0 0,1-1-20,-1-3 0,0-1 169,1-3 0,3-2-145,0 2 0,0-2-129,-3-1 1,-1-1-419,1 1 365,-1 5 151,1 0 44,-6 6 1,-5 7-6,-5 4 1,-4 2-146,0 6 0,2-5 91,-2 1 0,5-2-163,0-2 1,3 1-69,3-1 1,5-3-677,7-1 1050,-2-4 0,14 2 0,-3-5 0</inkml:trace>
  <inkml:trace contextRef="#ctx0" brushRef="#br2">19153 1713 8213,'0'-11'487,"0"-1"168,0 1 1,-5 5-207,-3 2 1,-1 4-168,2 4 1,-4 2-105,4 5-124,2 6 162,-5-5 1,5 9-139,-3-6 1,-1 2 1,5-2 1,0-3-82,4 4 1,0-4-44,0 0 1,5-2-314,3-2 0,2-3 66,2-5 0,3 0-122,0 0 1,2-5 97,-2-3 1,-2-6 39,2-1 0,1-6-9,0 2 1,-3 2 181,-5-2 1,1 3 101,-5-3 1,0 9 15,-4-1 488,0 2-307,0 3 1,-2 2-38,-1 8 0,0 7 181,-5 8 1,6 3-53,-2 0 1,-1 6 108,1 3 1,0 2-51,4 1 0,2 3-135,1-3 1,0 8-115,5-4 1,-1 1-148,5 3 0,-2-4-55,-3 4 0,2-4 143,-5 4 0,0-4-335,-4 4 0,0-9 101,0 1 0,-9-7-27,-2 0 0,-7-8 198,3-4 1,-6-4 185,2-3 0,-2-3-199,-2-5 0,4-1 21,0-3 0,3-2 18,-3-6 0,6-4 24,-3-3 1,5-4-113,3-4 1,-1 3 94,6-3 0,0-2-45,7-1 1,6 1-120,5-2 0,7 4-234,1-3 1,1 3 48,6-3 1,2 5-236,6-2 1,-2 8 98,2 4 0,-7 2 475,0 1 0,-1 1 0,4 0 0</inkml:trace>
  <inkml:trace contextRef="#ctx0" brushRef="#br2">16777 2821 8412,'-18'-6'-17,"-2"1"-41,5 5 1,-4 0-51,4 0 1,-4 1 218,3 3 1,-3 7 325,4 8 0,-5 6-306,1 2 0,-1 5-59,0-2 0,1-1-146,8 2 125,-3-6 1,13 2-191,-3-8 0,9 1-278,6-4 0,11-1-897,9-4 1314,2-4 0,1-2 0,0-5 0</inkml:trace>
  <inkml:trace contextRef="#ctx0" brushRef="#br2">16949 2935 8267,'0'-11'-120,"0"3"64,0 1 1,-2 4 203,-2-1 1,-2 3-55,-5 1 0,-1 0 81,1 0 1,-1 5-156,1 3 0,0 3 424,-1 4-294,6-2 0,-3 5-22,5-3 0,0-2 16,4 2 0,5-2-237,3-2 0,3 0 45,5 1 1,0-6-73,3-2 0,2-3 53,-6-1 1,4-5-51,-4-2 0,4-4-43,-4 0 1,1 0-85,-5-1 1,0-3 33,1 0 1,-1-2 46,1 2 1,-5 2 289,1-2-297,-6 2 477,3 2-127,-5-1 207,0 6-62,0 1 122,0 5-317,6 0 0,-4 0-13,6 0 1,1 0-171,6 0-1,-3 1 100,4 3 0,-2-3-210,1 3 143,-2 3 0,3-1-22,-4 5 0,-6 1 104,-2-1 1,-3 2 17,-1 2 1,-1-1 3,-3 5 1,-1-1 6,-3 1 0,-1-3 72,5-4 0,-3-5-40,3 1-255,0-5 149,4 2 0,2-12-25,1-4 0,4-2 6,4-6 1,4-1-137,1-7 1,3 4 73,-4 1 1,4 0-23,-4 7 0,4-1 83,-4 5 0,1 0-30,-5-1 0,0 6 65,1 2 1,-5 3-69,1 1 448,-5 0-275,2 5 1,-5 1 83,0 6 0,0-1-186,0 0 14,0 1-467,0-1 301,0 1 1,0-5-136,0 1 180,5-5 1,-3 2-36,6-5 0,-4 0 97,3 0 0,1-2 9,3-1 0,2-4-48,2-4 0,-1 1 17,5 2 0,-4-2-106,5 2 0,-7 2 122,3-2 0,-4 6-197,0-2 1,-5 3 87,1 1 0,-5 5 223,0 2-175,-1 3 0,-2 2 0,0-1-178,0 1 0,0 3-172,0 0 0,-2 0 121,-1-3 1,1-5-190,-1 1 496,1-5 0,2 7 0,0-4 0</inkml:trace>
  <inkml:trace contextRef="#ctx0" brushRef="#br2">17782 2730 8227,'0'-7'370,"2"2"54,1 5-253,-1 0 1,4 7-27,-2 4 0,-2 5 106,6 7 0,-6 6-93,2 6 1,1 0 52,-1 7 0,0 1-212,-4 7 1,0-2 91,0 5 1,0-1-396,0 2 1,0 0 185,0-4 1,0-5-289,0-3 1,0-10 61,0-2 0,0-4 95,0-3 1,0-6-753,0-1 170,-5-9 464,-1-2 1,-6-11 366,1-5 0,3-7 210,0-9 0,2-3-210,-1-8 0,-2 2 0,5-2 0,0-1 0,4 1 0,1-4 0,3 4 0,2 0-81,6 3 0,1 1 20,2 0 1,3 1 406,4 2 0,1 3-33,0 6 1,-4 0 46,0 3 0,0 2-121,4 6 1,-5 3-103,-3 1 1,2 4-84,-2-1 0,-4 3 98,-3 1 1,-6 9-18,2 3 1,-3 3-4,-1 0 0,-5-1-16,-2 5 0,-5 0-63,-3 4 0,1-5-110,-5-3 1,5 0 85,-1-4 1,2 2-17,2-9 1,4 1-1122,4-1 516,1-3-735,7-1 1327,2-6 0,9-11 0,2 0 0</inkml:trace>
  <inkml:trace contextRef="#ctx0" brushRef="#br2">18182 2878 8178,'6'-5'693,"-1"4"-449,-5-4 1,0 6 223,0 3-304,0-3 1,0 9-7,0-2 1,0 2-131,0 1 0,0 1 50,0-1 45,0 1 0,6-2-183,1-3 1,3 2 27,2-5 1,0 0-113,4-4 1,-4-4 22,4 0 1,-4-5 7,0 2 0,-1-7 44,0-1 1,-4-1-17,-3 5 0,-3-4-87,-1-1 1,0 0 122,0 1 0,-1 1-425,-3-5 0,-3 5 169,-4-1 0,0 3-874,-1 5 1179,1-4 0,-1 10 0,1-9 0,0 4 0</inkml:trace>
  <inkml:trace contextRef="#ctx0" brushRef="#br2">18468 2695 8178,'7'4'0,"1"0"0,-4 6-2,3 2 1,0 0 104,0 7 1,-1 0 8,-2 4 0,-2-1-5,1-3 0,-1 1 331,-2-5-223,0 0 1,0-3 201,0-1-172,0 1 1,0-5-204,0 1-248,5-5 0,-3 0-263,6-6 302,-6-4 85,9-9 0,-5 2-84,5-5 0,-3 1 65,0-1 0,-1-1 22,5 4 0,-1 1 14,0 4 1,-3 3 132,0 0 0,-2 5-28,2-5 0,2 6 131,-3-2 0,0 2-23,0 2 1,-3 2-108,4 2 0,-1 3-31,5 8 1,-2-1 48,-2 5 1,2-5-140,-3 2 96,3-4 0,2-2 1,-1-1-1,1-1 1,-1-6-56,1 2 1,0-3-94,4-1 1,-3-5-257,6-2 0,-5-5 156,2-3 1,-4 2-58,0-2 0,-1 4 97,1 3 1,-5-2-20,1 2 228,-6 3 0,2 0 252,-8 5 0,-2 0-72,-5 0 0,-1 0 273,1 0 1,3 0 21,1 0 1,3 2-147,-4 1 0,6 0-235,-2 4 1,3-3 87,1 4 1,0-4-158,0 3 1,3 1 35,1 3 1,5-3-173,-1 0 1,6-5-98,1 5 0,4-5-303,-4 0 1,4-1-269,-4-2 1,4 0 358,-3 0 0,-1-2-24,-4-1 0,-1 0 116,-2-5 0,2 5 311,-2-5 0,-2 2 0,2-2 0,-6-7 0,3 2 0</inkml:trace>
  <inkml:trace contextRef="#ctx0" brushRef="#br2">19164 2787 8122,'0'6'-1149,"-4"0"1683,1-2 469,-1-3 1,3 6-159,-3-3-538,2-3 1,-3 5-111,5-2 0,0-1 60,0 4-98,0-4 1,4 3 79,0-2 0,5-3-325,-2 3 1,4-3 59,0-1 1,2-4-441,2 1 0,-2-5 118,2 4 1,-2-1-59,-2 1 0,0 3-27,1-3 313,-1 3 0,1 1 90,-1 0 1,1 0-102,-1 0 0,-3 0 347,-1 0 0,0 1-64,0 3 0,3-1-126,-2 4 1,1-3-188,-2 4-98,4-6 0,-5 7-83,5-5 1,-3 3-1113,0-3 1454,-1 0 0,10 1 0,0 1 0</inkml:trace>
  <inkml:trace contextRef="#ctx0" brushRef="#br2">19747 2524 8965,'0'11'750,"0"1"58,0-1 1,-4 6-311,0 2 0,0 2-161,4 2 1,0 4-39,0 0 1,0 3-63,0-3 0,-4 3-149,1-3 1,-1 1 88,4-2 1,0-2-1118,0 3 0,1-3-72,3-1 1,-2-1 1011,6-3 0,-5-3 0,2-4 0</inkml:trace>
  <inkml:trace contextRef="#ctx0" brushRef="#br2">19678 2775 8101,'0'-11'1268,"5"-1"0,4 2-1125,10 3 1,7-2 37,12 5 1,-3 0-182,3 4 0,3 0 0,-1 0 0</inkml:trace>
  <inkml:trace contextRef="#ctx0" brushRef="#br2">13979 5870 8466,'-6'0'-1194,"1"0"838,5-5 344,0 4 1,4-9 85,-1 2 0,5 2 184,-4-2 0,5-4 16,-2-7 0,3-4-139,2-4 1,4-11 199,3-8 0,8-12-438,-12 28 1,0-1 0,0-3 0,0-1 169,0-2 1,0-2 0,2-1-1,2-2-323,1-5 0,2-1 1,0-1-1,1-1 390,2-3 0,0-1 0,1 1 1,1 1-36,3-3 0,1-1 0,-1 1 1,0 0-36,-9 17 0,0 0 0,1 0 0,0-1 1,0 1-1,0-1-22,2 0 0,0-1 0,1 1 0,-2 2 0,0 0 0,0 1 22,1-1 1,0 0-1,1 0 1,11-15-1,0 0-104,-2 3 1,1-1 0,-2 3 0,0 2 84,-4 4 0,-1 2 0,-4 0 1,0 2-279,-1 6 0,0 1 1,-2 1-1,-1 2 79,1 2 0,0 0 1,15-15-202,-6 6 0,-6 1 201,-1 6 1,-1 5 342,-7 7 0,-4 4-278,-3 3 0,-5 2 1402,0 2-1075,-1 3 0,-4-4 265,-1 5 1,0 0-312,-5 0 0,5-4 272,-5 0-331,6 0-167,-9-1-12,10-1 19,-4-6 72,0 1-126,4 0 1,-9 0 70,2 4 0,2-2-88,-2 5 1,-1-1 198,-6 1 82,2 3 1,-2-5 1,7 2 308,-2 2-376,9-3 1,1 0-44,7-2 0,9-3 220,3-2 1,6 1-114,2-1 1,5 0 149,-2-4 0,-1 8-166,2-4 1,-2 4-87,1 1 1,-6 2-25,-5 5 0,-1 0 6,1 0 1,-4 1-415,-7 3 0,1 5 202,-5 10 0,0 6-1232,-4 13 1,-6 7 119,-1 4 899,-3 11 0,-7-7 1,-1 9-1</inkml:trace>
  <inkml:trace contextRef="#ctx0" brushRef="#br2">14036 5345 8356,'-11'5'0,"1"1"-63,2 6 129,-2-1 1,9 7 99,-3 5 0,8 10 96,3 9 1,8 7 157,5 4 1,1 2-370,2-2 0,0 1 296,0-9 1,-4-3-53,0-11 0,-4-7-33,4-5 1,-4-6-53,4-2 0,-5-5-71,1-6 0,-1-10-117,2-5 0,-2-7 57,5-4 1,-4-10-321,4-10 1,5-4-81,6-7 1,-13 27-1,-1 1 195,1-1 1,1-1-1,-1 4 1,1 0 25,1-2 0,0 1 100,22-22 0,-19 23 0,2 0 0,-2 2 0,1 0 0,0 1 0,0 0 0,0 0 0,0 1 0</inkml:trace>
  <inkml:trace contextRef="#ctx0" brushRef="#br3">14333 9856 15074,'-1'-11'-3245,"-3"-1"2314,3 6 0,-6 1 1134,4 5 1,1 6 376,-1 6 0,-2 9-159,1 10 0,-5 11-125,1 3 1,-1 6-394,2 2 0,-2 3 103,7-22 1,0 1 0,-2-2 0,0 1 70,2 4 0,1 0 0,-2-2 0,2-1-16,0 1 1,2 1-1,1-3 1,1 0 10,1-1 1,0-1 0,-1 0 0,0 0-372,4 26 1,1-4 1,4-8 1,-1-7-61,0-5 0,1-2 138,-1-9 1,-3 1-158,-1-9 0,-3-3-426,4-5 296,-6-4 359,3 2 0,-5-6-169,0-3 1,0-8 351,0-7 1,0-2 0,0-2-1</inkml:trace>
  <inkml:trace contextRef="#ctx0" brushRef="#br2">14173 9993 8578,'5'-11'-349,"2"4"112,4 4 244,6 1 1,-3-1 101,5-1 0,1 0-88,7 4 0,2 0 26,5 0 1,2-4 101,2 0 0,-2-5-7,6 2 1,-1 1 3,1-2 0,2 4-162,-2-3 0,6 4-176,2-1 0,4 2 250,0-2 0,0 3-11,0-3 0,4 1-165,-5-1 0,6 3 40,-6-3 0,1 3 56,0 1 1,2 0-80,-3 0 0,1 0 98,0 0 1,-1 0-59,-7 0 0,2 0 26,-6 0 1,2 1-2,2 3 0,-7-1-32,-5 4 1,1-3-10,-5 4 0,-2-6 56,-1 2 1,-4-1-17,-4 0 0,2-1 33,-2 1 0,-2-1-33,-2-2 1,-2 0 265,-2 0 0,1 0-244,-1 0 12,-5 0 141,4 0 11,-8 0 191,3 0-110,-5 0 1,0 5-173,0 2 0,0 4 216,0 0 1,-4 5-45,0 4 0,-1 5-46,1 2 1,2 4 31,-6 0 112,6 7-114,-9 2 0,6 6-127,-2 0 0,-2-1 85,5 1 1,0-1-267,4-4 0,-4-1 95,1-6 1,-1-1-111,4-3 0,0 2-96,0-5 0,0 3-177,0-3 0,-4 1-81,0-1 1,-5-2-181,2 5 1,-3 1-765,-2 3 1407,-4 0 0,-7 1 0,-6-1 0</inkml:trace>
  <inkml:trace contextRef="#ctx0" brushRef="#br2">14128 10941 8536,'0'-11'-1440,"1"4"1365,3 4 0,6 1 205,5 2 1,7 0 193,0 0 1,8 2-135,8 1 0,4-1-15,7 1 1,3-1-240,5-2 1,2 0 212,2 0 0,-29-2 0,0 0-65,4 0 0,1 0 0,-2-2 1,1-1 0,2 1 1,0 1-1,0-1 1,0 1-249,2-1 0,0 1 0,-1 0 0,1-1 219,-2 1 0,0-1 0,1-1 1,0 1-71,-1 2 1,0 0 0,1-2 0,0 0 46,-1 2 0,0 1 0,-1-2 0,-2 1-57,-2 0 0,-1 0 0,30-1-92,-5-4 0,-5 4-31,-2-1 1,-8 2-49,-4-2 1,-4 3-80,-3-3 1,-4 3 361,-4 1 0,-4 0-164,0 0 1,-1 1-488,1 3 563,-2-3 0,-6 14 0,1-2 0</inkml:trace>
  <inkml:trace contextRef="#ctx0" brushRef="#br3">19884 9833 8768,'0'35'20,"-4"4"317,0 3 1,-4 2 571,5 2 0,-1 1-349,4 2 0,0 2-659,0 2 0,0 3 289,0-2-132,5-4 0,-3 5 131,6-6 0,-5 1-207,0-4 0,3-6 105,-3-2 1,2-3-583,-1-5 1,-1-3-441,4-8 0,-3-3-127,4-4-1106,-6-6 2161,8-1 1,-3-15 0,4-3 0</inkml:trace>
  <inkml:trace contextRef="#ctx0" brushRef="#br3">19735 9959 10464,'2'-10'-173,"1"2"1,5-1 759,7 6 1,4-1-490,8 4 0,2 0-57,5 0 0,3 0 146,5 0 0,1-2-71,10-1 0,3-4-134,-24 2 1,1-1 0,0 0 0,0 0 96,5 1 0,0-1 1,2 0-1,0 1-375,2-1 1,0 0-1,0 1 1,1 0 305,-1 1 1,0 0 0,-4 0 0,1 0-47,1 1 0,0 2 0,-4-1 0,-1 1-169,0 3 0,-1 0 1,29-1-167,-6 3 1,-4 1 260,1-1 0,-7 1-60,-2-1 0,0-3-143,-7 3 1,-4-2 384,-3 2 1,-6-1-30,2 4 1,-5-3 428,-3 4 1,-2-2-335,-6 2 1,1 2 203,-1-2 1,1 2-250,-1 1 0,0 1 106,1-1 1,-1 4-96,1 0 1,-2 4 140,-3-3 1,4 0-161,-4-1 0,2 3 59,-1 5 0,1-4 4,-6 0 1,1 1 5,-4 7 0,0-3-81,0 3 1,0 2 13,0 1 0,-1 0-226,-3 0 0,2 1 145,-6 3 1,5-4-521,0 1 1,1-2 215,2 1 0,-3 2-287,-1-5 0,0 3-116,4-3 1,0 1 700,0-2 0,-5 4 0,-1 4 0</inkml:trace>
  <inkml:trace contextRef="#ctx0" brushRef="#br2">19907 10896 8288,'-23'0'150,"6"-6"75,6-1 0,7 0-775,12 0 290,4-1 1,16 1 364,3-1 0,5 4 510,3-3 1,13 3-394,1-4 1,-20 5 0,2-1-252,1-2 0,1 0 0,3 0 1,2 1 314,2-1 0,0 0 0,1 1 1,1-1-393,2 0 1,-1 0 0,2 1 0,0 0 275,2 1 1,1 1 0,-4 0 0,0 1-113,-2 1 1,0 2 0,-1-1 0,0 0-267,-3 0 0,-1 0 1,-1 0-1,-2 1 204,-3 1 1,-2 0 0,30 0-395,-10 6 1,-2-4 159,-6 3 1,-8-4 397,-3 1 0,-7-3-342,0-1 0,-3 0 658,-1 0 1,-2 0-936,-2 0 1,2-1 251,-6-3 0,5 1-620,-1-4 0,-1 4 933,1-1 0,0-7 1,4-2-1</inkml:trace>
  <inkml:trace contextRef="#ctx0" brushRef="#br2">16400 11409 8566,'-6'-11'0,"1"0"-187,5-1 245,0 1 335,0 4-266,0 2 0,0 7-83,0 1 0,0 5 136,0 7 0,0 4 54,0 8 1,1 3-106,3 8 0,-3-1 18,3 5 1,-1 1-8,0 7 1,-1 2-383,2 5 1,-3-5 282,-1-3 1,1-7-286,3-4 1,-2-3-225,6-5 0,-4-6 234,3-5 0,-3-9-347,4 2 0,-4-8 194,3-1 0,0-4 387,0-6 0,3-6 0,-3-10 0</inkml:trace>
  <inkml:trace contextRef="#ctx0" brushRef="#br2">16332 11387 8511,'-12'-12'0,"6"1"-46,2-1 0,4 2 178,4 3 1,2-2-465,6 5 0,4-4 273,3 4 1,3-1 194,1 2 1,5 1 35,2-1 1,7-3 20,1 3 1,6-1 1,2 4 0,5-4-290,6 0 1,1-1 139,3 1 0,3 2 27,-30-2 0,0 0 0,1 2 0,0 0-39,1-1 1,0-1 0,0 1 0,-1-1 43,3 1 0,1-1 0,-2-1 1,0 1-36,1 2 1,1 0 0,2-2-1,0 0-255,-1 2 0,0 1 0,1-2 0,0 1 232,0-1 0,-2 2 0,0 0 1,-1 1-1,0-2 1,0 0 0,-1 1 0,1 0-48,0 1 0,0 0 0,1 0 0,-1 0 13,-1 0 1,-2 0-1,0 1 1,-1 0-114,-1 1 1,-1 0 0,31-1 119,-30 0 1,-1 2 0,31 2 24,-2-2 0,-2 5-5,2-4 0,-3 4-38,-1-5 1,0 5 0,0-4 1,-9 3-65,-2-3 1,-4 4 75,0-4 0,-4 3 381,-8-3 1,2 1-357,-5-1 0,-2-2 606,-6 6 1,1-5-502,-4 0 0,-1-1 625,-4-2-471,1 5 479,-1-4-391,1 4-61,-6 0 0,-1-2 6,-5 4 0,0 1-144,0 3 1,4 6-51,0 2 1,-1 4 104,-3 3 0,0 5-25,0 7 1,-1 2-79,-3 6 1,3 4-126,-3-1 1,-1 1-9,1-5 1,1-3-265,3 0 1,0-9-463,0 1 1,0-6 346,0 3 0,-5-6-258,-3 2 1,-2-3-221,-2-1 0,0 0 878,-4-1 0,-11 1 0,-9 0 0</inkml:trace>
  <inkml:trace contextRef="#ctx0" brushRef="#br2">16435 12083 8478,'9'0'0,"1"0"732,20 0-359,6 0 0,6 2-89,7 1 1,12 2-574,-27-1 0,0 0 1,7-1-1,0-1 395,0-2 0,1 0 0,5 0 0,2 0-379,1 0 0,2 0 0,4-2 0,0-1 467,6 0 1,2-2 0,-2 1-1,1-2-115,-16 3 0,0-1 0,0 0 0,-2 0 0,-1 0 0,0-1 0,1 0 0,-1 0 1,1 0-1,-1 1 0,1 1 1,-1 0 30,17-5 1,0 1 0,2 1 0,-1 1-68,-2-2 0,-2-1 1,1 2-1,-1-1 41,-2 2 1,-1-1-1,-2 0 1,-1 1-141,-4-1 0,-1 0 1,-1-1-1,-2-1 44,-3 0 0,-2 1 0,-4-1 0,0 1 1,-2 0 0,-1 2 1,26-2-615,-5-1 0,-6 4 311,-5-4 0,-10 6-386,-2-2 0,-4 3-242,-4 1 942,-4 10 0,-1-7 0,-6 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summary slide and takeaway slide…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8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mind.. </a:t>
            </a:r>
          </a:p>
          <a:p>
            <a:r>
              <a:rPr lang="en-US" dirty="0" err="1"/>
              <a:t>Deeq</a:t>
            </a:r>
            <a:r>
              <a:rPr lang="en-US" dirty="0"/>
              <a:t> Q network…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policies implemented using DNNs: Observations (or states) as input to DNN, and actions generated by DNN as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76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CS675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2683"/>
            <a:ext cx="3886200" cy="4721005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2683"/>
            <a:ext cx="3886200" cy="4721005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7C5E8C5-9A4F-CB4E-9DC4-58843FDA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F585C13-5CB2-8D43-9702-0160BB4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0BA23BE-F68F-C84F-BE0B-6541BE7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AD03CC-A04A-724F-BAB6-5756A2D0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CS675 Spring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gif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312.5602" TargetMode="Externa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223CCE-4022-DB4F-B6E3-2534C144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774141" y="39746"/>
            <a:ext cx="6441074" cy="68182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609BE2-BF1C-444B-AB2A-69B2E7B4D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62982"/>
          </a:xfrm>
        </p:spPr>
        <p:txBody>
          <a:bodyPr>
            <a:normAutofit fontScale="92500" lnSpcReduction="20000"/>
          </a:bodyPr>
          <a:lstStyle/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CS675: Distributed Systems (Spring 2020)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11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151598" y="143375"/>
            <a:ext cx="2505365" cy="1618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6F6289-ABB2-9245-B823-579FAB0D11C5}"/>
              </a:ext>
            </a:extLst>
          </p:cNvPr>
          <p:cNvSpPr txBox="1"/>
          <p:nvPr/>
        </p:nvSpPr>
        <p:spPr>
          <a:xfrm>
            <a:off x="151598" y="6068284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Michael Freedman and Wyatt Lloyd.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Kaashoek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and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Nickolai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602" y="654518"/>
            <a:ext cx="7436796" cy="2794354"/>
          </a:xfrm>
        </p:spPr>
        <p:txBody>
          <a:bodyPr>
            <a:normAutofit/>
          </a:bodyPr>
          <a:lstStyle/>
          <a:p>
            <a:r>
              <a:rPr lang="en-US" sz="5400" b="1" dirty="0"/>
              <a:t>Ray: </a:t>
            </a:r>
            <a:br>
              <a:rPr lang="en-US" b="1" dirty="0"/>
            </a:br>
            <a:r>
              <a:rPr lang="en-US" sz="4000" b="1" dirty="0"/>
              <a:t>A Unified Distributed Framework for Emerging AI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610F-83FC-1A42-A27E-80F5AD33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ML/AI ecosystems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E8FA-7E01-424A-AEFA-FBE867DC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9BB0-7282-434B-BF05-50FF2B95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D73AD-969E-214B-969A-2823ACC2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89FEBD-FF1E-6446-893B-8419B9A73AB4}"/>
              </a:ext>
            </a:extLst>
          </p:cNvPr>
          <p:cNvSpPr/>
          <p:nvPr/>
        </p:nvSpPr>
        <p:spPr>
          <a:xfrm>
            <a:off x="449975" y="1896605"/>
            <a:ext cx="2661088" cy="179252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75269A-23FB-3F40-AE0A-7C86B167D8B3}"/>
              </a:ext>
            </a:extLst>
          </p:cNvPr>
          <p:cNvSpPr/>
          <p:nvPr/>
        </p:nvSpPr>
        <p:spPr>
          <a:xfrm>
            <a:off x="647044" y="2412162"/>
            <a:ext cx="2266950" cy="541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Distributed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61EDD-B25D-2543-8A2D-8134106C4ACF}"/>
              </a:ext>
            </a:extLst>
          </p:cNvPr>
          <p:cNvSpPr txBox="1"/>
          <p:nvPr/>
        </p:nvSpPr>
        <p:spPr>
          <a:xfrm>
            <a:off x="590129" y="196971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Distributed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CE072-C9B4-DD43-A87C-821BACEB97EC}"/>
              </a:ext>
            </a:extLst>
          </p:cNvPr>
          <p:cNvSpPr txBox="1"/>
          <p:nvPr/>
        </p:nvSpPr>
        <p:spPr>
          <a:xfrm>
            <a:off x="633249" y="2986263"/>
            <a:ext cx="228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TensorFlow, 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PyTorch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MXNet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C1338B-4D1B-E44D-82A6-99799E7DED31}"/>
              </a:ext>
            </a:extLst>
          </p:cNvPr>
          <p:cNvSpPr/>
          <p:nvPr/>
        </p:nvSpPr>
        <p:spPr>
          <a:xfrm>
            <a:off x="3322162" y="1896605"/>
            <a:ext cx="2661088" cy="179252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80E3C-C34B-1E49-9328-8B8A21B04AF8}"/>
              </a:ext>
            </a:extLst>
          </p:cNvPr>
          <p:cNvSpPr/>
          <p:nvPr/>
        </p:nvSpPr>
        <p:spPr>
          <a:xfrm>
            <a:off x="3519231" y="2412162"/>
            <a:ext cx="2266950" cy="541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serving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92AD9-BE15-DC44-A980-72066EE89D01}"/>
              </a:ext>
            </a:extLst>
          </p:cNvPr>
          <p:cNvSpPr txBox="1"/>
          <p:nvPr/>
        </p:nvSpPr>
        <p:spPr>
          <a:xfrm>
            <a:off x="3462316" y="196971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Distributed systems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622FC-6BAA-E343-987C-E1C6D8F71635}"/>
              </a:ext>
            </a:extLst>
          </p:cNvPr>
          <p:cNvSpPr txBox="1"/>
          <p:nvPr/>
        </p:nvSpPr>
        <p:spPr>
          <a:xfrm>
            <a:off x="3505436" y="2986263"/>
            <a:ext cx="228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Clipper, TensorFlow serving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19BE52-F83C-D349-9727-7556BA16E820}"/>
              </a:ext>
            </a:extLst>
          </p:cNvPr>
          <p:cNvSpPr/>
          <p:nvPr/>
        </p:nvSpPr>
        <p:spPr>
          <a:xfrm>
            <a:off x="6194349" y="3076922"/>
            <a:ext cx="2661088" cy="179252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C78696-9DCC-B645-B574-EFA856FAC5F9}"/>
              </a:ext>
            </a:extLst>
          </p:cNvPr>
          <p:cNvSpPr/>
          <p:nvPr/>
        </p:nvSpPr>
        <p:spPr>
          <a:xfrm>
            <a:off x="6391418" y="3592479"/>
            <a:ext cx="2266950" cy="541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streaming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804C1B-D51B-084F-BDA7-401AF338BD05}"/>
              </a:ext>
            </a:extLst>
          </p:cNvPr>
          <p:cNvSpPr txBox="1"/>
          <p:nvPr/>
        </p:nvSpPr>
        <p:spPr>
          <a:xfrm>
            <a:off x="6334503" y="3150035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Distributed systems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1A4153-7CE8-C14A-B330-A470046D0385}"/>
              </a:ext>
            </a:extLst>
          </p:cNvPr>
          <p:cNvSpPr txBox="1"/>
          <p:nvPr/>
        </p:nvSpPr>
        <p:spPr>
          <a:xfrm>
            <a:off x="6377623" y="4166580"/>
            <a:ext cx="22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Flink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many others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363089-8CD0-C443-A148-036FCE250B5B}"/>
              </a:ext>
            </a:extLst>
          </p:cNvPr>
          <p:cNvSpPr/>
          <p:nvPr/>
        </p:nvSpPr>
        <p:spPr>
          <a:xfrm>
            <a:off x="3322162" y="4029876"/>
            <a:ext cx="2661088" cy="179252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6C27C5-607E-0141-92C3-17B4D36E451C}"/>
              </a:ext>
            </a:extLst>
          </p:cNvPr>
          <p:cNvSpPr/>
          <p:nvPr/>
        </p:nvSpPr>
        <p:spPr>
          <a:xfrm>
            <a:off x="3519231" y="4545433"/>
            <a:ext cx="2266950" cy="541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212B67-0E81-F543-8AF9-49DE475CE5C5}"/>
              </a:ext>
            </a:extLst>
          </p:cNvPr>
          <p:cNvSpPr txBox="1"/>
          <p:nvPr/>
        </p:nvSpPr>
        <p:spPr>
          <a:xfrm>
            <a:off x="3462316" y="4102989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Distributed systems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D23BBB-696C-9447-AF1C-76367257D21E}"/>
              </a:ext>
            </a:extLst>
          </p:cNvPr>
          <p:cNvSpPr txBox="1"/>
          <p:nvPr/>
        </p:nvSpPr>
        <p:spPr>
          <a:xfrm>
            <a:off x="3505436" y="5119534"/>
            <a:ext cx="228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MPI, simulators, custom tools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5B0A10-DA36-3748-B60E-F0536449B836}"/>
              </a:ext>
            </a:extLst>
          </p:cNvPr>
          <p:cNvSpPr/>
          <p:nvPr/>
        </p:nvSpPr>
        <p:spPr>
          <a:xfrm>
            <a:off x="449975" y="4029876"/>
            <a:ext cx="2661088" cy="179252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03FA6D-B778-BB43-8B56-93B60D5395F7}"/>
              </a:ext>
            </a:extLst>
          </p:cNvPr>
          <p:cNvSpPr/>
          <p:nvPr/>
        </p:nvSpPr>
        <p:spPr>
          <a:xfrm>
            <a:off x="647044" y="4545433"/>
            <a:ext cx="2266950" cy="5412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processing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632623-6881-3143-9F65-D10B2B4484AA}"/>
              </a:ext>
            </a:extLst>
          </p:cNvPr>
          <p:cNvSpPr txBox="1"/>
          <p:nvPr/>
        </p:nvSpPr>
        <p:spPr>
          <a:xfrm>
            <a:off x="590129" y="4102989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Distributed systems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C1BDB-C33E-C64C-B956-6997F3112D75}"/>
              </a:ext>
            </a:extLst>
          </p:cNvPr>
          <p:cNvSpPr txBox="1"/>
          <p:nvPr/>
        </p:nvSpPr>
        <p:spPr>
          <a:xfrm>
            <a:off x="633249" y="5119534"/>
            <a:ext cx="228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Spark, Hadoop, 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Dask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3CA0C0-8BC5-414B-B6C2-060DEDCF5CEB}"/>
                  </a:ext>
                </a:extLst>
              </p14:cNvPr>
              <p14:cNvContentPartPr/>
              <p14:nvPr/>
            </p14:nvContentPartPr>
            <p14:xfrm>
              <a:off x="73800" y="222480"/>
              <a:ext cx="8971920" cy="5936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3CA0C0-8BC5-414B-B6C2-060DEDCF5C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0" y="206280"/>
                <a:ext cx="9004320" cy="596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141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A1C9-0490-894F-B827-496D08A0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7131"/>
            <a:ext cx="9144000" cy="32691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Ad hoc integrations are </a:t>
            </a:r>
            <a:r>
              <a:rPr lang="en-US" b="1" dirty="0">
                <a:solidFill>
                  <a:srgbClr val="0070C0"/>
                </a:solidFill>
              </a:rPr>
              <a:t>difficult to manage and program!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7D2A9-045D-7146-9FA5-07C548AC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458D-40C1-694B-8478-28F61C1C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2864-2822-8144-BC18-DD4D30F9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85D66-82D1-B146-8C73-89188DCB4BAF}"/>
              </a:ext>
            </a:extLst>
          </p:cNvPr>
          <p:cNvSpPr txBox="1"/>
          <p:nvPr/>
        </p:nvSpPr>
        <p:spPr>
          <a:xfrm>
            <a:off x="628650" y="1854630"/>
            <a:ext cx="7886700" cy="95410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38100">
            <a:solidFill>
              <a:sysClr val="windowText" lastClr="0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Emerging AI applications require </a:t>
            </a:r>
            <a:r>
              <a:rPr lang="en-US" sz="2800" b="1" dirty="0">
                <a:solidFill>
                  <a:srgbClr val="C00000"/>
                </a:solidFill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stitching</a:t>
            </a:r>
            <a:r>
              <a:rPr lang="en-US" sz="2800" dirty="0"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 together </a:t>
            </a:r>
            <a:r>
              <a:rPr lang="en-US" sz="2800" b="1" dirty="0">
                <a:solidFill>
                  <a:schemeClr val="accent2"/>
                </a:solidFill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multiple</a:t>
            </a:r>
            <a:r>
              <a:rPr lang="en-US" sz="2800" dirty="0"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 disparate systems</a:t>
            </a:r>
            <a:endParaRPr lang="en-US" sz="2800" dirty="0">
              <a:latin typeface="Helvetica" pitchFamily="2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5F2543-29F3-7040-89C4-80A64BF385BE}"/>
                  </a:ext>
                </a:extLst>
              </p14:cNvPr>
              <p14:cNvContentPartPr/>
              <p14:nvPr/>
            </p14:nvContentPartPr>
            <p14:xfrm>
              <a:off x="382320" y="4699440"/>
              <a:ext cx="933840" cy="78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5F2543-29F3-7040-89C4-80A64BF385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720" y="4677840"/>
                <a:ext cx="977040" cy="1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555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1655-FE82-A840-8919-C2746AE9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API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C703-73A5-F247-B24B-40C9097C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4FBE-F9C3-E041-B3A3-77E56CCC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BDD3-898C-164B-BC77-B180A507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8346F-2A10-9649-8D56-8775D11ED289}"/>
              </a:ext>
            </a:extLst>
          </p:cNvPr>
          <p:cNvSpPr/>
          <p:nvPr/>
        </p:nvSpPr>
        <p:spPr>
          <a:xfrm>
            <a:off x="628650" y="2185776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futures </a:t>
            </a:r>
            <a:r>
              <a:rPr lang="en-US" sz="20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f.remote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705107-CB39-5644-A3C2-1AF085283B4B}"/>
              </a:ext>
            </a:extLst>
          </p:cNvPr>
          <p:cNvSpPr/>
          <p:nvPr/>
        </p:nvSpPr>
        <p:spPr>
          <a:xfrm>
            <a:off x="628650" y="3734837"/>
            <a:ext cx="51219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actor </a:t>
            </a:r>
            <a:r>
              <a:rPr lang="en-US" sz="20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Class.remote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futures </a:t>
            </a:r>
            <a:r>
              <a:rPr lang="en-US" sz="20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actor.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method.remote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BE9F09-D30D-D94E-9C45-823AB707E1DF}"/>
              </a:ext>
            </a:extLst>
          </p:cNvPr>
          <p:cNvSpPr/>
          <p:nvPr/>
        </p:nvSpPr>
        <p:spPr>
          <a:xfrm>
            <a:off x="628650" y="1480963"/>
            <a:ext cx="105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Helvetica" pitchFamily="2" charset="0"/>
              </a:rPr>
              <a:t>Tasks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9E135A-C30E-5943-AC5C-9737BC8A50D5}"/>
              </a:ext>
            </a:extLst>
          </p:cNvPr>
          <p:cNvSpPr/>
          <p:nvPr/>
        </p:nvSpPr>
        <p:spPr>
          <a:xfrm>
            <a:off x="628650" y="3108954"/>
            <a:ext cx="1273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Helvetica" pitchFamily="2" charset="0"/>
              </a:rPr>
              <a:t>Actors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273D2F-A988-784B-8CB0-B7763B86E9DA}"/>
              </a:ext>
            </a:extLst>
          </p:cNvPr>
          <p:cNvSpPr/>
          <p:nvPr/>
        </p:nvSpPr>
        <p:spPr>
          <a:xfrm>
            <a:off x="628650" y="5337664"/>
            <a:ext cx="65325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objects </a:t>
            </a:r>
            <a:r>
              <a:rPr lang="en-US" sz="20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ray.get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futures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ready_futures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ray.wait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futures, k, timeout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5AD1C4-7C42-9C47-BDFF-61B1C475C1DF}"/>
                  </a:ext>
                </a:extLst>
              </p14:cNvPr>
              <p14:cNvContentPartPr/>
              <p14:nvPr/>
            </p14:nvContentPartPr>
            <p14:xfrm>
              <a:off x="2374200" y="2339280"/>
              <a:ext cx="986040" cy="123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5AD1C4-7C42-9C47-BDFF-61B1C475C1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8360" y="2275920"/>
                <a:ext cx="10173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0272C45-E334-A74D-A455-491B1DA33B7D}"/>
                  </a:ext>
                </a:extLst>
              </p14:cNvPr>
              <p14:cNvContentPartPr/>
              <p14:nvPr/>
            </p14:nvContentPartPr>
            <p14:xfrm>
              <a:off x="181080" y="456480"/>
              <a:ext cx="7166520" cy="6212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0272C45-E334-A74D-A455-491B1DA33B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880" y="440280"/>
                <a:ext cx="7198920" cy="62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586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B0A7-7512-F943-B9F3-BFF0F05F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API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309A-0443-B74B-A922-82135A62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separate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F75BE-4AFD-9F41-9F5F-7382D322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2406-5EE5-F447-B3E9-BC848A59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57F22-DB3D-CB42-A069-A7D3FEF3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BEC8-7E4F-224D-893B-418AFC1B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7CCF-1EB1-E944-94A1-B9E9A009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B3DD-9AE5-7042-92F2-DED5EE07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9F18-5C54-4947-A66F-C4E86176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D718BF-0B5F-D34D-BE02-BF287D04E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556" y="1569078"/>
            <a:ext cx="5539807" cy="44698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371333-E9DA-D04E-84B8-6E80218B084B}"/>
                  </a:ext>
                </a:extLst>
              </p14:cNvPr>
              <p14:cNvContentPartPr/>
              <p14:nvPr/>
            </p14:nvContentPartPr>
            <p14:xfrm>
              <a:off x="353520" y="324720"/>
              <a:ext cx="8408520" cy="602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371333-E9DA-D04E-84B8-6E80218B08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320" y="303120"/>
                <a:ext cx="8440920" cy="60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22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B12A-70F5-E842-8393-727C1630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61F1-DD3C-E244-88A2-F144D185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9AA7-6CCC-B949-B4F7-63A2CB0B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28347-5005-0945-BF42-F3403607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6510E-446A-CB43-A866-EE7C846A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47" y="1656742"/>
            <a:ext cx="6810047" cy="40908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F05F47-E560-584D-87EC-2F54CD4817B4}"/>
                  </a:ext>
                </a:extLst>
              </p14:cNvPr>
              <p14:cNvContentPartPr/>
              <p14:nvPr/>
            </p14:nvContentPartPr>
            <p14:xfrm>
              <a:off x="95760" y="205560"/>
              <a:ext cx="8760960" cy="6228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F05F47-E560-584D-87EC-2F54CD4817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60" y="189360"/>
                <a:ext cx="8793360" cy="62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80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BA4A-EF29-9541-838C-2CF5BC58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control store (GCS)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2B178-CBC1-784D-8CC6-78D0673D0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Task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610B2-EAE9-884C-A7E0-A0B533A6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8643-4133-F840-8F33-51579BB4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B1D6F-17F8-824D-BD9B-693AD2B0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356C11F-FC24-3844-9DF4-6C924B08C4B1}"/>
                  </a:ext>
                </a:extLst>
              </p14:cNvPr>
              <p14:cNvContentPartPr/>
              <p14:nvPr/>
            </p14:nvContentPartPr>
            <p14:xfrm>
              <a:off x="2503800" y="1087200"/>
              <a:ext cx="6241680" cy="5137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356C11F-FC24-3844-9DF4-6C924B08C4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7600" y="1071000"/>
                <a:ext cx="6274080" cy="517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284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9357-153C-6C46-9B2D-D8715865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scheduler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8E90-D4F4-994B-BE52-89599471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7DAE-111B-7A46-BD35-FFEB114A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A614-425B-7E46-9A41-3FD47293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543F0C-3E33-BC48-A7DB-D8CB97D0A182}"/>
                  </a:ext>
                </a:extLst>
              </p14:cNvPr>
              <p14:cNvContentPartPr/>
              <p14:nvPr/>
            </p14:nvContentPartPr>
            <p14:xfrm>
              <a:off x="185040" y="1139040"/>
              <a:ext cx="8642880" cy="559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543F0C-3E33-BC48-A7DB-D8CB97D0A1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840" y="1122840"/>
                <a:ext cx="8675280" cy="562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94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BCFB-E97B-1045-AC92-D3F64F3D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B1CE-E9D7-704C-ADB4-6098584B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Scheduler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0BE9-ABC5-5945-B1C0-898EA734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A43FD-047B-B04F-AA88-2EA266B4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CF329-842C-1548-85B0-9B6ADDDE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895E26-F7F0-A845-BBC1-7B87B36AB97A}"/>
                  </a:ext>
                </a:extLst>
              </p14:cNvPr>
              <p14:cNvContentPartPr/>
              <p14:nvPr/>
            </p14:nvContentPartPr>
            <p14:xfrm>
              <a:off x="271440" y="1391400"/>
              <a:ext cx="7108920" cy="5027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895E26-F7F0-A845-BBC1-7B87B36AB9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375200"/>
                <a:ext cx="7146720" cy="506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732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CF24-BECA-944B-BCAE-270DD250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task remotely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6DCD-C128-D041-80A8-FFFABD1A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5449-546D-EE44-90ED-2E277EB6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E7140-9CD7-9B41-95CF-8E1AD004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0667B-EE11-EE41-A116-93D98170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48" y="1660635"/>
            <a:ext cx="7286504" cy="37627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7A5D2C-155A-7F47-9233-F8D803512D19}"/>
                  </a:ext>
                </a:extLst>
              </p14:cNvPr>
              <p14:cNvContentPartPr/>
              <p14:nvPr/>
            </p14:nvContentPartPr>
            <p14:xfrm>
              <a:off x="435960" y="608400"/>
              <a:ext cx="8515080" cy="481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7A5D2C-155A-7F47-9233-F8D803512D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360" y="592200"/>
                <a:ext cx="8558280" cy="48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775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8CCB-61DB-424B-9A32-750A01FF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47D6D-E8E2-1D45-A627-BA1ADE744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3717013" cy="4790114"/>
          </a:xfrm>
        </p:spPr>
        <p:txBody>
          <a:bodyPr/>
          <a:lstStyle/>
          <a:p>
            <a:r>
              <a:rPr lang="en-US" dirty="0"/>
              <a:t>One prediction</a:t>
            </a:r>
          </a:p>
          <a:p>
            <a:endParaRPr lang="en-US" dirty="0"/>
          </a:p>
          <a:p>
            <a:r>
              <a:rPr lang="en-US" dirty="0"/>
              <a:t>Static environment</a:t>
            </a:r>
          </a:p>
          <a:p>
            <a:endParaRPr lang="en-US" dirty="0"/>
          </a:p>
          <a:p>
            <a:r>
              <a:rPr lang="en-US" dirty="0"/>
              <a:t>Immediate feedback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555D-664C-D74E-9335-EF9F08DD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A16A-9CF4-F341-8CC9-412A6C51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431E-FB76-2F4E-9533-5273869B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9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4A05-143F-6247-B561-3E47B489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results of a remote task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07B19-93FC-3044-B87E-D149489C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65EA1-D784-BA41-B5E2-3B42CB16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4160A-6DF0-6C40-AABF-894FD854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EB79D-3036-4542-9140-B7D99268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94" y="1723257"/>
            <a:ext cx="6922595" cy="36939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86E6B0-461A-0541-BE53-F6776252C7B7}"/>
                  </a:ext>
                </a:extLst>
              </p14:cNvPr>
              <p14:cNvContentPartPr/>
              <p14:nvPr/>
            </p14:nvContentPartPr>
            <p14:xfrm>
              <a:off x="735840" y="1290960"/>
              <a:ext cx="7882200" cy="3692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86E6B0-461A-0541-BE53-F6776252C7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640" y="1274760"/>
                <a:ext cx="7914600" cy="37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1238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DB73-EB4D-EF47-96B5-B787F575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GCS fault tolerance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B8238-EF92-3048-A24F-0C583907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3EE5-AF3E-2B49-97F8-BC944225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72B5-C25B-A34D-A555-C470C32C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0CDC3E-209D-E040-B51E-D2813B09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52" y="1480963"/>
            <a:ext cx="6638296" cy="35652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2D1116-443C-514F-8FA3-8BF0CD48D694}"/>
                  </a:ext>
                </a:extLst>
              </p14:cNvPr>
              <p14:cNvContentPartPr/>
              <p14:nvPr/>
            </p14:nvContentPartPr>
            <p14:xfrm>
              <a:off x="497520" y="95040"/>
              <a:ext cx="8626320" cy="6286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2D1116-443C-514F-8FA3-8BF0CD48D6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320" y="78840"/>
                <a:ext cx="8658720" cy="63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4344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A34D-678F-1C45-ADD0-50BD256D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strategies (ES)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5C52-E260-EE46-ACC3-215E62B1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B8805-81DB-8A46-8E32-983E5436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D6084-C31B-C740-A17F-073B14CD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146" name="Picture 2" descr="Welcoming the Era of Deep Neuroevolution | Uber Engineering Blog">
            <a:extLst>
              <a:ext uri="{FF2B5EF4-FFF2-40B4-BE49-F238E27FC236}">
                <a16:creationId xmlns:a16="http://schemas.microsoft.com/office/drawing/2014/main" id="{844066E6-4FA9-5147-9E9F-9F0BDED8F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124" y="1375859"/>
            <a:ext cx="4271751" cy="183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Deep Neural Networks | Machine Learning">
            <a:extLst>
              <a:ext uri="{FF2B5EF4-FFF2-40B4-BE49-F238E27FC236}">
                <a16:creationId xmlns:a16="http://schemas.microsoft.com/office/drawing/2014/main" id="{8A71C2DC-A2F5-9648-8C2B-087BFF2F2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305" y="3934968"/>
            <a:ext cx="2663388" cy="177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CCD2A7-ABA4-5F44-9594-83CFA2C8E860}"/>
              </a:ext>
            </a:extLst>
          </p:cNvPr>
          <p:cNvCxnSpPr>
            <a:cxnSpLocks/>
          </p:cNvCxnSpPr>
          <p:nvPr/>
        </p:nvCxnSpPr>
        <p:spPr>
          <a:xfrm>
            <a:off x="5065986" y="3268717"/>
            <a:ext cx="0" cy="756745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19A113-65AC-B340-80BD-90A8E86C45E9}"/>
              </a:ext>
            </a:extLst>
          </p:cNvPr>
          <p:cNvCxnSpPr>
            <a:cxnSpLocks/>
          </p:cNvCxnSpPr>
          <p:nvPr/>
        </p:nvCxnSpPr>
        <p:spPr>
          <a:xfrm>
            <a:off x="4158467" y="3268717"/>
            <a:ext cx="0" cy="756745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lg" len="lg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F7548FA-5D2F-B24B-8D9E-98E025A4ACBF}"/>
              </a:ext>
            </a:extLst>
          </p:cNvPr>
          <p:cNvSpPr/>
          <p:nvPr/>
        </p:nvSpPr>
        <p:spPr>
          <a:xfrm>
            <a:off x="5176651" y="3428923"/>
            <a:ext cx="1812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state/rewards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B2C81E-D849-E945-83C9-ED4A8D84F1C8}"/>
              </a:ext>
            </a:extLst>
          </p:cNvPr>
          <p:cNvSpPr/>
          <p:nvPr/>
        </p:nvSpPr>
        <p:spPr>
          <a:xfrm>
            <a:off x="3028950" y="3447034"/>
            <a:ext cx="9971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actions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0F95A1-19B8-5B40-9980-AF97B0E96FF9}"/>
              </a:ext>
            </a:extLst>
          </p:cNvPr>
          <p:cNvSpPr/>
          <p:nvPr/>
        </p:nvSpPr>
        <p:spPr>
          <a:xfrm>
            <a:off x="6800499" y="2086363"/>
            <a:ext cx="1812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latin typeface="Helvetica" pitchFamily="2" charset="0"/>
              </a:rPr>
              <a:t>Simulator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6587F0-8339-2B46-9A73-0554E7C6D493}"/>
              </a:ext>
            </a:extLst>
          </p:cNvPr>
          <p:cNvSpPr/>
          <p:nvPr/>
        </p:nvSpPr>
        <p:spPr>
          <a:xfrm>
            <a:off x="6800499" y="4560605"/>
            <a:ext cx="1812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latin typeface="Helvetica" pitchFamily="2" charset="0"/>
              </a:rPr>
              <a:t>Policy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5D6889-BBD2-FB44-9C10-9BED2078B967}"/>
              </a:ext>
            </a:extLst>
          </p:cNvPr>
          <p:cNvSpPr/>
          <p:nvPr/>
        </p:nvSpPr>
        <p:spPr>
          <a:xfrm>
            <a:off x="1030266" y="5952806"/>
            <a:ext cx="7083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Try lots of different policies and see which one works best!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56F9C8-D0FB-B14B-9356-D372453398EB}"/>
                  </a:ext>
                </a:extLst>
              </p14:cNvPr>
              <p14:cNvContentPartPr/>
              <p14:nvPr/>
            </p14:nvContentPartPr>
            <p14:xfrm>
              <a:off x="2964240" y="2442240"/>
              <a:ext cx="5842800" cy="3972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56F9C8-D0FB-B14B-9356-D372453398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8040" y="2426040"/>
                <a:ext cx="5875200" cy="401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8425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74CD-376B-BD46-B4A8-2504E251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8A81-940A-C44F-9317-57FF9A68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B2813-2D66-4F49-A7BC-97BC9139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125EA-3BD3-474C-869C-EE3B43FB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00A7C-B6EF-1E49-BC06-39AE37143836}"/>
              </a:ext>
            </a:extLst>
          </p:cNvPr>
          <p:cNvSpPr txBox="1"/>
          <p:nvPr/>
        </p:nvSpPr>
        <p:spPr>
          <a:xfrm>
            <a:off x="611620" y="1681656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7E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(object):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def </a:t>
            </a:r>
            <a:r>
              <a:rPr lang="en-US" sz="1800" dirty="0" err="1">
                <a:solidFill>
                  <a:srgbClr val="FF7E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do_simulation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(policy, seed):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perform simulation and return reward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2A38F-1150-A649-ABED-CC913AA26183}"/>
              </a:ext>
            </a:extLst>
          </p:cNvPr>
          <p:cNvSpPr txBox="1"/>
          <p:nvPr/>
        </p:nvSpPr>
        <p:spPr>
          <a:xfrm>
            <a:off x="628650" y="2868158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workers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[Worker()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policy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initial_policy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FA7CB-E9D0-4C4A-A439-DE5ED59E9AFF}"/>
              </a:ext>
            </a:extLst>
          </p:cNvPr>
          <p:cNvSpPr txBox="1"/>
          <p:nvPr/>
        </p:nvSpPr>
        <p:spPr>
          <a:xfrm>
            <a:off x="628650" y="3888865"/>
            <a:ext cx="7149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seeds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generate_seeds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rewards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[workers[j].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do_simulation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(policy, seeds[j])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policy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compute_update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(policy, rewards, seeds)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A110FB-3811-9241-9825-FC70433095B8}"/>
                  </a:ext>
                </a:extLst>
              </p14:cNvPr>
              <p14:cNvContentPartPr/>
              <p14:nvPr/>
            </p14:nvContentPartPr>
            <p14:xfrm>
              <a:off x="197280" y="2170800"/>
              <a:ext cx="7183080" cy="346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A110FB-3811-9241-9825-FC70433095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2149200"/>
                <a:ext cx="7215480" cy="35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802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6997A0F-29A3-7C42-A30C-EC931467FF50}"/>
              </a:ext>
            </a:extLst>
          </p:cNvPr>
          <p:cNvSpPr/>
          <p:nvPr/>
        </p:nvSpPr>
        <p:spPr>
          <a:xfrm>
            <a:off x="4950373" y="5043932"/>
            <a:ext cx="915552" cy="266408"/>
          </a:xfrm>
          <a:prstGeom prst="rect">
            <a:avLst/>
          </a:prstGeom>
          <a:solidFill>
            <a:srgbClr val="F9D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1D699-4857-3A44-BD5F-EAEF15EBB71A}"/>
              </a:ext>
            </a:extLst>
          </p:cNvPr>
          <p:cNvSpPr/>
          <p:nvPr/>
        </p:nvSpPr>
        <p:spPr>
          <a:xfrm>
            <a:off x="5381297" y="4494325"/>
            <a:ext cx="876629" cy="266408"/>
          </a:xfrm>
          <a:prstGeom prst="rect">
            <a:avLst/>
          </a:prstGeom>
          <a:solidFill>
            <a:srgbClr val="F9D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CB9CF7-15C6-CD4B-8666-2F9D570132E3}"/>
              </a:ext>
            </a:extLst>
          </p:cNvPr>
          <p:cNvSpPr/>
          <p:nvPr/>
        </p:nvSpPr>
        <p:spPr>
          <a:xfrm>
            <a:off x="2845700" y="2934457"/>
            <a:ext cx="927514" cy="266408"/>
          </a:xfrm>
          <a:prstGeom prst="rect">
            <a:avLst/>
          </a:prstGeom>
          <a:solidFill>
            <a:srgbClr val="F9D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564E0-6D27-E843-A420-07F7E4074E18}"/>
              </a:ext>
            </a:extLst>
          </p:cNvPr>
          <p:cNvSpPr/>
          <p:nvPr/>
        </p:nvSpPr>
        <p:spPr>
          <a:xfrm>
            <a:off x="691710" y="1394225"/>
            <a:ext cx="1420869" cy="266408"/>
          </a:xfrm>
          <a:prstGeom prst="rect">
            <a:avLst/>
          </a:prstGeom>
          <a:solidFill>
            <a:srgbClr val="F9D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F74CD-376B-BD46-B4A8-2504E251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8A81-940A-C44F-9317-57FF9A68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B2813-2D66-4F49-A7BC-97BC9139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125EA-3BD3-474C-869C-EE3B43FB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00A7C-B6EF-1E49-BC06-39AE37143836}"/>
              </a:ext>
            </a:extLst>
          </p:cNvPr>
          <p:cNvSpPr txBox="1"/>
          <p:nvPr/>
        </p:nvSpPr>
        <p:spPr>
          <a:xfrm>
            <a:off x="611620" y="1681656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7E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(object):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def </a:t>
            </a:r>
            <a:r>
              <a:rPr lang="en-US" sz="1800" dirty="0" err="1">
                <a:solidFill>
                  <a:srgbClr val="FF7E7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do_simulation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(policy, seed):</a:t>
            </a:r>
          </a:p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perform simulation and return reward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2A38F-1150-A649-ABED-CC913AA26183}"/>
              </a:ext>
            </a:extLst>
          </p:cNvPr>
          <p:cNvSpPr txBox="1"/>
          <p:nvPr/>
        </p:nvSpPr>
        <p:spPr>
          <a:xfrm>
            <a:off x="628650" y="2868158"/>
            <a:ext cx="600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workers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Worker.remote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policy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initial_policy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FA7CB-E9D0-4C4A-A439-DE5ED59E9AFF}"/>
              </a:ext>
            </a:extLst>
          </p:cNvPr>
          <p:cNvSpPr txBox="1"/>
          <p:nvPr/>
        </p:nvSpPr>
        <p:spPr>
          <a:xfrm>
            <a:off x="628650" y="3888865"/>
            <a:ext cx="80361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seeds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generate_seeds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rewards = [workers[j].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do_simulation.remote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(policy, seeds[j])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policy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compute_update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(policy,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ray.get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(rewards), seeds)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08038-9EE4-E74B-8B39-2FC1D6FC9CA1}"/>
              </a:ext>
            </a:extLst>
          </p:cNvPr>
          <p:cNvSpPr txBox="1"/>
          <p:nvPr/>
        </p:nvSpPr>
        <p:spPr>
          <a:xfrm>
            <a:off x="628650" y="134167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800" dirty="0" err="1">
                <a:solidFill>
                  <a:srgbClr val="9656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ray.remote</a:t>
            </a:r>
            <a:endParaRPr lang="en-US" sz="1800" dirty="0">
              <a:solidFill>
                <a:srgbClr val="96567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99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FE9D-5391-3A49-AB4B-18D96807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of RL 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0903C-714A-6F40-A060-52F72031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33B4-B4D2-FE4C-8E13-17854500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6E9DA-0C4E-274F-9061-408291ED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1EC58-33BA-8544-B0ED-069FD4E7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38" y="1630635"/>
            <a:ext cx="7181708" cy="37611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0B1A0C-0CE2-E742-AA05-E4D3EE4189B0}"/>
                  </a:ext>
                </a:extLst>
              </p14:cNvPr>
              <p14:cNvContentPartPr/>
              <p14:nvPr/>
            </p14:nvContentPartPr>
            <p14:xfrm>
              <a:off x="1613880" y="2211840"/>
              <a:ext cx="4956840" cy="3668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0B1A0C-0CE2-E742-AA05-E4D3EE4189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280" y="2190240"/>
                <a:ext cx="5000040" cy="37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5906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7D5C-B48D-324B-A845-1833795D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FD26-CE62-E84B-9700-9D99E9836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part of the Ray paper excites you and disappoints you the most?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CC851-5DDC-274A-BAAE-F92BE94C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EE676-D87D-4948-9336-3AD3771D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C8C3-D840-2C4E-9D1D-861D0854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6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8CCB-61DB-424B-9A32-750A01FF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Supervised Learning </a:t>
            </a:r>
            <a:r>
              <a:rPr lang="en-US" sz="3100" dirty="0">
                <a:sym typeface="Wingdings" pitchFamily="2" charset="2"/>
              </a:rPr>
              <a:t> Reinforcement Learning (RL)</a:t>
            </a: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47D6D-E8E2-1D45-A627-BA1ADE744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3717013" cy="4790114"/>
          </a:xfrm>
        </p:spPr>
        <p:txBody>
          <a:bodyPr/>
          <a:lstStyle/>
          <a:p>
            <a:r>
              <a:rPr lang="en-US" dirty="0"/>
              <a:t>One prediction</a:t>
            </a:r>
          </a:p>
          <a:p>
            <a:endParaRPr lang="en-US" dirty="0"/>
          </a:p>
          <a:p>
            <a:r>
              <a:rPr lang="en-US" dirty="0"/>
              <a:t>Static environment</a:t>
            </a:r>
          </a:p>
          <a:p>
            <a:endParaRPr lang="en-US" dirty="0"/>
          </a:p>
          <a:p>
            <a:r>
              <a:rPr lang="en-US" dirty="0"/>
              <a:t>Immediate feedback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555D-664C-D74E-9335-EF9F08DD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A16A-9CF4-F341-8CC9-412A6C51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431E-FB76-2F4E-9533-5273869B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411078-A6FB-3A44-A653-887E562B56A3}"/>
              </a:ext>
            </a:extLst>
          </p:cNvPr>
          <p:cNvSpPr txBox="1">
            <a:spLocks/>
          </p:cNvSpPr>
          <p:nvPr/>
        </p:nvSpPr>
        <p:spPr>
          <a:xfrm>
            <a:off x="4599443" y="1577131"/>
            <a:ext cx="4046616" cy="4790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Sequences of actions</a:t>
            </a:r>
          </a:p>
          <a:p>
            <a:endParaRPr lang="en-US" dirty="0"/>
          </a:p>
          <a:p>
            <a:r>
              <a:rPr lang="en-US" dirty="0"/>
              <a:t>Dynamic environments</a:t>
            </a:r>
          </a:p>
          <a:p>
            <a:endParaRPr lang="en-US" dirty="0"/>
          </a:p>
          <a:p>
            <a:r>
              <a:rPr lang="en-US" dirty="0"/>
              <a:t>Delayed rewards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D9A34C-21B9-4F4A-9724-86E2F937005A}"/>
              </a:ext>
            </a:extLst>
          </p:cNvPr>
          <p:cNvCxnSpPr>
            <a:cxnSpLocks/>
          </p:cNvCxnSpPr>
          <p:nvPr/>
        </p:nvCxnSpPr>
        <p:spPr>
          <a:xfrm>
            <a:off x="3322622" y="1797270"/>
            <a:ext cx="127682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B006E4-70F7-3745-86B8-A176B1050EEC}"/>
              </a:ext>
            </a:extLst>
          </p:cNvPr>
          <p:cNvCxnSpPr>
            <a:cxnSpLocks/>
          </p:cNvCxnSpPr>
          <p:nvPr/>
        </p:nvCxnSpPr>
        <p:spPr>
          <a:xfrm>
            <a:off x="3874883" y="2814120"/>
            <a:ext cx="7245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E510AC-6567-C64A-B54E-3CCAC13AC06A}"/>
              </a:ext>
            </a:extLst>
          </p:cNvPr>
          <p:cNvCxnSpPr>
            <a:cxnSpLocks/>
          </p:cNvCxnSpPr>
          <p:nvPr/>
        </p:nvCxnSpPr>
        <p:spPr>
          <a:xfrm flipV="1">
            <a:off x="4128380" y="3837214"/>
            <a:ext cx="471063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4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FBE5-4123-E349-9C7D-BCCDE682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2F41-0D28-B849-9293-BDA67A56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8297-2A12-2A49-85A0-CC2BC5AA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6E53B-A438-444E-8E80-CEBA6ED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45D627-6CED-1F47-8B93-ABFCBA30B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77" y="1758636"/>
            <a:ext cx="2479045" cy="3253747"/>
          </a:xfrm>
          <a:prstGeom prst="rect">
            <a:avLst/>
          </a:prstGeom>
        </p:spPr>
      </p:pic>
      <p:pic>
        <p:nvPicPr>
          <p:cNvPr id="1028" name="Picture 4" descr="https://miro.medium.com/max/320/1*lUiTlkwvMd1KLi2vvOGUew.gif">
            <a:extLst>
              <a:ext uri="{FF2B5EF4-FFF2-40B4-BE49-F238E27FC236}">
                <a16:creationId xmlns:a16="http://schemas.microsoft.com/office/drawing/2014/main" id="{58D196F6-EDD9-4F4E-864C-64A935F6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81" y="1758636"/>
            <a:ext cx="2479045" cy="325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iro.medium.com/max/320/1*QWGE38QU8uKOm6pc2wkrVg.gif">
            <a:extLst>
              <a:ext uri="{FF2B5EF4-FFF2-40B4-BE49-F238E27FC236}">
                <a16:creationId xmlns:a16="http://schemas.microsoft.com/office/drawing/2014/main" id="{02DA1981-24FA-2843-A2DA-CD0CE77F8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00" y="1758636"/>
            <a:ext cx="2479046" cy="325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D5CFD4-5803-514A-945D-709199F35569}"/>
              </a:ext>
            </a:extLst>
          </p:cNvPr>
          <p:cNvSpPr/>
          <p:nvPr/>
        </p:nvSpPr>
        <p:spPr>
          <a:xfrm>
            <a:off x="820072" y="5138730"/>
            <a:ext cx="1779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Atari breakout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6614E-851D-6F42-A875-0589CCA67B80}"/>
              </a:ext>
            </a:extLst>
          </p:cNvPr>
          <p:cNvSpPr/>
          <p:nvPr/>
        </p:nvSpPr>
        <p:spPr>
          <a:xfrm>
            <a:off x="3682510" y="5138730"/>
            <a:ext cx="180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latin typeface="Helvetica" pitchFamily="2" charset="0"/>
              </a:rPr>
              <a:t>Pong: after 30 mins of training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071534-51FE-A949-84D1-64B05001B110}"/>
              </a:ext>
            </a:extLst>
          </p:cNvPr>
          <p:cNvSpPr/>
          <p:nvPr/>
        </p:nvSpPr>
        <p:spPr>
          <a:xfrm>
            <a:off x="6465083" y="5138730"/>
            <a:ext cx="180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latin typeface="Helvetica" pitchFamily="2" charset="0"/>
              </a:rPr>
              <a:t>Pong: DQN wins like a boss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6C53B0-6D56-C142-B986-825E13C553D1}"/>
              </a:ext>
            </a:extLst>
          </p:cNvPr>
          <p:cNvSpPr txBox="1"/>
          <p:nvPr/>
        </p:nvSpPr>
        <p:spPr>
          <a:xfrm>
            <a:off x="1520075" y="6165326"/>
            <a:ext cx="6103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*: Playing Atari with Deep Reinforcement Learning: </a:t>
            </a:r>
            <a:r>
              <a:rPr lang="en-US" dirty="0">
                <a:hlinkClick r:id="rId6"/>
              </a:rPr>
              <a:t>https://arxiv.org/abs/1312.5602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2C82D6-D4FC-1A4F-8E98-0D174766A19B}"/>
                  </a:ext>
                </a:extLst>
              </p14:cNvPr>
              <p14:cNvContentPartPr/>
              <p14:nvPr/>
            </p14:nvContentPartPr>
            <p14:xfrm>
              <a:off x="7450200" y="1011600"/>
              <a:ext cx="381960" cy="54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2C82D6-D4FC-1A4F-8E98-0D174766A1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28240" y="989640"/>
                <a:ext cx="425160" cy="5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917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B20C-2E19-4F4E-9458-45E391AC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application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0B09-A9C7-DD41-BB38-A1AD012E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inputs from </a:t>
            </a:r>
            <a:r>
              <a:rPr lang="en-US" dirty="0">
                <a:solidFill>
                  <a:srgbClr val="0070C0"/>
                </a:solidFill>
              </a:rPr>
              <a:t>different</a:t>
            </a:r>
            <a:r>
              <a:rPr lang="en-US" dirty="0"/>
              <a:t> sensors in </a:t>
            </a:r>
            <a:r>
              <a:rPr lang="en-US" dirty="0">
                <a:solidFill>
                  <a:srgbClr val="C00000"/>
                </a:solidFill>
              </a:rPr>
              <a:t>parallel &amp; real-time</a:t>
            </a:r>
          </a:p>
          <a:p>
            <a:endParaRPr lang="en-US" dirty="0"/>
          </a:p>
          <a:p>
            <a:r>
              <a:rPr lang="en-US" dirty="0"/>
              <a:t>Execute large number of simulations, e.g., up to 100s of millions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EA4B1-68CD-C844-ACCC-ECFDF54C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21A5-C917-984C-B60B-363A5326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6CE8D-E422-E044-B893-A45C7121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785EB-9798-1648-9AF0-DDE36C44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06" y="3972188"/>
            <a:ext cx="1635444" cy="2146520"/>
          </a:xfrm>
          <a:prstGeom prst="rect">
            <a:avLst/>
          </a:prstGeom>
        </p:spPr>
      </p:pic>
      <p:pic>
        <p:nvPicPr>
          <p:cNvPr id="8" name="Picture 6" descr="https://miro.medium.com/max/320/1*QWGE38QU8uKOm6pc2wkrVg.gif">
            <a:extLst>
              <a:ext uri="{FF2B5EF4-FFF2-40B4-BE49-F238E27FC236}">
                <a16:creationId xmlns:a16="http://schemas.microsoft.com/office/drawing/2014/main" id="{407F2B40-76CC-F24A-AF5A-1EF60E534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784" y="3972188"/>
            <a:ext cx="1615244" cy="212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16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2341-C057-BE41-B8BC-006B6B9E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7C57C-6A05-3D4E-A2BE-D8DF342D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64A3-5DDD-B646-BB6C-96203A35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3D1E8-7CE8-3C47-8BBD-D2FF297A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99607A-BFD2-1C41-9B7E-565E1D0ED6A2}"/>
              </a:ext>
            </a:extLst>
          </p:cNvPr>
          <p:cNvSpPr/>
          <p:nvPr/>
        </p:nvSpPr>
        <p:spPr>
          <a:xfrm>
            <a:off x="1344995" y="2793143"/>
            <a:ext cx="2186480" cy="20521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FF107-9A15-B448-9F42-864D7417AB86}"/>
              </a:ext>
            </a:extLst>
          </p:cNvPr>
          <p:cNvSpPr txBox="1"/>
          <p:nvPr/>
        </p:nvSpPr>
        <p:spPr>
          <a:xfrm>
            <a:off x="1646839" y="3348119"/>
            <a:ext cx="16770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Policy:</a:t>
            </a:r>
          </a:p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state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action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61E986-99DD-1D46-BF37-7536556D67BD}"/>
              </a:ext>
            </a:extLst>
          </p:cNvPr>
          <p:cNvSpPr/>
          <p:nvPr/>
        </p:nvSpPr>
        <p:spPr>
          <a:xfrm>
            <a:off x="1909885" y="2251078"/>
            <a:ext cx="105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Helvetica" pitchFamily="2" charset="0"/>
              </a:rPr>
              <a:t>Agent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02A90-5209-3941-9B73-D36055AA035A}"/>
              </a:ext>
            </a:extLst>
          </p:cNvPr>
          <p:cNvSpPr/>
          <p:nvPr/>
        </p:nvSpPr>
        <p:spPr>
          <a:xfrm>
            <a:off x="5414945" y="2251078"/>
            <a:ext cx="2064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Helvetica" pitchFamily="2" charset="0"/>
              </a:rPr>
              <a:t>Environment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1A94A-B0F7-DB46-8F9A-AD9C09DA2FEE}"/>
              </a:ext>
            </a:extLst>
          </p:cNvPr>
          <p:cNvSpPr/>
          <p:nvPr/>
        </p:nvSpPr>
        <p:spPr>
          <a:xfrm>
            <a:off x="5354199" y="2793144"/>
            <a:ext cx="2186480" cy="20521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90C4BD-9FBC-9642-8206-BEB15589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649" y="2883914"/>
            <a:ext cx="1741580" cy="187058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FD7EEF-4569-1B40-9268-7CDA189A8742}"/>
              </a:ext>
            </a:extLst>
          </p:cNvPr>
          <p:cNvCxnSpPr>
            <a:cxnSpLocks/>
          </p:cNvCxnSpPr>
          <p:nvPr/>
        </p:nvCxnSpPr>
        <p:spPr>
          <a:xfrm>
            <a:off x="3890180" y="3348119"/>
            <a:ext cx="1131683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71FFD-0C6B-8841-B9B9-63BAB31A5CE8}"/>
              </a:ext>
            </a:extLst>
          </p:cNvPr>
          <p:cNvSpPr/>
          <p:nvPr/>
        </p:nvSpPr>
        <p:spPr>
          <a:xfrm>
            <a:off x="3940580" y="2883914"/>
            <a:ext cx="869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action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3C50E7-3BD3-8C47-8263-6A846D38E12D}"/>
              </a:ext>
            </a:extLst>
          </p:cNvPr>
          <p:cNvCxnSpPr>
            <a:cxnSpLocks/>
          </p:cNvCxnSpPr>
          <p:nvPr/>
        </p:nvCxnSpPr>
        <p:spPr>
          <a:xfrm>
            <a:off x="3880917" y="4288795"/>
            <a:ext cx="1131683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lg" len="lg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F7476-AE9E-FC4A-A506-16F391522B1D}"/>
              </a:ext>
            </a:extLst>
          </p:cNvPr>
          <p:cNvSpPr/>
          <p:nvPr/>
        </p:nvSpPr>
        <p:spPr>
          <a:xfrm>
            <a:off x="3665499" y="3784963"/>
            <a:ext cx="15937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state/reward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C352DB-9D40-3F48-BC77-839F01484281}"/>
                  </a:ext>
                </a:extLst>
              </p14:cNvPr>
              <p14:cNvContentPartPr/>
              <p14:nvPr/>
            </p14:nvContentPartPr>
            <p14:xfrm>
              <a:off x="1722600" y="1730880"/>
              <a:ext cx="3602160" cy="2467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C352DB-9D40-3F48-BC77-839F014842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6400" y="1714680"/>
                <a:ext cx="3639960" cy="25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46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57F5-BB83-CC47-A443-6B4E4BBB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setup in more detail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8F2D-EE63-6747-93A6-96E7B25A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3A545-01B4-FB4D-B2ED-BA7A9A44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AC2AF-264E-8547-B23E-F53564BF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CAE4E-172B-B340-9AA2-53646DF54FD3}"/>
              </a:ext>
            </a:extLst>
          </p:cNvPr>
          <p:cNvSpPr/>
          <p:nvPr/>
        </p:nvSpPr>
        <p:spPr>
          <a:xfrm>
            <a:off x="252249" y="2576109"/>
            <a:ext cx="3659766" cy="26265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62F9A5-8D9B-844E-B72B-68D1C93DE81F}"/>
              </a:ext>
            </a:extLst>
          </p:cNvPr>
          <p:cNvSpPr/>
          <p:nvPr/>
        </p:nvSpPr>
        <p:spPr>
          <a:xfrm>
            <a:off x="1691854" y="2114444"/>
            <a:ext cx="105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Helvetica" pitchFamily="2" charset="0"/>
              </a:rPr>
              <a:t>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A8AE5D-82B0-7345-B274-0BE54BA65B3F}"/>
              </a:ext>
            </a:extLst>
          </p:cNvPr>
          <p:cNvSpPr/>
          <p:nvPr/>
        </p:nvSpPr>
        <p:spPr>
          <a:xfrm>
            <a:off x="6211351" y="2114444"/>
            <a:ext cx="2064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latin typeface="Helvetica" pitchFamily="2" charset="0"/>
              </a:rPr>
              <a:t>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D30C-FD63-C44D-BE55-9B8DDD698D4B}"/>
              </a:ext>
            </a:extLst>
          </p:cNvPr>
          <p:cNvSpPr/>
          <p:nvPr/>
        </p:nvSpPr>
        <p:spPr>
          <a:xfrm>
            <a:off x="5769359" y="2576109"/>
            <a:ext cx="2948974" cy="26265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9CE2B9-6642-E349-9E98-90343BF563C4}"/>
              </a:ext>
            </a:extLst>
          </p:cNvPr>
          <p:cNvCxnSpPr>
            <a:cxnSpLocks/>
          </p:cNvCxnSpPr>
          <p:nvPr/>
        </p:nvCxnSpPr>
        <p:spPr>
          <a:xfrm>
            <a:off x="3912014" y="3442706"/>
            <a:ext cx="1857345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9D294-E411-EB40-B187-B975B7838767}"/>
              </a:ext>
            </a:extLst>
          </p:cNvPr>
          <p:cNvSpPr/>
          <p:nvPr/>
        </p:nvSpPr>
        <p:spPr>
          <a:xfrm>
            <a:off x="4375191" y="3039188"/>
            <a:ext cx="869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action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551305-FCA6-604A-BEDB-1FCF898E9947}"/>
              </a:ext>
            </a:extLst>
          </p:cNvPr>
          <p:cNvCxnSpPr>
            <a:cxnSpLocks/>
          </p:cNvCxnSpPr>
          <p:nvPr/>
        </p:nvCxnSpPr>
        <p:spPr>
          <a:xfrm>
            <a:off x="3912014" y="4246752"/>
            <a:ext cx="1857345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lg" len="lg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1353710-4F78-DF42-A773-4414288939FF}"/>
              </a:ext>
            </a:extLst>
          </p:cNvPr>
          <p:cNvSpPr/>
          <p:nvPr/>
        </p:nvSpPr>
        <p:spPr>
          <a:xfrm>
            <a:off x="3994763" y="3835998"/>
            <a:ext cx="15937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state/reward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4049C3-384C-E54A-BA56-FC5B38C7489E}"/>
              </a:ext>
            </a:extLst>
          </p:cNvPr>
          <p:cNvSpPr/>
          <p:nvPr/>
        </p:nvSpPr>
        <p:spPr>
          <a:xfrm>
            <a:off x="323323" y="3193850"/>
            <a:ext cx="1417834" cy="1267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Training</a:t>
            </a:r>
            <a:endParaRPr lang="en-US" sz="1600" b="1" dirty="0">
              <a:solidFill>
                <a:srgbClr val="0070C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Policy improvement (e.g., SGD)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170D8B-62A7-C047-BD9E-11D164C73E53}"/>
              </a:ext>
            </a:extLst>
          </p:cNvPr>
          <p:cNvSpPr/>
          <p:nvPr/>
        </p:nvSpPr>
        <p:spPr>
          <a:xfrm>
            <a:off x="2540519" y="3193850"/>
            <a:ext cx="1294471" cy="1267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Serving</a:t>
            </a:r>
            <a:endParaRPr lang="en-US" sz="11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Policy evaluation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9F20B5-79B7-374A-AAF1-3374E75A13A9}"/>
              </a:ext>
            </a:extLst>
          </p:cNvPr>
          <p:cNvCxnSpPr>
            <a:cxnSpLocks/>
          </p:cNvCxnSpPr>
          <p:nvPr/>
        </p:nvCxnSpPr>
        <p:spPr>
          <a:xfrm>
            <a:off x="1741157" y="3458479"/>
            <a:ext cx="79936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AE7FE-09C9-4F4D-AE59-B706DAD1A947}"/>
              </a:ext>
            </a:extLst>
          </p:cNvPr>
          <p:cNvSpPr/>
          <p:nvPr/>
        </p:nvSpPr>
        <p:spPr>
          <a:xfrm>
            <a:off x="1750935" y="2993795"/>
            <a:ext cx="869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policy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68C60B-4108-2B48-9724-002A2113EB7C}"/>
              </a:ext>
            </a:extLst>
          </p:cNvPr>
          <p:cNvCxnSpPr>
            <a:cxnSpLocks/>
          </p:cNvCxnSpPr>
          <p:nvPr/>
        </p:nvCxnSpPr>
        <p:spPr>
          <a:xfrm>
            <a:off x="1741157" y="4257264"/>
            <a:ext cx="799362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lg" len="lg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3B5685B-40F4-C343-9617-4545EC68DE2A}"/>
              </a:ext>
            </a:extLst>
          </p:cNvPr>
          <p:cNvSpPr/>
          <p:nvPr/>
        </p:nvSpPr>
        <p:spPr>
          <a:xfrm>
            <a:off x="1610389" y="4363278"/>
            <a:ext cx="115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samples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6A6CB37-741A-0D46-9049-7A1002A61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737" y="2991691"/>
            <a:ext cx="1944673" cy="208872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0E59AF0-F25D-F44C-A688-5759B9E6AFCF}"/>
              </a:ext>
            </a:extLst>
          </p:cNvPr>
          <p:cNvSpPr/>
          <p:nvPr/>
        </p:nvSpPr>
        <p:spPr>
          <a:xfrm>
            <a:off x="5846384" y="2701648"/>
            <a:ext cx="2795088" cy="110624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9F6044-B2BE-8E43-9A00-F2118B924C09}"/>
              </a:ext>
            </a:extLst>
          </p:cNvPr>
          <p:cNvSpPr/>
          <p:nvPr/>
        </p:nvSpPr>
        <p:spPr>
          <a:xfrm>
            <a:off x="6433643" y="2673658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Simulation</a:t>
            </a:r>
            <a:endParaRPr lang="en-US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5764D8-0476-974C-95F5-CD82B03D42EA}"/>
              </a:ext>
            </a:extLst>
          </p:cNvPr>
          <p:cNvSpPr/>
          <p:nvPr/>
        </p:nvSpPr>
        <p:spPr>
          <a:xfrm>
            <a:off x="5846384" y="3860392"/>
            <a:ext cx="2795088" cy="122002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C9925B-3754-6E45-987C-EBF38521D719}"/>
                  </a:ext>
                </a:extLst>
              </p14:cNvPr>
              <p14:cNvContentPartPr/>
              <p14:nvPr/>
            </p14:nvContentPartPr>
            <p14:xfrm>
              <a:off x="370080" y="1204560"/>
              <a:ext cx="5333040" cy="4584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C9925B-3754-6E45-987C-EBF38521D7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120" y="1188360"/>
                <a:ext cx="5370840" cy="46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473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C31A-8BA6-8C46-8093-D09EB049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application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2326-8037-F74A-971E-FC520BCC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2923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 inputs from </a:t>
            </a:r>
            <a:r>
              <a:rPr lang="en-US" dirty="0">
                <a:solidFill>
                  <a:srgbClr val="0070C0"/>
                </a:solidFill>
              </a:rPr>
              <a:t>different</a:t>
            </a:r>
            <a:r>
              <a:rPr lang="en-US" dirty="0"/>
              <a:t> sensors in </a:t>
            </a:r>
            <a:r>
              <a:rPr lang="en-US" dirty="0">
                <a:solidFill>
                  <a:srgbClr val="C00000"/>
                </a:solidFill>
              </a:rPr>
              <a:t>parallel &amp; real-time</a:t>
            </a:r>
            <a:endParaRPr lang="en-US" dirty="0"/>
          </a:p>
          <a:p>
            <a:r>
              <a:rPr lang="en-US" dirty="0"/>
              <a:t>Execute large number of simulations, e.g., up to 100s of millions</a:t>
            </a:r>
          </a:p>
          <a:p>
            <a:r>
              <a:rPr lang="en-US" dirty="0"/>
              <a:t>Rollouts outcomes are used to update policy (e.g., SGD)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1109-847D-CC47-BA3B-C35C7956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E9069-F926-5646-8997-3F39C0B5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EECC4-26BF-A64C-A8B7-53690046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6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9497-5744-F744-B11D-96CCC768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6723-5D6A-AC4A-8D58-89BD6977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handle dynamic task graphs, where tasks have</a:t>
            </a:r>
          </a:p>
          <a:p>
            <a:pPr lvl="1"/>
            <a:r>
              <a:rPr lang="en-US" dirty="0"/>
              <a:t>Heterogeneous durations</a:t>
            </a:r>
          </a:p>
          <a:p>
            <a:pPr lvl="1"/>
            <a:r>
              <a:rPr lang="en-US" dirty="0"/>
              <a:t>Heterogenous computations</a:t>
            </a:r>
          </a:p>
          <a:p>
            <a:endParaRPr lang="en-US" dirty="0"/>
          </a:p>
          <a:p>
            <a:r>
              <a:rPr lang="en-US" dirty="0"/>
              <a:t>Schedule millions of tasks / sec</a:t>
            </a:r>
          </a:p>
          <a:p>
            <a:endParaRPr lang="en-US" dirty="0"/>
          </a:p>
          <a:p>
            <a:r>
              <a:rPr lang="en-US" dirty="0"/>
              <a:t>Make it easy to parallelize ML algorithms (often written in Python)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3DB0-6F0A-8A45-ADFE-0A42B0F9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C62A7-DB40-6B4F-ABCA-4BCA5C87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CS675 Spring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93EEF-8D8D-DC4C-B2C5-74551798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C0FB5A-745E-244E-AAC9-E966C5DF607A}"/>
                  </a:ext>
                </a:extLst>
              </p14:cNvPr>
              <p14:cNvContentPartPr/>
              <p14:nvPr/>
            </p14:nvContentPartPr>
            <p14:xfrm>
              <a:off x="2286000" y="628920"/>
              <a:ext cx="6780240" cy="4856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C0FB5A-745E-244E-AAC9-E966C5DF60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9800" y="612720"/>
                <a:ext cx="6812640" cy="48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80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15617</TotalTime>
  <Words>928</Words>
  <Application>Microsoft Office PowerPoint</Application>
  <PresentationFormat>On-screen Show (4:3)</PresentationFormat>
  <Paragraphs>241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Ray:  A Unified Distributed Framework for Emerging AI Applications</vt:lpstr>
      <vt:lpstr>Supervised Learning</vt:lpstr>
      <vt:lpstr>Supervised Learning  Reinforcement Learning (RL)</vt:lpstr>
      <vt:lpstr>Reinforcement learning</vt:lpstr>
      <vt:lpstr>RL application pattern</vt:lpstr>
      <vt:lpstr>RL setup</vt:lpstr>
      <vt:lpstr>RL setup in more detail</vt:lpstr>
      <vt:lpstr>RL application pattern</vt:lpstr>
      <vt:lpstr>RL application requirements</vt:lpstr>
      <vt:lpstr>The ML/AI ecosystems today</vt:lpstr>
      <vt:lpstr>PowerPoint Presentation</vt:lpstr>
      <vt:lpstr>Ray API</vt:lpstr>
      <vt:lpstr>Ray API examples</vt:lpstr>
      <vt:lpstr>Computation model</vt:lpstr>
      <vt:lpstr>Ray architecture</vt:lpstr>
      <vt:lpstr>Global control store (GCS)</vt:lpstr>
      <vt:lpstr>Ray scheduler</vt:lpstr>
      <vt:lpstr>Fault tolerance</vt:lpstr>
      <vt:lpstr>Executing a task remotely</vt:lpstr>
      <vt:lpstr>Returning the results of a remote task</vt:lpstr>
      <vt:lpstr>GCS fault tolerance</vt:lpstr>
      <vt:lpstr>Evolution strategies (ES)</vt:lpstr>
      <vt:lpstr>Pseudocode</vt:lpstr>
      <vt:lpstr>Pseudocode</vt:lpstr>
      <vt:lpstr>Performance of RL applications</vt:lpstr>
      <vt:lpstr>Further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873</cp:revision>
  <cp:lastPrinted>2020-04-29T02:58:23Z</cp:lastPrinted>
  <dcterms:created xsi:type="dcterms:W3CDTF">2019-12-20T04:48:00Z</dcterms:created>
  <dcterms:modified xsi:type="dcterms:W3CDTF">2020-04-29T23:15:12Z</dcterms:modified>
</cp:coreProperties>
</file>