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439" r:id="rId42"/>
    <p:sldId id="352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9" d="100"/>
          <a:sy n="89" d="100"/>
        </p:scale>
        <p:origin x="22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9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49254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22" y="556701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65" y="5486400"/>
            <a:ext cx="1616126" cy="729864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348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2551</Words>
  <Application>Microsoft Office PowerPoint</Application>
  <PresentationFormat>Custom</PresentationFormat>
  <Paragraphs>497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Built-in .NET Classes</vt:lpstr>
      <vt:lpstr>Built-in Classes in .NET Framework</vt:lpstr>
      <vt:lpstr>Built-in .NET Classes – Examples</vt:lpstr>
      <vt:lpstr>Using Built-in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2014-12-08T14:09:16Z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