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449" r:id="rId59"/>
    <p:sldId id="352" r:id="rId60"/>
    <p:sldId id="393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89" d="100"/>
          <a:sy n="89" d="100"/>
        </p:scale>
        <p:origin x="22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007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7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5481"/>
            <a:ext cx="3187613" cy="525135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5380"/>
            <a:ext cx="3187614" cy="444343"/>
          </a:xfrm>
        </p:spPr>
        <p:txBody>
          <a:bodyPr/>
          <a:lstStyle/>
          <a:p>
            <a:r>
              <a:rPr lang="en-US" dirty="0"/>
              <a:t>Part-time Trainer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93069"/>
            <a:ext cx="3187613" cy="395869"/>
          </a:xfrm>
        </p:spPr>
        <p:txBody>
          <a:bodyPr/>
          <a:lstStyle/>
          <a:p>
            <a:r>
              <a:rPr lang="en-GB" dirty="0"/>
              <a:t>angeru.softuni-friends.org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Integers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Integers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128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2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i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657" y="4978371"/>
            <a:ext cx="5915609" cy="114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978371"/>
            <a:ext cx="2526941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3123</Words>
  <Application>Microsoft Office PowerPoint</Application>
  <PresentationFormat>Custom</PresentationFormat>
  <Paragraphs>580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2014-12-01T15:07:06Z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