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05" r:id="rId48"/>
    <p:sldId id="304" r:id="rId49"/>
    <p:sldId id="312" r:id="rId50"/>
    <p:sldId id="314" r:id="rId51"/>
    <p:sldId id="313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370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18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dotnetfiddle.net/AGr5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Z76Nz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MDXs0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HQl1q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64083"/>
            <a:ext cx="3187613" cy="525135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33982"/>
            <a:ext cx="3187614" cy="444343"/>
          </a:xfrm>
        </p:spPr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011671"/>
            <a:ext cx="3187613" cy="395869"/>
          </a:xfrm>
        </p:spPr>
        <p:txBody>
          <a:bodyPr/>
          <a:lstStyle/>
          <a:p>
            <a:r>
              <a:rPr lang="en-GB" dirty="0"/>
              <a:t>angeru.softuni-friends.org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pic>
        <p:nvPicPr>
          <p:cNvPr id="15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7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05392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4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8412" y="1917000"/>
            <a:ext cx="3675956" cy="33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49160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-1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1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14656" y="2646363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79212" y="3693066"/>
            <a:ext cx="2275200" cy="678393"/>
          </a:xfrm>
          <a:prstGeom prst="wedgeRoundRectCallout">
            <a:avLst>
              <a:gd name="adj1" fmla="val -67084"/>
              <a:gd name="adj2" fmla="val -62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compile </a:t>
            </a:r>
            <a:r>
              <a:rPr lang="en-US" sz="2800" dirty="0" smtClean="0">
                <a:solidFill>
                  <a:srgbClr val="FFFFFF"/>
                </a:solidFill>
              </a:rPr>
              <a:t>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</a:t>
            </a:r>
            <a:r>
              <a:rPr lang="en-US" sz="2800" dirty="0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noProof="1">
                <a:solidFill>
                  <a:srgbClr val="FFFFFF"/>
                </a:solidFill>
              </a:rPr>
              <a:t>. Calculated at </a:t>
            </a:r>
            <a:r>
              <a:rPr lang="en-US" sz="2800" noProof="1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http://softuni.bg/courses/csharp-basics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657" y="4978371"/>
            <a:ext cx="5915609" cy="114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978371"/>
            <a:ext cx="2526941" cy="1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906648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96221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8711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2903</Words>
  <Application>Microsoft Office PowerPoint</Application>
  <PresentationFormat>Custom</PresentationFormat>
  <Paragraphs>588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SoftUniFoundation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Resources</vt:lpstr>
      <vt:lpstr>License</vt:lpstr>
      <vt:lpstr>SoftUni Diamond Partners</vt:lpstr>
      <vt:lpstr>Free Trainings @ Software University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2014-11-10T17:25:07Z</dcterms:modified>
</cp:coreProperties>
</file>