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hyperlink" Target="https://github.com/tddold/Team-Fortress-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stantin-Todorov" TargetMode="Externa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049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Team "Fortress"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306646"/>
            <a:ext cx="7772400" cy="149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team work OOP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GB" sz="1400">
                <a:solidFill>
                  <a:schemeClr val="dk1"/>
                </a:solidFill>
              </a:rPr>
              <a:t>GitHub URL</a:t>
            </a:r>
          </a:p>
          <a:p>
            <a:pPr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https://github.com/tddold/Team-Fortress-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775" y="2451812"/>
            <a:ext cx="22098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Team "Fortress" members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50" y="1897412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50" y="2770462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2346137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25" y="1916087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25" y="2749537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25" y="3194800"/>
            <a:ext cx="3143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042600" y="3297662"/>
            <a:ext cx="23277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tddold </a:t>
            </a:r>
            <a:r>
              <a:rPr lang="en-GB" sz="1100"/>
              <a:t>- Тодор Даков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985975" y="1949279"/>
            <a:ext cx="2327700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DJBuro </a:t>
            </a:r>
            <a:r>
              <a:rPr lang="en-GB" sz="1100"/>
              <a:t>- Венцислав Иванов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2013700" y="2359458"/>
            <a:ext cx="23277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andrey-pl </a:t>
            </a:r>
            <a:r>
              <a:rPr lang="en-GB" sz="1100"/>
              <a:t>- Андрей Трайков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2010050" y="2853316"/>
            <a:ext cx="23277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enerage </a:t>
            </a:r>
            <a:r>
              <a:rPr lang="en-GB" sz="1100"/>
              <a:t>- Валентин Рангелов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060150" y="3708575"/>
            <a:ext cx="3398099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dimitarnestorov  </a:t>
            </a:r>
            <a:r>
              <a:rPr lang="en-GB" sz="1100"/>
              <a:t>-Димитър Несторов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5054700" y="1922387"/>
            <a:ext cx="40131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2307"/>
              </a:lnSpc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hlinkClick r:id="rId4"/>
              </a:rPr>
              <a:t>Konstantin-Todorov</a:t>
            </a:r>
            <a:r>
              <a:rPr lang="en-GB" sz="1100"/>
              <a:t> - </a:t>
            </a:r>
            <a:r>
              <a:rPr lang="en-GB" sz="1200"/>
              <a:t>Константин Тододров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5060150" y="2376570"/>
            <a:ext cx="2327700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sguzunov </a:t>
            </a:r>
            <a:r>
              <a:rPr lang="en-GB" sz="1100"/>
              <a:t>- Стоян Узунов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084550" y="3194800"/>
            <a:ext cx="2327700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100"/>
              <a:t>flame78 </a:t>
            </a:r>
            <a:r>
              <a:rPr lang="en-GB" sz="1100"/>
              <a:t>- Пламен Степанян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25" y="2332812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50" y="3194787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25" y="3647750"/>
            <a:ext cx="3143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054700" y="2779000"/>
            <a:ext cx="2327700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1100"/>
              <a:t>Joro973 </a:t>
            </a:r>
            <a:r>
              <a:rPr lang="en-GB" sz="1100"/>
              <a:t>-Георги Къров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062175" y="3742000"/>
            <a:ext cx="2327700" cy="2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100"/>
              <a:t>tzigy </a:t>
            </a:r>
            <a:r>
              <a:rPr lang="en-GB" sz="1100"/>
              <a:t>- Христо Цигаров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50" y="3647737"/>
            <a:ext cx="3143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Project explanation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000" y="1176869"/>
            <a:ext cx="4128349" cy="387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Mind map of the project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50" y="1063375"/>
            <a:ext cx="6397974" cy="38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