
<file path=[Content_Types].xml><?xml version="1.0" encoding="utf-8"?>
<Types xmlns="http://schemas.openxmlformats.org/package/2006/content-types">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1.xml" ContentType="application/vnd.openxmlformats-officedocument.presentationml.notesSlide+xml"/>
  <Override PartName="/ppt/notesSlides/notesSlide5.xml" ContentType="application/vnd.openxmlformats-officedocument.presentationml.notesSlide+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p:sldMasterIdLst>
    <p:sldMasterId id="2147483654" r:id="rId4"/>
  </p:sldMasterIdLst>
  <p:notesMasterIdLst>
    <p:notesMasterId r:id="rId5"/>
  </p:notesMasterIdLst>
  <p:sldIdLst>
    <p:sldId id="256" r:id="rId6"/>
    <p:sldId id="257" r:id="rId7"/>
    <p:sldId id="258" r:id="rId8"/>
    <p:sldId id="259" r:id="rId9"/>
    <p:sldId id="260" r:id="rId10"/>
  </p:sldIdLst>
  <p:sldSz cy="51435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presProps.xml" Type="http://schemas.openxmlformats.org/officeDocument/2006/relationships/presProps" Id="rId2"/><Relationship Target="theme/theme3.xml" Type="http://schemas.openxmlformats.org/officeDocument/2006/relationships/theme" Id="rId1"/><Relationship Target="slides/slide5.xml" Type="http://schemas.openxmlformats.org/officeDocument/2006/relationships/slide" Id="rId10"/><Relationship Target="slideMasters/slideMaster1.xml" Type="http://schemas.openxmlformats.org/officeDocument/2006/relationships/slideMaster" Id="rId4"/><Relationship Target="tableStyles.xml" Type="http://schemas.openxmlformats.org/officeDocument/2006/relationships/tableStyles" Id="rId3"/><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2.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 name="Shape 3"/>
          <p:cNvSpPr txBox="1"/>
          <p:nvPr>
            <p:ph idx="1" type="body"/>
          </p:nvPr>
        </p:nvSpPr>
        <p:spPr>
          <a:xfrm>
            <a:off y="4343400" x="685800"/>
            <a:ext cy="4114800" cx="5486399"/>
          </a:xfrm>
          <a:prstGeom prst="rect">
            <a:avLst/>
          </a:prstGeom>
          <a:noFill/>
          <a:ln>
            <a:noFill/>
          </a:ln>
        </p:spPr>
        <p:txBody>
          <a:bodyPr bIns="91425" rIns="91425" lIns="91425" t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3" name="Shape 33"/>
        <p:cNvGrpSpPr/>
        <p:nvPr/>
      </p:nvGrpSpPr>
      <p:grpSpPr>
        <a:xfrm>
          <a:off y="0" x="0"/>
          <a:ext cy="0" cx="0"/>
          <a:chOff y="0" x="0"/>
          <a:chExt cy="0" cx="0"/>
        </a:xfrm>
      </p:grpSpPr>
      <p:sp>
        <p:nvSpPr>
          <p:cNvPr id="34" name="Shape 3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5" name="Shape 3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4" name="Shape 54"/>
        <p:cNvGrpSpPr/>
        <p:nvPr/>
      </p:nvGrpSpPr>
      <p:grpSpPr>
        <a:xfrm>
          <a:off y="0" x="0"/>
          <a:ext cy="0" cx="0"/>
          <a:chOff y="0" x="0"/>
          <a:chExt cy="0" cx="0"/>
        </a:xfrm>
      </p:grpSpPr>
      <p:sp>
        <p:nvSpPr>
          <p:cNvPr id="55" name="Shape 5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6" name="Shape 5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1" name="Shape 61"/>
        <p:cNvGrpSpPr/>
        <p:nvPr/>
      </p:nvGrpSpPr>
      <p:grpSpPr>
        <a:xfrm>
          <a:off y="0" x="0"/>
          <a:ext cy="0" cx="0"/>
          <a:chOff y="0" x="0"/>
          <a:chExt cy="0" cx="0"/>
        </a:xfrm>
      </p:grpSpPr>
      <p:sp>
        <p:nvSpPr>
          <p:cNvPr id="62" name="Shape 6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3" name="Shape 6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8" name="Shape 68"/>
        <p:cNvGrpSpPr/>
        <p:nvPr/>
      </p:nvGrpSpPr>
      <p:grpSpPr>
        <a:xfrm>
          <a:off y="0" x="0"/>
          <a:ext cy="0" cx="0"/>
          <a:chOff y="0" x="0"/>
          <a:chExt cy="0" cx="0"/>
        </a:xfrm>
      </p:grpSpPr>
      <p:sp>
        <p:nvSpPr>
          <p:cNvPr id="69" name="Shape 6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70" name="Shape 70"/>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4" name="Shape 74"/>
        <p:cNvGrpSpPr/>
        <p:nvPr/>
      </p:nvGrpSpPr>
      <p:grpSpPr>
        <a:xfrm>
          <a:off y="0" x="0"/>
          <a:ext cy="0" cx="0"/>
          <a:chOff y="0" x="0"/>
          <a:chExt cy="0" cx="0"/>
        </a:xfrm>
      </p:grpSpPr>
      <p:sp>
        <p:nvSpPr>
          <p:cNvPr id="75" name="Shape 7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76" name="Shape 7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y="0" x="0"/>
          <a:ext cy="0" cx="0"/>
          <a:chOff y="0" x="0"/>
          <a:chExt cy="0" cx="0"/>
        </a:xfrm>
      </p:grpSpPr>
      <p:sp>
        <p:nvSpPr>
          <p:cNvPr id="9" name="Shape 9"/>
          <p:cNvSpPr txBox="1"/>
          <p:nvPr>
            <p:ph type="ctrTitle"/>
          </p:nvPr>
        </p:nvSpPr>
        <p:spPr>
          <a:xfrm>
            <a:off y="1583342" x="685800"/>
            <a:ext cy="1159856" cx="7772400"/>
          </a:xfrm>
          <a:prstGeom prst="rect">
            <a:avLst/>
          </a:prstGeom>
        </p:spPr>
        <p:txBody>
          <a:bodyPr bIns="91425" rIns="91425" lIns="91425" tIns="91425" anchor="b" anchorCtr="0"/>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
        <p:nvSpPr>
          <p:cNvPr id="10" name="Shape 10"/>
          <p:cNvSpPr txBox="1"/>
          <p:nvPr>
            <p:ph idx="1" type="subTitle"/>
          </p:nvPr>
        </p:nvSpPr>
        <p:spPr>
          <a:xfrm>
            <a:off y="2840053" x="685800"/>
            <a:ext cy="784737" cx="7772400"/>
          </a:xfrm>
          <a:prstGeom prst="rect">
            <a:avLst/>
          </a:prstGeom>
        </p:spPr>
        <p:txBody>
          <a:bodyPr bIns="91425" rIns="91425" lIns="91425" tIns="91425" anchor="t" anchorCtr="0"/>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p:txBody>
      </p:sp>
      <p:sp>
        <p:nvSpPr>
          <p:cNvPr id="11" name="Shape 11"/>
          <p:cNvSpPr txBox="1"/>
          <p:nvPr>
            <p:ph idx="12" type="sldNum"/>
          </p:nvPr>
        </p:nvSpPr>
        <p:spPr>
          <a:xfrm>
            <a:off y="4749850" x="8556791"/>
            <a:ext cy="393524"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GB"/>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2" name="Shape 12"/>
        <p:cNvGrpSpPr/>
        <p:nvPr/>
      </p:nvGrpSpPr>
      <p:grpSpPr>
        <a:xfrm>
          <a:off y="0" x="0"/>
          <a:ext cy="0" cx="0"/>
          <a:chOff y="0" x="0"/>
          <a:chExt cy="0" cx="0"/>
        </a:xfrm>
      </p:grpSpPr>
      <p:sp>
        <p:nvSpPr>
          <p:cNvPr id="13" name="Shape 13"/>
          <p:cNvSpPr txBox="1"/>
          <p:nvPr>
            <p:ph type="title"/>
          </p:nvPr>
        </p:nvSpPr>
        <p:spPr>
          <a:xfrm>
            <a:off y="205978" x="457200"/>
            <a:ext cy="85725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4" name="Shape 14"/>
          <p:cNvSpPr txBox="1"/>
          <p:nvPr>
            <p:ph idx="1" type="body"/>
          </p:nvPr>
        </p:nvSpPr>
        <p:spPr>
          <a:xfrm>
            <a:off y="1200150" x="457200"/>
            <a:ext cy="3725680" cx="82296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5" name="Shape 15"/>
          <p:cNvSpPr txBox="1"/>
          <p:nvPr>
            <p:ph idx="12" type="sldNum"/>
          </p:nvPr>
        </p:nvSpPr>
        <p:spPr>
          <a:xfrm>
            <a:off y="4749850" x="8556791"/>
            <a:ext cy="393524"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GB"/>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6" name="Shape 16"/>
        <p:cNvGrpSpPr/>
        <p:nvPr/>
      </p:nvGrpSpPr>
      <p:grpSpPr>
        <a:xfrm>
          <a:off y="0" x="0"/>
          <a:ext cy="0" cx="0"/>
          <a:chOff y="0" x="0"/>
          <a:chExt cy="0" cx="0"/>
        </a:xfrm>
      </p:grpSpPr>
      <p:sp>
        <p:nvSpPr>
          <p:cNvPr id="17" name="Shape 17"/>
          <p:cNvSpPr txBox="1"/>
          <p:nvPr>
            <p:ph type="title"/>
          </p:nvPr>
        </p:nvSpPr>
        <p:spPr>
          <a:xfrm>
            <a:off y="205978" x="457200"/>
            <a:ext cy="85725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y="1200150" x="457200"/>
            <a:ext cy="3725680" cx="3994525"/>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2" type="body"/>
          </p:nvPr>
        </p:nvSpPr>
        <p:spPr>
          <a:xfrm>
            <a:off y="1200150" x="4692273"/>
            <a:ext cy="3725680" cx="3994525"/>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0" name="Shape 20"/>
          <p:cNvSpPr txBox="1"/>
          <p:nvPr>
            <p:ph idx="12" type="sldNum"/>
          </p:nvPr>
        </p:nvSpPr>
        <p:spPr>
          <a:xfrm>
            <a:off y="4749850" x="8556791"/>
            <a:ext cy="393524"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GB"/>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1" name="Shape 21"/>
        <p:cNvGrpSpPr/>
        <p:nvPr/>
      </p:nvGrpSpPr>
      <p:grpSpPr>
        <a:xfrm>
          <a:off y="0" x="0"/>
          <a:ext cy="0" cx="0"/>
          <a:chOff y="0" x="0"/>
          <a:chExt cy="0" cx="0"/>
        </a:xfrm>
      </p:grpSpPr>
      <p:sp>
        <p:nvSpPr>
          <p:cNvPr id="22" name="Shape 22"/>
          <p:cNvSpPr txBox="1"/>
          <p:nvPr>
            <p:ph type="title"/>
          </p:nvPr>
        </p:nvSpPr>
        <p:spPr>
          <a:xfrm>
            <a:off y="205978" x="457200"/>
            <a:ext cy="85725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3" name="Shape 23"/>
          <p:cNvSpPr txBox="1"/>
          <p:nvPr>
            <p:ph idx="12" type="sldNum"/>
          </p:nvPr>
        </p:nvSpPr>
        <p:spPr>
          <a:xfrm>
            <a:off y="4749850" x="8556791"/>
            <a:ext cy="393524"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GB"/>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4" name="Shape 24"/>
        <p:cNvGrpSpPr/>
        <p:nvPr/>
      </p:nvGrpSpPr>
      <p:grpSpPr>
        <a:xfrm>
          <a:off y="0" x="0"/>
          <a:ext cy="0" cx="0"/>
          <a:chOff y="0" x="0"/>
          <a:chExt cy="0" cx="0"/>
        </a:xfrm>
      </p:grpSpPr>
      <p:sp>
        <p:nvSpPr>
          <p:cNvPr id="25" name="Shape 25"/>
          <p:cNvSpPr txBox="1"/>
          <p:nvPr>
            <p:ph idx="1" type="body"/>
          </p:nvPr>
        </p:nvSpPr>
        <p:spPr>
          <a:xfrm>
            <a:off y="4406309" x="457200"/>
            <a:ext cy="519520" cx="8229600"/>
          </a:xfrm>
          <a:prstGeom prst="rect">
            <a:avLst/>
          </a:prstGeom>
        </p:spPr>
        <p:txBody>
          <a:bodyPr bIns="91425" rIns="91425" lIns="91425" tIns="91425" anchor="t" anchorCtr="0"/>
          <a:lstStyle>
            <a:lvl1pPr algn="ctr">
              <a:spcBef>
                <a:spcPts val="360"/>
              </a:spcBef>
              <a:buSzPct val="100000"/>
              <a:buNone/>
              <a:defRPr sz="1800"/>
            </a:lvl1pPr>
          </a:lstStyle>
          <a:p/>
        </p:txBody>
      </p:sp>
      <p:sp>
        <p:nvSpPr>
          <p:cNvPr id="26" name="Shape 26"/>
          <p:cNvSpPr txBox="1"/>
          <p:nvPr>
            <p:ph idx="12" type="sldNum"/>
          </p:nvPr>
        </p:nvSpPr>
        <p:spPr>
          <a:xfrm>
            <a:off y="4749850" x="8556791"/>
            <a:ext cy="393524"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GB"/>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7" name="Shape 27"/>
        <p:cNvGrpSpPr/>
        <p:nvPr/>
      </p:nvGrpSpPr>
      <p:grpSpPr>
        <a:xfrm>
          <a:off y="0" x="0"/>
          <a:ext cy="0" cx="0"/>
          <a:chOff y="0" x="0"/>
          <a:chExt cy="0" cx="0"/>
        </a:xfrm>
      </p:grpSpPr>
      <p:sp>
        <p:nvSpPr>
          <p:cNvPr id="28" name="Shape 28"/>
          <p:cNvSpPr txBox="1"/>
          <p:nvPr>
            <p:ph idx="12" type="sldNum"/>
          </p:nvPr>
        </p:nvSpPr>
        <p:spPr>
          <a:xfrm>
            <a:off y="4749850" x="8556791"/>
            <a:ext cy="393524"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GB"/>
              <a:t>‹#›</a:t>
            </a:fld>
          </a:p>
        </p:txBody>
      </p:sp>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1.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y="0" x="0"/>
          <a:ext cy="0" cx="0"/>
          <a:chOff y="0" x="0"/>
          <a:chExt cy="0" cx="0"/>
        </a:xfrm>
      </p:grpSpPr>
      <p:sp>
        <p:nvSpPr>
          <p:cNvPr id="5" name="Shape 5"/>
          <p:cNvSpPr txBox="1"/>
          <p:nvPr>
            <p:ph type="title"/>
          </p:nvPr>
        </p:nvSpPr>
        <p:spPr>
          <a:xfrm>
            <a:off y="205978" x="457200"/>
            <a:ext cy="857250" cx="8229600"/>
          </a:xfrm>
          <a:prstGeom prst="rect">
            <a:avLst/>
          </a:prstGeom>
          <a:noFill/>
          <a:ln>
            <a:noFill/>
          </a:ln>
        </p:spPr>
        <p:txBody>
          <a:bodyPr bIns="91425" rIns="91425" lIns="91425" tIns="91425" anchor="b" anchorCtr="0"/>
          <a:lstStyle>
            <a:lvl1pPr>
              <a:spcBef>
                <a:spcPts val="0"/>
              </a:spcBef>
              <a:buClr>
                <a:schemeClr val="dk1"/>
              </a:buClr>
              <a:buSzPct val="100000"/>
              <a:buNone/>
              <a:defRPr b="1" sz="3600">
                <a:solidFill>
                  <a:schemeClr val="dk1"/>
                </a:solidFill>
              </a:defRPr>
            </a:lvl1pPr>
            <a:lvl2pPr>
              <a:spcBef>
                <a:spcPts val="0"/>
              </a:spcBef>
              <a:buClr>
                <a:schemeClr val="dk1"/>
              </a:buClr>
              <a:buSzPct val="100000"/>
              <a:buNone/>
              <a:defRPr b="1" sz="3600">
                <a:solidFill>
                  <a:schemeClr val="dk1"/>
                </a:solidFill>
              </a:defRPr>
            </a:lvl2pPr>
            <a:lvl3pPr>
              <a:spcBef>
                <a:spcPts val="0"/>
              </a:spcBef>
              <a:buClr>
                <a:schemeClr val="dk1"/>
              </a:buClr>
              <a:buSzPct val="100000"/>
              <a:buNone/>
              <a:defRPr b="1" sz="3600">
                <a:solidFill>
                  <a:schemeClr val="dk1"/>
                </a:solidFill>
              </a:defRPr>
            </a:lvl3pPr>
            <a:lvl4pPr>
              <a:spcBef>
                <a:spcPts val="0"/>
              </a:spcBef>
              <a:buClr>
                <a:schemeClr val="dk1"/>
              </a:buClr>
              <a:buSzPct val="100000"/>
              <a:buNone/>
              <a:defRPr b="1" sz="3600">
                <a:solidFill>
                  <a:schemeClr val="dk1"/>
                </a:solidFill>
              </a:defRPr>
            </a:lvl4pPr>
            <a:lvl5pPr>
              <a:spcBef>
                <a:spcPts val="0"/>
              </a:spcBef>
              <a:buClr>
                <a:schemeClr val="dk1"/>
              </a:buClr>
              <a:buSzPct val="100000"/>
              <a:buNone/>
              <a:defRPr b="1" sz="3600">
                <a:solidFill>
                  <a:schemeClr val="dk1"/>
                </a:solidFill>
              </a:defRPr>
            </a:lvl5pPr>
            <a:lvl6pPr>
              <a:spcBef>
                <a:spcPts val="0"/>
              </a:spcBef>
              <a:buClr>
                <a:schemeClr val="dk1"/>
              </a:buClr>
              <a:buSzPct val="100000"/>
              <a:buNone/>
              <a:defRPr b="1" sz="3600">
                <a:solidFill>
                  <a:schemeClr val="dk1"/>
                </a:solidFill>
              </a:defRPr>
            </a:lvl6pPr>
            <a:lvl7pPr>
              <a:spcBef>
                <a:spcPts val="0"/>
              </a:spcBef>
              <a:buClr>
                <a:schemeClr val="dk1"/>
              </a:buClr>
              <a:buSzPct val="100000"/>
              <a:buNone/>
              <a:defRPr b="1" sz="3600">
                <a:solidFill>
                  <a:schemeClr val="dk1"/>
                </a:solidFill>
              </a:defRPr>
            </a:lvl7pPr>
            <a:lvl8pPr>
              <a:spcBef>
                <a:spcPts val="0"/>
              </a:spcBef>
              <a:buClr>
                <a:schemeClr val="dk1"/>
              </a:buClr>
              <a:buSzPct val="100000"/>
              <a:buNone/>
              <a:defRPr b="1" sz="3600">
                <a:solidFill>
                  <a:schemeClr val="dk1"/>
                </a:solidFill>
              </a:defRPr>
            </a:lvl8pPr>
            <a:lvl9pPr>
              <a:spcBef>
                <a:spcPts val="0"/>
              </a:spcBef>
              <a:buClr>
                <a:schemeClr val="dk1"/>
              </a:buClr>
              <a:buSzPct val="100000"/>
              <a:buNone/>
              <a:defRPr b="1" sz="3600">
                <a:solidFill>
                  <a:schemeClr val="dk1"/>
                </a:solidFill>
              </a:defRPr>
            </a:lvl9pPr>
          </a:lstStyle>
          <a:p/>
        </p:txBody>
      </p:sp>
      <p:sp>
        <p:nvSpPr>
          <p:cNvPr id="6" name="Shape 6"/>
          <p:cNvSpPr txBox="1"/>
          <p:nvPr>
            <p:ph idx="1" type="body"/>
          </p:nvPr>
        </p:nvSpPr>
        <p:spPr>
          <a:xfrm>
            <a:off y="1200150" x="457200"/>
            <a:ext cy="3725680" cx="8229600"/>
          </a:xfrm>
          <a:prstGeom prst="rect">
            <a:avLst/>
          </a:prstGeom>
          <a:noFill/>
          <a:ln>
            <a:noFill/>
          </a:ln>
        </p:spPr>
        <p:txBody>
          <a:bodyPr bIns="91425" rIns="91425" lIns="91425" t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sp>
        <p:nvSpPr>
          <p:cNvPr id="7" name="Shape 7"/>
          <p:cNvSpPr txBox="1"/>
          <p:nvPr>
            <p:ph idx="12" type="sldNum"/>
          </p:nvPr>
        </p:nvSpPr>
        <p:spPr>
          <a:xfrm>
            <a:off y="4749850" x="8556791"/>
            <a:ext cy="393524" cx="548699"/>
          </a:xfrm>
          <a:prstGeom prst="rect">
            <a:avLst/>
          </a:prstGeom>
          <a:noFill/>
          <a:ln>
            <a:noFill/>
          </a:ln>
        </p:spPr>
        <p:txBody>
          <a:bodyPr bIns="91425" rIns="91425" lIns="91425" tIns="91425" anchor="ctr" anchorCtr="0">
            <a:noAutofit/>
          </a:bodyPr>
          <a:lstStyle>
            <a:lvl1pPr algn="r">
              <a:spcBef>
                <a:spcPts val="0"/>
              </a:spcBef>
              <a:buNone/>
              <a:defRPr sz="1300">
                <a:solidFill>
                  <a:schemeClr val="dk1"/>
                </a:solidFill>
              </a:defRPr>
            </a:lvl1pPr>
          </a:lstStyle>
          <a:p>
            <a:pPr>
              <a:spcBef>
                <a:spcPts val="0"/>
              </a:spcBef>
              <a:buNone/>
            </a:pPr>
            <a:fld id="{00000000-1234-1234-1234-123412341234}" type="slidenum">
              <a:rPr lang="en-GB"/>
              <a:t>‹#›</a:t>
            </a:fld>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 Target="../media/image02.png" Type="http://schemas.openxmlformats.org/officeDocument/2006/relationships/image" Id="rId4"/><Relationship Target="https://github.com/tddold/Team-Quan-Chi-" Type="http://schemas.openxmlformats.org/officeDocument/2006/relationships/hyperlink" TargetMode="External" Id="rId3"/></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 Target="../media/image00.png" Type="http://schemas.openxmlformats.org/officeDocument/2006/relationships/image" Id="rId4"/><Relationship Target="../media/image01.png" Type="http://schemas.openxmlformats.org/officeDocument/2006/relationships/image" Id="rId3"/></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 Target="../media/image05.png" Type="http://schemas.openxmlformats.org/officeDocument/2006/relationships/image" Id="rId3"/></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 Target="../media/image03.png" Type="http://schemas.openxmlformats.org/officeDocument/2006/relationships/image" Id="rId3"/></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 Target="../media/image04.png" Type="http://schemas.openxmlformats.org/officeDocument/2006/relationships/image" Id="rId3"/></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 name="Shape 29"/>
        <p:cNvGrpSpPr/>
        <p:nvPr/>
      </p:nvGrpSpPr>
      <p:grpSpPr>
        <a:xfrm>
          <a:off y="0" x="0"/>
          <a:ext cy="0" cx="0"/>
          <a:chOff y="0" x="0"/>
          <a:chExt cy="0" cx="0"/>
        </a:xfrm>
      </p:grpSpPr>
      <p:sp>
        <p:nvSpPr>
          <p:cNvPr id="30" name="Shape 30"/>
          <p:cNvSpPr txBox="1"/>
          <p:nvPr>
            <p:ph type="ctrTitle"/>
          </p:nvPr>
        </p:nvSpPr>
        <p:spPr>
          <a:xfrm>
            <a:off y="1049942" x="685800"/>
            <a:ext cy="1159799" cx="7772400"/>
          </a:xfrm>
          <a:prstGeom prst="rect">
            <a:avLst/>
          </a:prstGeom>
        </p:spPr>
        <p:txBody>
          <a:bodyPr bIns="91425" rIns="91425" lIns="91425" tIns="91425" anchor="b" anchorCtr="0">
            <a:noAutofit/>
          </a:bodyPr>
          <a:lstStyle/>
          <a:p>
            <a:pPr>
              <a:spcBef>
                <a:spcPts val="0"/>
              </a:spcBef>
              <a:buNone/>
            </a:pPr>
            <a:r>
              <a:rPr lang="en-GB"/>
              <a:t>Team "Quan Chi"</a:t>
            </a:r>
          </a:p>
        </p:txBody>
      </p:sp>
      <p:sp>
        <p:nvSpPr>
          <p:cNvPr id="31" name="Shape 31"/>
          <p:cNvSpPr txBox="1"/>
          <p:nvPr>
            <p:ph idx="1" type="subTitle"/>
          </p:nvPr>
        </p:nvSpPr>
        <p:spPr>
          <a:xfrm>
            <a:off y="2306646" x="685800"/>
            <a:ext cy="1498199" cx="7772400"/>
          </a:xfrm>
          <a:prstGeom prst="rect">
            <a:avLst/>
          </a:prstGeom>
        </p:spPr>
        <p:txBody>
          <a:bodyPr bIns="91425" rIns="91425" lIns="91425" tIns="91425" anchor="t" anchorCtr="0">
            <a:noAutofit/>
          </a:bodyPr>
          <a:lstStyle/>
          <a:p>
            <a:pPr rtl="0">
              <a:spcBef>
                <a:spcPts val="0"/>
              </a:spcBef>
              <a:buNone/>
            </a:pPr>
            <a:r>
              <a:rPr lang="en-GB"/>
              <a:t>team work</a:t>
            </a:r>
          </a:p>
          <a:p>
            <a:pPr rtl="0">
              <a:spcBef>
                <a:spcPts val="0"/>
              </a:spcBef>
              <a:buNone/>
            </a:pPr>
            <a:r>
              <a:t/>
            </a:r>
            <a:endParaRPr/>
          </a:p>
          <a:p>
            <a:pPr rtl="0">
              <a:spcBef>
                <a:spcPts val="0"/>
              </a:spcBef>
              <a:buNone/>
            </a:pPr>
            <a:r>
              <a:rPr b="1" sz="1400" lang="en-GB">
                <a:solidFill>
                  <a:schemeClr val="dk1"/>
                </a:solidFill>
              </a:rPr>
              <a:t>GitHub URL</a:t>
            </a:r>
          </a:p>
          <a:p>
            <a:pPr>
              <a:spcBef>
                <a:spcPts val="0"/>
              </a:spcBef>
              <a:buNone/>
            </a:pPr>
            <a:r>
              <a:rPr u="sng" sz="1100" lang="en-GB">
                <a:solidFill>
                  <a:srgbClr val="1155CC"/>
                </a:solidFill>
                <a:hlinkClick r:id="rId3"/>
              </a:rPr>
              <a:t>https://github.com/tddold/Team-Quan-Chi-</a:t>
            </a:r>
          </a:p>
        </p:txBody>
      </p:sp>
      <p:pic>
        <p:nvPicPr>
          <p:cNvPr id="32" name="Shape 32"/>
          <p:cNvPicPr preferRelativeResize="0"/>
          <p:nvPr/>
        </p:nvPicPr>
        <p:blipFill>
          <a:blip r:embed="rId4">
            <a:alphaModFix/>
          </a:blip>
          <a:stretch>
            <a:fillRect/>
          </a:stretch>
        </p:blipFill>
        <p:spPr>
          <a:xfrm>
            <a:off y="857286" x="6990750"/>
            <a:ext cy="3767588" cx="1781174"/>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 name="Shape 36"/>
        <p:cNvGrpSpPr/>
        <p:nvPr/>
      </p:nvGrpSpPr>
      <p:grpSpPr>
        <a:xfrm>
          <a:off y="0" x="0"/>
          <a:ext cy="0" cx="0"/>
          <a:chOff y="0" x="0"/>
          <a:chExt cy="0" cx="0"/>
        </a:xfrm>
      </p:grpSpPr>
      <p:sp>
        <p:nvSpPr>
          <p:cNvPr id="37" name="Shape 37"/>
          <p:cNvSpPr txBox="1"/>
          <p:nvPr>
            <p:ph type="title"/>
          </p:nvPr>
        </p:nvSpPr>
        <p:spPr>
          <a:xfrm>
            <a:off y="205978" x="457200"/>
            <a:ext cy="857400" cx="8229600"/>
          </a:xfrm>
          <a:prstGeom prst="rect">
            <a:avLst/>
          </a:prstGeom>
        </p:spPr>
        <p:txBody>
          <a:bodyPr bIns="91425" rIns="91425" lIns="91425" tIns="91425" anchor="ctr" anchorCtr="0">
            <a:noAutofit/>
          </a:bodyPr>
          <a:lstStyle/>
          <a:p>
            <a:pPr algn="ctr" rtl="0" lvl="0">
              <a:spcBef>
                <a:spcPts val="0"/>
              </a:spcBef>
              <a:buNone/>
            </a:pPr>
            <a:r>
              <a:rPr sz="2400" lang="en-GB"/>
              <a:t>Team "Quan Chi" members</a:t>
            </a:r>
          </a:p>
        </p:txBody>
      </p:sp>
      <p:pic>
        <p:nvPicPr>
          <p:cNvPr id="38" name="Shape 38"/>
          <p:cNvPicPr preferRelativeResize="0"/>
          <p:nvPr/>
        </p:nvPicPr>
        <p:blipFill>
          <a:blip r:embed="rId3">
            <a:alphaModFix/>
          </a:blip>
          <a:stretch>
            <a:fillRect/>
          </a:stretch>
        </p:blipFill>
        <p:spPr>
          <a:xfrm>
            <a:off y="1897412" x="1671650"/>
            <a:ext cy="314325" cx="314325"/>
          </a:xfrm>
          <a:prstGeom prst="rect">
            <a:avLst/>
          </a:prstGeom>
          <a:noFill/>
          <a:ln>
            <a:noFill/>
          </a:ln>
        </p:spPr>
      </p:pic>
      <p:pic>
        <p:nvPicPr>
          <p:cNvPr id="39" name="Shape 39"/>
          <p:cNvPicPr preferRelativeResize="0"/>
          <p:nvPr/>
        </p:nvPicPr>
        <p:blipFill>
          <a:blip r:embed="rId3">
            <a:alphaModFix/>
          </a:blip>
          <a:stretch>
            <a:fillRect/>
          </a:stretch>
        </p:blipFill>
        <p:spPr>
          <a:xfrm>
            <a:off y="2770462" x="1671650"/>
            <a:ext cy="314325" cx="314325"/>
          </a:xfrm>
          <a:prstGeom prst="rect">
            <a:avLst/>
          </a:prstGeom>
          <a:noFill/>
          <a:ln>
            <a:noFill/>
          </a:ln>
        </p:spPr>
      </p:pic>
      <p:pic>
        <p:nvPicPr>
          <p:cNvPr id="40" name="Shape 40"/>
          <p:cNvPicPr preferRelativeResize="0"/>
          <p:nvPr/>
        </p:nvPicPr>
        <p:blipFill>
          <a:blip r:embed="rId3">
            <a:alphaModFix/>
          </a:blip>
          <a:stretch>
            <a:fillRect/>
          </a:stretch>
        </p:blipFill>
        <p:spPr>
          <a:xfrm>
            <a:off y="2346137" x="1671637"/>
            <a:ext cy="314325" cx="314325"/>
          </a:xfrm>
          <a:prstGeom prst="rect">
            <a:avLst/>
          </a:prstGeom>
          <a:noFill/>
          <a:ln>
            <a:noFill/>
          </a:ln>
        </p:spPr>
      </p:pic>
      <p:pic>
        <p:nvPicPr>
          <p:cNvPr id="41" name="Shape 41"/>
          <p:cNvPicPr preferRelativeResize="0"/>
          <p:nvPr/>
        </p:nvPicPr>
        <p:blipFill>
          <a:blip r:embed="rId4">
            <a:alphaModFix/>
          </a:blip>
          <a:stretch>
            <a:fillRect/>
          </a:stretch>
        </p:blipFill>
        <p:spPr>
          <a:xfrm>
            <a:off y="3154775" x="1676412"/>
            <a:ext cy="304800" cx="304800"/>
          </a:xfrm>
          <a:prstGeom prst="rect">
            <a:avLst/>
          </a:prstGeom>
          <a:noFill/>
          <a:ln>
            <a:noFill/>
          </a:ln>
        </p:spPr>
      </p:pic>
      <p:pic>
        <p:nvPicPr>
          <p:cNvPr id="42" name="Shape 42"/>
          <p:cNvPicPr preferRelativeResize="0"/>
          <p:nvPr/>
        </p:nvPicPr>
        <p:blipFill>
          <a:blip r:embed="rId3">
            <a:alphaModFix/>
          </a:blip>
          <a:stretch>
            <a:fillRect/>
          </a:stretch>
        </p:blipFill>
        <p:spPr>
          <a:xfrm>
            <a:off y="1916087" x="4694025"/>
            <a:ext cy="314325" cx="314325"/>
          </a:xfrm>
          <a:prstGeom prst="rect">
            <a:avLst/>
          </a:prstGeom>
          <a:noFill/>
          <a:ln>
            <a:noFill/>
          </a:ln>
        </p:spPr>
      </p:pic>
      <p:pic>
        <p:nvPicPr>
          <p:cNvPr id="43" name="Shape 43"/>
          <p:cNvPicPr preferRelativeResize="0"/>
          <p:nvPr/>
        </p:nvPicPr>
        <p:blipFill>
          <a:blip r:embed="rId4">
            <a:alphaModFix/>
          </a:blip>
          <a:stretch>
            <a:fillRect/>
          </a:stretch>
        </p:blipFill>
        <p:spPr>
          <a:xfrm>
            <a:off y="2337575" x="4698787"/>
            <a:ext cy="304800" cx="304800"/>
          </a:xfrm>
          <a:prstGeom prst="rect">
            <a:avLst/>
          </a:prstGeom>
          <a:noFill/>
          <a:ln>
            <a:noFill/>
          </a:ln>
        </p:spPr>
      </p:pic>
      <p:pic>
        <p:nvPicPr>
          <p:cNvPr id="44" name="Shape 44"/>
          <p:cNvPicPr preferRelativeResize="0"/>
          <p:nvPr/>
        </p:nvPicPr>
        <p:blipFill>
          <a:blip r:embed="rId3">
            <a:alphaModFix/>
          </a:blip>
          <a:stretch>
            <a:fillRect/>
          </a:stretch>
        </p:blipFill>
        <p:spPr>
          <a:xfrm>
            <a:off y="2749537" x="4694025"/>
            <a:ext cy="314325" cx="314325"/>
          </a:xfrm>
          <a:prstGeom prst="rect">
            <a:avLst/>
          </a:prstGeom>
          <a:noFill/>
          <a:ln>
            <a:noFill/>
          </a:ln>
        </p:spPr>
      </p:pic>
      <p:pic>
        <p:nvPicPr>
          <p:cNvPr id="45" name="Shape 45"/>
          <p:cNvPicPr preferRelativeResize="0"/>
          <p:nvPr/>
        </p:nvPicPr>
        <p:blipFill>
          <a:blip r:embed="rId3">
            <a:alphaModFix/>
          </a:blip>
          <a:stretch>
            <a:fillRect/>
          </a:stretch>
        </p:blipFill>
        <p:spPr>
          <a:xfrm>
            <a:off y="3194800" x="4694025"/>
            <a:ext cy="314325" cx="314325"/>
          </a:xfrm>
          <a:prstGeom prst="rect">
            <a:avLst/>
          </a:prstGeom>
          <a:noFill/>
          <a:ln>
            <a:noFill/>
          </a:ln>
        </p:spPr>
      </p:pic>
      <p:sp>
        <p:nvSpPr>
          <p:cNvPr id="46" name="Shape 46"/>
          <p:cNvSpPr txBox="1"/>
          <p:nvPr/>
        </p:nvSpPr>
        <p:spPr>
          <a:xfrm>
            <a:off y="1941800" x="1937500"/>
            <a:ext cy="260999" cx="2327700"/>
          </a:xfrm>
          <a:prstGeom prst="rect">
            <a:avLst/>
          </a:prstGeom>
          <a:noFill/>
          <a:ln>
            <a:noFill/>
          </a:ln>
        </p:spPr>
        <p:txBody>
          <a:bodyPr bIns="91425" rIns="91425" lIns="91425" tIns="91425" anchor="ctr" anchorCtr="0">
            <a:noAutofit/>
          </a:bodyPr>
          <a:lstStyle/>
          <a:p>
            <a:pPr rtl="0" lvl="0">
              <a:lnSpc>
                <a:spcPct val="115000"/>
              </a:lnSpc>
              <a:spcBef>
                <a:spcPts val="0"/>
              </a:spcBef>
              <a:buNone/>
            </a:pPr>
            <a:r>
              <a:rPr sz="1100" lang="en-GB" i="1"/>
              <a:t>tddold </a:t>
            </a:r>
            <a:r>
              <a:rPr sz="1100" lang="en-GB"/>
              <a:t>- Todor Dakov</a:t>
            </a:r>
          </a:p>
        </p:txBody>
      </p:sp>
      <p:sp>
        <p:nvSpPr>
          <p:cNvPr id="47" name="Shape 47"/>
          <p:cNvSpPr txBox="1"/>
          <p:nvPr/>
        </p:nvSpPr>
        <p:spPr>
          <a:xfrm>
            <a:off y="2365091" x="5008350"/>
            <a:ext cy="253499" cx="2327700"/>
          </a:xfrm>
          <a:prstGeom prst="rect">
            <a:avLst/>
          </a:prstGeom>
          <a:noFill/>
          <a:ln>
            <a:noFill/>
          </a:ln>
        </p:spPr>
        <p:txBody>
          <a:bodyPr bIns="91425" rIns="91425" lIns="91425" tIns="91425" anchor="ctr" anchorCtr="0">
            <a:noAutofit/>
          </a:bodyPr>
          <a:lstStyle/>
          <a:p>
            <a:pPr rtl="0" lvl="0">
              <a:lnSpc>
                <a:spcPct val="115000"/>
              </a:lnSpc>
              <a:spcBef>
                <a:spcPts val="0"/>
              </a:spcBef>
              <a:buNone/>
            </a:pPr>
            <a:r>
              <a:rPr sz="1100" lang="en-GB" i="1"/>
              <a:t>garmella </a:t>
            </a:r>
            <a:r>
              <a:rPr sz="1100" lang="en-GB"/>
              <a:t>- Galya Shabanova</a:t>
            </a:r>
          </a:p>
        </p:txBody>
      </p:sp>
      <p:sp>
        <p:nvSpPr>
          <p:cNvPr id="48" name="Shape 48"/>
          <p:cNvSpPr txBox="1"/>
          <p:nvPr/>
        </p:nvSpPr>
        <p:spPr>
          <a:xfrm>
            <a:off y="2359458" x="1937500"/>
            <a:ext cy="260999" cx="2327700"/>
          </a:xfrm>
          <a:prstGeom prst="rect">
            <a:avLst/>
          </a:prstGeom>
          <a:noFill/>
          <a:ln>
            <a:noFill/>
          </a:ln>
        </p:spPr>
        <p:txBody>
          <a:bodyPr bIns="91425" rIns="91425" lIns="91425" tIns="91425" anchor="ctr" anchorCtr="0">
            <a:noAutofit/>
          </a:bodyPr>
          <a:lstStyle/>
          <a:p>
            <a:pPr rtl="0" lvl="0">
              <a:lnSpc>
                <a:spcPct val="115000"/>
              </a:lnSpc>
              <a:spcBef>
                <a:spcPts val="0"/>
              </a:spcBef>
              <a:buNone/>
            </a:pPr>
            <a:r>
              <a:rPr sz="1100" lang="en-GB" i="1"/>
              <a:t>kreato </a:t>
            </a:r>
            <a:r>
              <a:rPr sz="1100" lang="en-GB"/>
              <a:t>- Angel Stefanov</a:t>
            </a:r>
          </a:p>
        </p:txBody>
      </p:sp>
      <p:sp>
        <p:nvSpPr>
          <p:cNvPr id="49" name="Shape 49"/>
          <p:cNvSpPr txBox="1"/>
          <p:nvPr/>
        </p:nvSpPr>
        <p:spPr>
          <a:xfrm>
            <a:off y="2777116" x="1933850"/>
            <a:ext cy="260999" cx="2327700"/>
          </a:xfrm>
          <a:prstGeom prst="rect">
            <a:avLst/>
          </a:prstGeom>
          <a:noFill/>
          <a:ln>
            <a:noFill/>
          </a:ln>
        </p:spPr>
        <p:txBody>
          <a:bodyPr bIns="91425" rIns="91425" lIns="91425" tIns="91425" anchor="ctr" anchorCtr="0">
            <a:noAutofit/>
          </a:bodyPr>
          <a:lstStyle/>
          <a:p>
            <a:pPr rtl="0" lvl="0">
              <a:lnSpc>
                <a:spcPct val="115000"/>
              </a:lnSpc>
              <a:spcBef>
                <a:spcPts val="0"/>
              </a:spcBef>
              <a:buNone/>
            </a:pPr>
            <a:r>
              <a:rPr sz="1100" lang="en-GB" i="1"/>
              <a:t>slavib </a:t>
            </a:r>
            <a:r>
              <a:rPr sz="1100" lang="en-GB"/>
              <a:t>- Stanislav Bozhikov</a:t>
            </a:r>
          </a:p>
        </p:txBody>
      </p:sp>
      <p:sp>
        <p:nvSpPr>
          <p:cNvPr id="50" name="Shape 50"/>
          <p:cNvSpPr txBox="1"/>
          <p:nvPr/>
        </p:nvSpPr>
        <p:spPr>
          <a:xfrm>
            <a:off y="3194775" x="1933850"/>
            <a:ext cy="253499" cx="2327700"/>
          </a:xfrm>
          <a:prstGeom prst="rect">
            <a:avLst/>
          </a:prstGeom>
          <a:noFill/>
          <a:ln>
            <a:noFill/>
          </a:ln>
        </p:spPr>
        <p:txBody>
          <a:bodyPr bIns="91425" rIns="91425" lIns="91425" tIns="91425" anchor="ctr" anchorCtr="0">
            <a:noAutofit/>
          </a:bodyPr>
          <a:lstStyle/>
          <a:p>
            <a:pPr rtl="0" lvl="0">
              <a:lnSpc>
                <a:spcPct val="115000"/>
              </a:lnSpc>
              <a:spcBef>
                <a:spcPts val="0"/>
              </a:spcBef>
              <a:buNone/>
            </a:pPr>
            <a:r>
              <a:rPr sz="1100" lang="en-GB" i="1"/>
              <a:t>IrinKo </a:t>
            </a:r>
            <a:r>
              <a:rPr sz="1100" lang="en-GB"/>
              <a:t>- Irina Kostadinova</a:t>
            </a:r>
          </a:p>
        </p:txBody>
      </p:sp>
      <p:sp>
        <p:nvSpPr>
          <p:cNvPr id="51" name="Shape 51"/>
          <p:cNvSpPr txBox="1"/>
          <p:nvPr/>
        </p:nvSpPr>
        <p:spPr>
          <a:xfrm>
            <a:off y="1942737" x="5008350"/>
            <a:ext cy="260999" cx="2327700"/>
          </a:xfrm>
          <a:prstGeom prst="rect">
            <a:avLst/>
          </a:prstGeom>
          <a:noFill/>
          <a:ln>
            <a:noFill/>
          </a:ln>
        </p:spPr>
        <p:txBody>
          <a:bodyPr bIns="91425" rIns="91425" lIns="91425" tIns="91425" anchor="ctr" anchorCtr="0">
            <a:noAutofit/>
          </a:bodyPr>
          <a:lstStyle/>
          <a:p>
            <a:pPr rtl="0" lvl="0">
              <a:lnSpc>
                <a:spcPct val="115000"/>
              </a:lnSpc>
              <a:spcBef>
                <a:spcPts val="0"/>
              </a:spcBef>
              <a:buNone/>
            </a:pPr>
            <a:r>
              <a:rPr sz="1100" lang="en-GB" i="1"/>
              <a:t>cdimov </a:t>
            </a:r>
            <a:r>
              <a:rPr sz="1100" lang="en-GB"/>
              <a:t>- Tsvetomir Dimov</a:t>
            </a:r>
          </a:p>
        </p:txBody>
      </p:sp>
      <p:sp>
        <p:nvSpPr>
          <p:cNvPr id="52" name="Shape 52"/>
          <p:cNvSpPr txBox="1"/>
          <p:nvPr/>
        </p:nvSpPr>
        <p:spPr>
          <a:xfrm>
            <a:off y="2779945" x="5008350"/>
            <a:ext cy="253499" cx="2327700"/>
          </a:xfrm>
          <a:prstGeom prst="rect">
            <a:avLst/>
          </a:prstGeom>
          <a:noFill/>
          <a:ln>
            <a:noFill/>
          </a:ln>
        </p:spPr>
        <p:txBody>
          <a:bodyPr bIns="91425" rIns="91425" lIns="91425" tIns="91425" anchor="ctr" anchorCtr="0">
            <a:noAutofit/>
          </a:bodyPr>
          <a:lstStyle/>
          <a:p>
            <a:pPr rtl="0" lvl="0">
              <a:lnSpc>
                <a:spcPct val="115000"/>
              </a:lnSpc>
              <a:spcBef>
                <a:spcPts val="0"/>
              </a:spcBef>
              <a:buNone/>
            </a:pPr>
            <a:r>
              <a:rPr sz="1100" lang="en-GB" i="1"/>
              <a:t>repkata </a:t>
            </a:r>
            <a:r>
              <a:rPr sz="1100" lang="en-GB"/>
              <a:t>- Ventsislav Angelov</a:t>
            </a:r>
          </a:p>
        </p:txBody>
      </p:sp>
      <p:sp>
        <p:nvSpPr>
          <p:cNvPr id="53" name="Shape 53"/>
          <p:cNvSpPr txBox="1"/>
          <p:nvPr/>
        </p:nvSpPr>
        <p:spPr>
          <a:xfrm>
            <a:off y="3194800" x="5008350"/>
            <a:ext cy="253499" cx="2327700"/>
          </a:xfrm>
          <a:prstGeom prst="rect">
            <a:avLst/>
          </a:prstGeom>
          <a:noFill/>
          <a:ln>
            <a:noFill/>
          </a:ln>
        </p:spPr>
        <p:txBody>
          <a:bodyPr bIns="91425" rIns="91425" lIns="91425" tIns="91425" anchor="ctr" anchorCtr="0">
            <a:noAutofit/>
          </a:bodyPr>
          <a:lstStyle/>
          <a:p>
            <a:pPr rtl="0" lvl="0">
              <a:spcBef>
                <a:spcPts val="0"/>
              </a:spcBef>
              <a:buNone/>
            </a:pPr>
            <a:r>
              <a:rPr sz="1100" lang="en-GB" i="1"/>
              <a:t>lubzey </a:t>
            </a:r>
            <a:r>
              <a:rPr sz="1100" lang="en-GB"/>
              <a:t>- Lyubomir Durankev</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 name="Shape 57"/>
        <p:cNvGrpSpPr/>
        <p:nvPr/>
      </p:nvGrpSpPr>
      <p:grpSpPr>
        <a:xfrm>
          <a:off y="0" x="0"/>
          <a:ext cy="0" cx="0"/>
          <a:chOff y="0" x="0"/>
          <a:chExt cy="0" cx="0"/>
        </a:xfrm>
      </p:grpSpPr>
      <p:sp>
        <p:nvSpPr>
          <p:cNvPr id="58" name="Shape 58"/>
          <p:cNvSpPr txBox="1"/>
          <p:nvPr>
            <p:ph type="title"/>
          </p:nvPr>
        </p:nvSpPr>
        <p:spPr>
          <a:xfrm>
            <a:off y="205978" x="457200"/>
            <a:ext cy="857400" cx="8229600"/>
          </a:xfrm>
          <a:prstGeom prst="rect">
            <a:avLst/>
          </a:prstGeom>
        </p:spPr>
        <p:txBody>
          <a:bodyPr bIns="91425" rIns="91425" lIns="91425" tIns="91425" anchor="ctr" anchorCtr="0">
            <a:noAutofit/>
          </a:bodyPr>
          <a:lstStyle/>
          <a:p>
            <a:pPr algn="ctr" rtl="0" marR="0" indent="0" marL="0">
              <a:lnSpc>
                <a:spcPct val="100000"/>
              </a:lnSpc>
              <a:spcBef>
                <a:spcPts val="0"/>
              </a:spcBef>
              <a:spcAft>
                <a:spcPts val="0"/>
              </a:spcAft>
              <a:buNone/>
            </a:pPr>
            <a:r>
              <a:rPr sz="2400" lang="en-GB"/>
              <a:t>Project explanation</a:t>
            </a:r>
          </a:p>
        </p:txBody>
      </p:sp>
      <p:sp>
        <p:nvSpPr>
          <p:cNvPr id="59" name="Shape 59"/>
          <p:cNvSpPr txBox="1"/>
          <p:nvPr>
            <p:ph idx="1" type="body"/>
          </p:nvPr>
        </p:nvSpPr>
        <p:spPr>
          <a:xfrm>
            <a:off y="1640175" x="304800"/>
            <a:ext cy="2273100" cx="3828000"/>
          </a:xfrm>
          <a:prstGeom prst="rect">
            <a:avLst/>
          </a:prstGeom>
        </p:spPr>
        <p:txBody>
          <a:bodyPr bIns="91425" rIns="91425" lIns="91425" tIns="91425" anchor="t" anchorCtr="0">
            <a:noAutofit/>
          </a:bodyPr>
          <a:lstStyle/>
          <a:p>
            <a:pPr algn="just" rtl="0" lvl="0" indent="0" marL="0">
              <a:lnSpc>
                <a:spcPct val="115000"/>
              </a:lnSpc>
              <a:spcBef>
                <a:spcPts val="0"/>
              </a:spcBef>
              <a:buNone/>
            </a:pPr>
            <a:r>
              <a:rPr sz="1100" lang="en-GB"/>
              <a:t>   The game is about Quan Chi’s head, which is trying to clear the dark space to reveal the greatest secret of the universe - a hidden picture. However, there is also one BadBoy head that is trying to stop Quan Chi revealing the picture.</a:t>
            </a:r>
          </a:p>
          <a:p>
            <a:pPr algn="just" rtl="0" lvl="0">
              <a:lnSpc>
                <a:spcPct val="115000"/>
              </a:lnSpc>
              <a:spcBef>
                <a:spcPts val="0"/>
              </a:spcBef>
              <a:buNone/>
            </a:pPr>
            <a:r>
              <a:t/>
            </a:r>
            <a:endParaRPr sz="1100"/>
          </a:p>
          <a:p>
            <a:pPr algn="just" lvl="0">
              <a:lnSpc>
                <a:spcPct val="115000"/>
              </a:lnSpc>
              <a:spcBef>
                <a:spcPts val="0"/>
              </a:spcBef>
              <a:buClr>
                <a:schemeClr val="dk1"/>
              </a:buClr>
              <a:buSzPct val="100000"/>
              <a:buFont typeface="Arial"/>
              <a:buNone/>
            </a:pPr>
            <a:r>
              <a:rPr sz="1100" lang="en-GB"/>
              <a:t>   If Quan Chi wins, the picture selected from the Welcome menu is displayed, but else BadBoy wins. If Quan Chi manages to reveal the hidden picture, then he goes to the next level, where he has to deal with more and faster BadBoys, so it gets even more difficult.</a:t>
            </a:r>
          </a:p>
        </p:txBody>
      </p:sp>
      <p:pic>
        <p:nvPicPr>
          <p:cNvPr id="60" name="Shape 60"/>
          <p:cNvPicPr preferRelativeResize="0"/>
          <p:nvPr/>
        </p:nvPicPr>
        <p:blipFill>
          <a:blip r:embed="rId3">
            <a:alphaModFix/>
          </a:blip>
          <a:stretch>
            <a:fillRect/>
          </a:stretch>
        </p:blipFill>
        <p:spPr>
          <a:xfrm>
            <a:off y="1387844" x="4342225"/>
            <a:ext cy="2962204" cx="4344575"/>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y="0" x="0"/>
          <a:ext cy="0" cx="0"/>
          <a:chOff y="0" x="0"/>
          <a:chExt cy="0" cx="0"/>
        </a:xfrm>
      </p:grpSpPr>
      <p:sp>
        <p:nvSpPr>
          <p:cNvPr id="65" name="Shape 65"/>
          <p:cNvSpPr txBox="1"/>
          <p:nvPr>
            <p:ph type="title"/>
          </p:nvPr>
        </p:nvSpPr>
        <p:spPr>
          <a:xfrm>
            <a:off y="205978" x="457200"/>
            <a:ext cy="857400" cx="8229600"/>
          </a:xfrm>
          <a:prstGeom prst="rect">
            <a:avLst/>
          </a:prstGeom>
        </p:spPr>
        <p:txBody>
          <a:bodyPr bIns="91425" rIns="91425" lIns="91425" tIns="91425" anchor="ctr" anchorCtr="0">
            <a:noAutofit/>
          </a:bodyPr>
          <a:lstStyle/>
          <a:p>
            <a:pPr algn="ctr" rtl="0" lvl="0">
              <a:spcBef>
                <a:spcPts val="0"/>
              </a:spcBef>
              <a:buNone/>
            </a:pPr>
            <a:r>
              <a:rPr sz="2400" lang="en-GB"/>
              <a:t>Project explanation</a:t>
            </a:r>
          </a:p>
        </p:txBody>
      </p:sp>
      <p:sp>
        <p:nvSpPr>
          <p:cNvPr id="66" name="Shape 66"/>
          <p:cNvSpPr txBox="1"/>
          <p:nvPr>
            <p:ph idx="1" type="body"/>
          </p:nvPr>
        </p:nvSpPr>
        <p:spPr>
          <a:xfrm>
            <a:off y="1640175" x="304800"/>
            <a:ext cy="2273100" cx="3828000"/>
          </a:xfrm>
          <a:prstGeom prst="rect">
            <a:avLst/>
          </a:prstGeom>
        </p:spPr>
        <p:txBody>
          <a:bodyPr bIns="91425" rIns="91425" lIns="91425" tIns="91425" anchor="t" anchorCtr="0">
            <a:noAutofit/>
          </a:bodyPr>
          <a:lstStyle/>
          <a:p>
            <a:pPr algn="just" rtl="0" lvl="0" indent="0" marL="0">
              <a:lnSpc>
                <a:spcPct val="115000"/>
              </a:lnSpc>
              <a:spcBef>
                <a:spcPts val="0"/>
              </a:spcBef>
              <a:buNone/>
            </a:pPr>
            <a:r>
              <a:rPr sz="1100" lang="en-GB"/>
              <a:t>   The game is about Quan Chi’s head, which is trying to clear the dark space to reveal the greatest secret of the universe - a hidden picture. However, there is also one BadBoy head that is trying to stop Quan Chi revealing the picture.</a:t>
            </a:r>
          </a:p>
          <a:p>
            <a:pPr algn="just" rtl="0" lvl="0">
              <a:lnSpc>
                <a:spcPct val="115000"/>
              </a:lnSpc>
              <a:spcBef>
                <a:spcPts val="0"/>
              </a:spcBef>
              <a:buNone/>
            </a:pPr>
            <a:r>
              <a:t/>
            </a:r>
            <a:endParaRPr sz="1100"/>
          </a:p>
          <a:p>
            <a:pPr algn="just" rtl="0" lvl="0">
              <a:lnSpc>
                <a:spcPct val="115000"/>
              </a:lnSpc>
              <a:spcBef>
                <a:spcPts val="0"/>
              </a:spcBef>
              <a:buNone/>
            </a:pPr>
            <a:r>
              <a:rPr sz="1100" lang="en-GB"/>
              <a:t>   If Quan Chi wins, the picture selected from the Welcome menu is displayed, but else BadBoy wins. If Quan Chi manages to reveal the hidden picture, then he goes to the next level, where he has to deal with more and faster BadBoys, so it gets even more difficult.</a:t>
            </a:r>
          </a:p>
        </p:txBody>
      </p:sp>
      <p:pic>
        <p:nvPicPr>
          <p:cNvPr id="67" name="Shape 67"/>
          <p:cNvPicPr preferRelativeResize="0"/>
          <p:nvPr/>
        </p:nvPicPr>
        <p:blipFill rotWithShape="1">
          <a:blip r:embed="rId3">
            <a:alphaModFix/>
          </a:blip>
          <a:srcRect t="0" b="1322" r="8667" l="0"/>
          <a:stretch/>
        </p:blipFill>
        <p:spPr>
          <a:xfrm>
            <a:off y="1464400" x="4342225"/>
            <a:ext cy="2809449" cx="4344574"/>
          </a:xfrm>
          <a:prstGeom prst="rect">
            <a:avLst/>
          </a:prstGeom>
          <a:noFill/>
          <a:ln w="19050" cap="flat">
            <a:solidFill>
              <a:srgbClr val="000000"/>
            </a:solidFill>
            <a:prstDash val="solid"/>
            <a:round/>
            <a:headEnd w="med" len="med" type="none"/>
            <a:tailEnd w="med" len="med" type="none"/>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y="0" x="0"/>
          <a:ext cy="0" cx="0"/>
          <a:chOff y="0" x="0"/>
          <a:chExt cy="0" cx="0"/>
        </a:xfrm>
      </p:grpSpPr>
      <p:sp>
        <p:nvSpPr>
          <p:cNvPr id="72" name="Shape 72"/>
          <p:cNvSpPr txBox="1"/>
          <p:nvPr>
            <p:ph type="title"/>
          </p:nvPr>
        </p:nvSpPr>
        <p:spPr>
          <a:xfrm>
            <a:off y="205978" x="457200"/>
            <a:ext cy="857400" cx="8229600"/>
          </a:xfrm>
          <a:prstGeom prst="rect">
            <a:avLst/>
          </a:prstGeom>
        </p:spPr>
        <p:txBody>
          <a:bodyPr bIns="91425" rIns="91425" lIns="91425" tIns="91425" anchor="ctr" anchorCtr="0">
            <a:noAutofit/>
          </a:bodyPr>
          <a:lstStyle/>
          <a:p>
            <a:pPr algn="ctr" rtl="0" lvl="0" marR="0" indent="0" marL="0">
              <a:lnSpc>
                <a:spcPct val="100000"/>
              </a:lnSpc>
              <a:spcBef>
                <a:spcPts val="0"/>
              </a:spcBef>
              <a:spcAft>
                <a:spcPts val="0"/>
              </a:spcAft>
              <a:buNone/>
            </a:pPr>
            <a:r>
              <a:rPr sz="2400" lang="en-GB"/>
              <a:t>Mind map of the project</a:t>
            </a:r>
          </a:p>
        </p:txBody>
      </p:sp>
      <p:pic>
        <p:nvPicPr>
          <p:cNvPr id="73" name="Shape 73"/>
          <p:cNvPicPr preferRelativeResize="0"/>
          <p:nvPr/>
        </p:nvPicPr>
        <p:blipFill>
          <a:blip r:embed="rId3">
            <a:alphaModFix/>
          </a:blip>
          <a:stretch>
            <a:fillRect/>
          </a:stretch>
        </p:blipFill>
        <p:spPr>
          <a:xfrm>
            <a:off y="1042299" x="2370375"/>
            <a:ext cy="4043374" cx="4403262"/>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