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
        <p:nvSpPr>
          <p:cNvPr id="26" name="Shape 26"/>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y="4749850" x="8556791"/>
            <a:ext cy="393524"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GB"/>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2.png" Type="http://schemas.openxmlformats.org/officeDocument/2006/relationships/image" Id="rId4"/><Relationship Target="https://github.com/tddold/Team-Quan-Chi-" Type="http://schemas.openxmlformats.org/officeDocument/2006/relationships/hyperlink" TargetMode="External"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00.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type="ctrTitle"/>
          </p:nvPr>
        </p:nvSpPr>
        <p:spPr>
          <a:xfrm>
            <a:off y="1049942" x="685800"/>
            <a:ext cy="1159799" cx="7772400"/>
          </a:xfrm>
          <a:prstGeom prst="rect">
            <a:avLst/>
          </a:prstGeom>
        </p:spPr>
        <p:txBody>
          <a:bodyPr bIns="91425" rIns="91425" lIns="91425" tIns="91425" anchor="b" anchorCtr="0">
            <a:noAutofit/>
          </a:bodyPr>
          <a:lstStyle/>
          <a:p>
            <a:pPr>
              <a:spcBef>
                <a:spcPts val="0"/>
              </a:spcBef>
              <a:buNone/>
            </a:pPr>
            <a:r>
              <a:rPr lang="en-GB"/>
              <a:t>Team "Quan Chi"</a:t>
            </a:r>
          </a:p>
        </p:txBody>
      </p:sp>
      <p:sp>
        <p:nvSpPr>
          <p:cNvPr id="31" name="Shape 31"/>
          <p:cNvSpPr txBox="1"/>
          <p:nvPr>
            <p:ph idx="1" type="subTitle"/>
          </p:nvPr>
        </p:nvSpPr>
        <p:spPr>
          <a:xfrm>
            <a:off y="2306646" x="685800"/>
            <a:ext cy="1498199" cx="7772400"/>
          </a:xfrm>
          <a:prstGeom prst="rect">
            <a:avLst/>
          </a:prstGeom>
        </p:spPr>
        <p:txBody>
          <a:bodyPr bIns="91425" rIns="91425" lIns="91425" tIns="91425" anchor="t" anchorCtr="0">
            <a:noAutofit/>
          </a:bodyPr>
          <a:lstStyle/>
          <a:p>
            <a:pPr rtl="0">
              <a:spcBef>
                <a:spcPts val="0"/>
              </a:spcBef>
              <a:buNone/>
            </a:pPr>
            <a:r>
              <a:rPr lang="en-GB"/>
              <a:t>team work</a:t>
            </a:r>
          </a:p>
          <a:p>
            <a:pPr rtl="0">
              <a:spcBef>
                <a:spcPts val="0"/>
              </a:spcBef>
              <a:buNone/>
            </a:pPr>
            <a:r>
              <a:t/>
            </a:r>
            <a:endParaRPr/>
          </a:p>
          <a:p>
            <a:pPr rtl="0">
              <a:spcBef>
                <a:spcPts val="0"/>
              </a:spcBef>
              <a:buNone/>
            </a:pPr>
            <a:r>
              <a:rPr b="1" sz="1400" lang="en-GB">
                <a:solidFill>
                  <a:schemeClr val="dk1"/>
                </a:solidFill>
              </a:rPr>
              <a:t>GitHub URL</a:t>
            </a:r>
          </a:p>
          <a:p>
            <a:pPr>
              <a:spcBef>
                <a:spcPts val="0"/>
              </a:spcBef>
              <a:buNone/>
            </a:pPr>
            <a:r>
              <a:rPr u="sng" sz="1100" lang="en-GB">
                <a:solidFill>
                  <a:srgbClr val="1155CC"/>
                </a:solidFill>
                <a:hlinkClick r:id="rId3"/>
              </a:rPr>
              <a:t>https://github.com/tddold/Team-Quan-Chi-</a:t>
            </a:r>
          </a:p>
        </p:txBody>
      </p:sp>
      <p:pic>
        <p:nvPicPr>
          <p:cNvPr id="32" name="Shape 32"/>
          <p:cNvPicPr preferRelativeResize="0"/>
          <p:nvPr/>
        </p:nvPicPr>
        <p:blipFill>
          <a:blip r:embed="rId4">
            <a:alphaModFix/>
          </a:blip>
          <a:stretch>
            <a:fillRect/>
          </a:stretch>
        </p:blipFill>
        <p:spPr>
          <a:xfrm>
            <a:off y="857286" x="6990750"/>
            <a:ext cy="3767588" cx="178117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ctr" anchorCtr="0">
            <a:noAutofit/>
          </a:bodyPr>
          <a:lstStyle/>
          <a:p>
            <a:pPr algn="ctr" rtl="0" lvl="0">
              <a:spcBef>
                <a:spcPts val="0"/>
              </a:spcBef>
              <a:buNone/>
            </a:pPr>
            <a:r>
              <a:rPr sz="2400" lang="en-GB"/>
              <a:t>Team "Quan Chi" members</a:t>
            </a:r>
          </a:p>
        </p:txBody>
      </p:sp>
      <p:pic>
        <p:nvPicPr>
          <p:cNvPr id="38" name="Shape 38"/>
          <p:cNvPicPr preferRelativeResize="0"/>
          <p:nvPr/>
        </p:nvPicPr>
        <p:blipFill>
          <a:blip r:embed="rId3">
            <a:alphaModFix/>
          </a:blip>
          <a:stretch>
            <a:fillRect/>
          </a:stretch>
        </p:blipFill>
        <p:spPr>
          <a:xfrm>
            <a:off y="1897412" x="1671650"/>
            <a:ext cy="314325" cx="314325"/>
          </a:xfrm>
          <a:prstGeom prst="rect">
            <a:avLst/>
          </a:prstGeom>
          <a:noFill/>
          <a:ln>
            <a:noFill/>
          </a:ln>
        </p:spPr>
      </p:pic>
      <p:pic>
        <p:nvPicPr>
          <p:cNvPr id="39" name="Shape 39"/>
          <p:cNvPicPr preferRelativeResize="0"/>
          <p:nvPr/>
        </p:nvPicPr>
        <p:blipFill>
          <a:blip r:embed="rId3">
            <a:alphaModFix/>
          </a:blip>
          <a:stretch>
            <a:fillRect/>
          </a:stretch>
        </p:blipFill>
        <p:spPr>
          <a:xfrm>
            <a:off y="2770462" x="1671650"/>
            <a:ext cy="314325" cx="314325"/>
          </a:xfrm>
          <a:prstGeom prst="rect">
            <a:avLst/>
          </a:prstGeom>
          <a:noFill/>
          <a:ln>
            <a:noFill/>
          </a:ln>
        </p:spPr>
      </p:pic>
      <p:pic>
        <p:nvPicPr>
          <p:cNvPr id="40" name="Shape 40"/>
          <p:cNvPicPr preferRelativeResize="0"/>
          <p:nvPr/>
        </p:nvPicPr>
        <p:blipFill>
          <a:blip r:embed="rId3">
            <a:alphaModFix/>
          </a:blip>
          <a:stretch>
            <a:fillRect/>
          </a:stretch>
        </p:blipFill>
        <p:spPr>
          <a:xfrm>
            <a:off y="2346137" x="1671637"/>
            <a:ext cy="314325" cx="314325"/>
          </a:xfrm>
          <a:prstGeom prst="rect">
            <a:avLst/>
          </a:prstGeom>
          <a:noFill/>
          <a:ln>
            <a:noFill/>
          </a:ln>
        </p:spPr>
      </p:pic>
      <p:pic>
        <p:nvPicPr>
          <p:cNvPr id="41" name="Shape 41"/>
          <p:cNvPicPr preferRelativeResize="0"/>
          <p:nvPr/>
        </p:nvPicPr>
        <p:blipFill>
          <a:blip r:embed="rId4">
            <a:alphaModFix/>
          </a:blip>
          <a:stretch>
            <a:fillRect/>
          </a:stretch>
        </p:blipFill>
        <p:spPr>
          <a:xfrm>
            <a:off y="3154775" x="1676412"/>
            <a:ext cy="304800" cx="304800"/>
          </a:xfrm>
          <a:prstGeom prst="rect">
            <a:avLst/>
          </a:prstGeom>
          <a:noFill/>
          <a:ln>
            <a:noFill/>
          </a:ln>
        </p:spPr>
      </p:pic>
      <p:pic>
        <p:nvPicPr>
          <p:cNvPr id="42" name="Shape 42"/>
          <p:cNvPicPr preferRelativeResize="0"/>
          <p:nvPr/>
        </p:nvPicPr>
        <p:blipFill>
          <a:blip r:embed="rId3">
            <a:alphaModFix/>
          </a:blip>
          <a:stretch>
            <a:fillRect/>
          </a:stretch>
        </p:blipFill>
        <p:spPr>
          <a:xfrm>
            <a:off y="1916087" x="4694025"/>
            <a:ext cy="314325" cx="314325"/>
          </a:xfrm>
          <a:prstGeom prst="rect">
            <a:avLst/>
          </a:prstGeom>
          <a:noFill/>
          <a:ln>
            <a:noFill/>
          </a:ln>
        </p:spPr>
      </p:pic>
      <p:pic>
        <p:nvPicPr>
          <p:cNvPr id="43" name="Shape 43"/>
          <p:cNvPicPr preferRelativeResize="0"/>
          <p:nvPr/>
        </p:nvPicPr>
        <p:blipFill>
          <a:blip r:embed="rId4">
            <a:alphaModFix/>
          </a:blip>
          <a:stretch>
            <a:fillRect/>
          </a:stretch>
        </p:blipFill>
        <p:spPr>
          <a:xfrm>
            <a:off y="2337575" x="4698787"/>
            <a:ext cy="304800" cx="304800"/>
          </a:xfrm>
          <a:prstGeom prst="rect">
            <a:avLst/>
          </a:prstGeom>
          <a:noFill/>
          <a:ln>
            <a:noFill/>
          </a:ln>
        </p:spPr>
      </p:pic>
      <p:pic>
        <p:nvPicPr>
          <p:cNvPr id="44" name="Shape 44"/>
          <p:cNvPicPr preferRelativeResize="0"/>
          <p:nvPr/>
        </p:nvPicPr>
        <p:blipFill>
          <a:blip r:embed="rId3">
            <a:alphaModFix/>
          </a:blip>
          <a:stretch>
            <a:fillRect/>
          </a:stretch>
        </p:blipFill>
        <p:spPr>
          <a:xfrm>
            <a:off y="2749537" x="4694025"/>
            <a:ext cy="314325" cx="314325"/>
          </a:xfrm>
          <a:prstGeom prst="rect">
            <a:avLst/>
          </a:prstGeom>
          <a:noFill/>
          <a:ln>
            <a:noFill/>
          </a:ln>
        </p:spPr>
      </p:pic>
      <p:pic>
        <p:nvPicPr>
          <p:cNvPr id="45" name="Shape 45"/>
          <p:cNvPicPr preferRelativeResize="0"/>
          <p:nvPr/>
        </p:nvPicPr>
        <p:blipFill>
          <a:blip r:embed="rId3">
            <a:alphaModFix/>
          </a:blip>
          <a:stretch>
            <a:fillRect/>
          </a:stretch>
        </p:blipFill>
        <p:spPr>
          <a:xfrm>
            <a:off y="3194800" x="4694025"/>
            <a:ext cy="314325" cx="314325"/>
          </a:xfrm>
          <a:prstGeom prst="rect">
            <a:avLst/>
          </a:prstGeom>
          <a:noFill/>
          <a:ln>
            <a:noFill/>
          </a:ln>
        </p:spPr>
      </p:pic>
      <p:sp>
        <p:nvSpPr>
          <p:cNvPr id="46" name="Shape 46"/>
          <p:cNvSpPr txBox="1"/>
          <p:nvPr/>
        </p:nvSpPr>
        <p:spPr>
          <a:xfrm>
            <a:off y="1941800" x="1937500"/>
            <a:ext cy="2609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tddold </a:t>
            </a:r>
            <a:r>
              <a:rPr sz="1100" lang="en-GB"/>
              <a:t>- Todor Dakov</a:t>
            </a:r>
          </a:p>
        </p:txBody>
      </p:sp>
      <p:sp>
        <p:nvSpPr>
          <p:cNvPr id="47" name="Shape 47"/>
          <p:cNvSpPr txBox="1"/>
          <p:nvPr/>
        </p:nvSpPr>
        <p:spPr>
          <a:xfrm>
            <a:off y="2365091" x="5008350"/>
            <a:ext cy="2534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garmella </a:t>
            </a:r>
            <a:r>
              <a:rPr sz="1100" lang="en-GB"/>
              <a:t>- Galya Shabanova</a:t>
            </a:r>
          </a:p>
        </p:txBody>
      </p:sp>
      <p:sp>
        <p:nvSpPr>
          <p:cNvPr id="48" name="Shape 48"/>
          <p:cNvSpPr txBox="1"/>
          <p:nvPr/>
        </p:nvSpPr>
        <p:spPr>
          <a:xfrm>
            <a:off y="2359458" x="1937500"/>
            <a:ext cy="2609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kreato </a:t>
            </a:r>
            <a:r>
              <a:rPr sz="1100" lang="en-GB"/>
              <a:t>- Angel Stefanov</a:t>
            </a:r>
          </a:p>
        </p:txBody>
      </p:sp>
      <p:sp>
        <p:nvSpPr>
          <p:cNvPr id="49" name="Shape 49"/>
          <p:cNvSpPr txBox="1"/>
          <p:nvPr/>
        </p:nvSpPr>
        <p:spPr>
          <a:xfrm>
            <a:off y="2777116" x="1933850"/>
            <a:ext cy="2609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slavib </a:t>
            </a:r>
            <a:r>
              <a:rPr sz="1100" lang="en-GB"/>
              <a:t>- Stanislav Bozhikov</a:t>
            </a:r>
          </a:p>
        </p:txBody>
      </p:sp>
      <p:sp>
        <p:nvSpPr>
          <p:cNvPr id="50" name="Shape 50"/>
          <p:cNvSpPr txBox="1"/>
          <p:nvPr/>
        </p:nvSpPr>
        <p:spPr>
          <a:xfrm>
            <a:off y="3194775" x="1933850"/>
            <a:ext cy="2534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IrinKo </a:t>
            </a:r>
            <a:r>
              <a:rPr sz="1100" lang="en-GB"/>
              <a:t>- Irina Kostadinova</a:t>
            </a:r>
          </a:p>
        </p:txBody>
      </p:sp>
      <p:sp>
        <p:nvSpPr>
          <p:cNvPr id="51" name="Shape 51"/>
          <p:cNvSpPr txBox="1"/>
          <p:nvPr/>
        </p:nvSpPr>
        <p:spPr>
          <a:xfrm>
            <a:off y="1942737" x="5008350"/>
            <a:ext cy="2609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cdimov </a:t>
            </a:r>
            <a:r>
              <a:rPr sz="1100" lang="en-GB"/>
              <a:t>- Tsvetomir Dimov</a:t>
            </a:r>
          </a:p>
        </p:txBody>
      </p:sp>
      <p:sp>
        <p:nvSpPr>
          <p:cNvPr id="52" name="Shape 52"/>
          <p:cNvSpPr txBox="1"/>
          <p:nvPr/>
        </p:nvSpPr>
        <p:spPr>
          <a:xfrm>
            <a:off y="2779945" x="5008350"/>
            <a:ext cy="253499" cx="2327700"/>
          </a:xfrm>
          <a:prstGeom prst="rect">
            <a:avLst/>
          </a:prstGeom>
          <a:noFill/>
          <a:ln>
            <a:noFill/>
          </a:ln>
        </p:spPr>
        <p:txBody>
          <a:bodyPr bIns="91425" rIns="91425" lIns="91425" tIns="91425" anchor="ctr" anchorCtr="0">
            <a:noAutofit/>
          </a:bodyPr>
          <a:lstStyle/>
          <a:p>
            <a:pPr rtl="0" lvl="0">
              <a:lnSpc>
                <a:spcPct val="115000"/>
              </a:lnSpc>
              <a:spcBef>
                <a:spcPts val="0"/>
              </a:spcBef>
              <a:buNone/>
            </a:pPr>
            <a:r>
              <a:rPr sz="1100" lang="en-GB" i="1"/>
              <a:t>repkata </a:t>
            </a:r>
            <a:r>
              <a:rPr sz="1100" lang="en-GB"/>
              <a:t>- Ventsislav Angelov</a:t>
            </a:r>
          </a:p>
        </p:txBody>
      </p:sp>
      <p:sp>
        <p:nvSpPr>
          <p:cNvPr id="53" name="Shape 53"/>
          <p:cNvSpPr txBox="1"/>
          <p:nvPr/>
        </p:nvSpPr>
        <p:spPr>
          <a:xfrm>
            <a:off y="3194800" x="5008350"/>
            <a:ext cy="253499" cx="2327700"/>
          </a:xfrm>
          <a:prstGeom prst="rect">
            <a:avLst/>
          </a:prstGeom>
          <a:noFill/>
          <a:ln>
            <a:noFill/>
          </a:ln>
        </p:spPr>
        <p:txBody>
          <a:bodyPr bIns="91425" rIns="91425" lIns="91425" tIns="91425" anchor="ctr" anchorCtr="0">
            <a:noAutofit/>
          </a:bodyPr>
          <a:lstStyle/>
          <a:p>
            <a:pPr rtl="0" lvl="0">
              <a:spcBef>
                <a:spcPts val="0"/>
              </a:spcBef>
              <a:buNone/>
            </a:pPr>
            <a:r>
              <a:rPr sz="1100" lang="en-GB" i="1"/>
              <a:t>lubzey </a:t>
            </a:r>
            <a:r>
              <a:rPr sz="1100" lang="en-GB"/>
              <a:t>- Lyubomir Durankev</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ctr" anchorCtr="0">
            <a:noAutofit/>
          </a:bodyPr>
          <a:lstStyle/>
          <a:p>
            <a:pPr algn="ctr" rtl="0" marR="0" indent="0" marL="0">
              <a:lnSpc>
                <a:spcPct val="100000"/>
              </a:lnSpc>
              <a:spcBef>
                <a:spcPts val="0"/>
              </a:spcBef>
              <a:spcAft>
                <a:spcPts val="0"/>
              </a:spcAft>
              <a:buNone/>
            </a:pPr>
            <a:r>
              <a:rPr sz="2400" lang="en-GB"/>
              <a:t>Project explanation</a:t>
            </a:r>
          </a:p>
        </p:txBody>
      </p:sp>
      <p:sp>
        <p:nvSpPr>
          <p:cNvPr id="59" name="Shape 59"/>
          <p:cNvSpPr txBox="1"/>
          <p:nvPr>
            <p:ph idx="1" type="body"/>
          </p:nvPr>
        </p:nvSpPr>
        <p:spPr>
          <a:xfrm>
            <a:off y="1640175" x="304800"/>
            <a:ext cy="2273100" cx="3828000"/>
          </a:xfrm>
          <a:prstGeom prst="rect">
            <a:avLst/>
          </a:prstGeom>
        </p:spPr>
        <p:txBody>
          <a:bodyPr bIns="91425" rIns="91425" lIns="91425" tIns="91425" anchor="t" anchorCtr="0">
            <a:noAutofit/>
          </a:bodyPr>
          <a:lstStyle/>
          <a:p>
            <a:pPr algn="just" rtl="0" lvl="0" indent="0" marL="0">
              <a:lnSpc>
                <a:spcPct val="115000"/>
              </a:lnSpc>
              <a:spcBef>
                <a:spcPts val="0"/>
              </a:spcBef>
              <a:buNone/>
            </a:pPr>
            <a:r>
              <a:rPr sz="1100" lang="en-GB"/>
              <a:t>   The game is about Quan Chi’s head, which is trying to clear the dark space to reveal the greatest secret of the universe - a hidden picture. However, there is also one BadBoy head that is trying to stop Quan Chi revealing the picture.</a:t>
            </a:r>
          </a:p>
          <a:p>
            <a:pPr algn="just" rtl="0" lvl="0">
              <a:lnSpc>
                <a:spcPct val="115000"/>
              </a:lnSpc>
              <a:spcBef>
                <a:spcPts val="0"/>
              </a:spcBef>
              <a:buNone/>
            </a:pPr>
            <a:r>
              <a:t/>
            </a:r>
            <a:endParaRPr sz="1100"/>
          </a:p>
          <a:p>
            <a:pPr algn="just" lvl="0">
              <a:lnSpc>
                <a:spcPct val="115000"/>
              </a:lnSpc>
              <a:spcBef>
                <a:spcPts val="0"/>
              </a:spcBef>
              <a:buClr>
                <a:schemeClr val="dk1"/>
              </a:buClr>
              <a:buSzPct val="100000"/>
              <a:buFont typeface="Arial"/>
              <a:buNone/>
            </a:pPr>
            <a:r>
              <a:rPr sz="1100" lang="en-GB"/>
              <a:t>   If Quan Chi wins, the picture selected from the Welcome menu is displayed, but else BadBoy wins. If Quan Chi manages to reveal the hidden picture, then he goes to the next level, where he has to deal with more and faster BadBoys, so it gets even more difficult.</a:t>
            </a:r>
          </a:p>
        </p:txBody>
      </p:sp>
      <p:pic>
        <p:nvPicPr>
          <p:cNvPr id="60" name="Shape 60"/>
          <p:cNvPicPr preferRelativeResize="0"/>
          <p:nvPr/>
        </p:nvPicPr>
        <p:blipFill>
          <a:blip r:embed="rId3">
            <a:alphaModFix/>
          </a:blip>
          <a:stretch>
            <a:fillRect/>
          </a:stretch>
        </p:blipFill>
        <p:spPr>
          <a:xfrm>
            <a:off y="1387844" x="4342225"/>
            <a:ext cy="2962204" cx="43445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ctr" anchorCtr="0">
            <a:noAutofit/>
          </a:bodyPr>
          <a:lstStyle/>
          <a:p>
            <a:pPr algn="ctr" rtl="0" lvl="0">
              <a:spcBef>
                <a:spcPts val="0"/>
              </a:spcBef>
              <a:buNone/>
            </a:pPr>
            <a:r>
              <a:rPr sz="2400" lang="en-GB"/>
              <a:t>Project explanation</a:t>
            </a:r>
          </a:p>
        </p:txBody>
      </p:sp>
      <p:sp>
        <p:nvSpPr>
          <p:cNvPr id="66" name="Shape 66"/>
          <p:cNvSpPr txBox="1"/>
          <p:nvPr>
            <p:ph idx="1" type="body"/>
          </p:nvPr>
        </p:nvSpPr>
        <p:spPr>
          <a:xfrm>
            <a:off y="1640175" x="304800"/>
            <a:ext cy="2273100" cx="3828000"/>
          </a:xfrm>
          <a:prstGeom prst="rect">
            <a:avLst/>
          </a:prstGeom>
        </p:spPr>
        <p:txBody>
          <a:bodyPr bIns="91425" rIns="91425" lIns="91425" tIns="91425" anchor="t" anchorCtr="0">
            <a:noAutofit/>
          </a:bodyPr>
          <a:lstStyle/>
          <a:p>
            <a:pPr algn="just" rtl="0" lvl="0" indent="0" marL="0">
              <a:lnSpc>
                <a:spcPct val="115000"/>
              </a:lnSpc>
              <a:spcBef>
                <a:spcPts val="0"/>
              </a:spcBef>
              <a:buNone/>
            </a:pPr>
            <a:r>
              <a:rPr sz="1100" lang="en-GB"/>
              <a:t>   The game is about Quan Chi’s head, which is trying to clear the dark space to reveal the greatest secret of the universe - a hidden picture. However, there is also one BadBoy head that is trying to stop Quan Chi revealing the picture.</a:t>
            </a:r>
          </a:p>
          <a:p>
            <a:pPr algn="just" rtl="0" lvl="0">
              <a:lnSpc>
                <a:spcPct val="115000"/>
              </a:lnSpc>
              <a:spcBef>
                <a:spcPts val="0"/>
              </a:spcBef>
              <a:buNone/>
            </a:pPr>
            <a:r>
              <a:t/>
            </a:r>
            <a:endParaRPr sz="1100"/>
          </a:p>
          <a:p>
            <a:pPr algn="just" rtl="0" lvl="0">
              <a:lnSpc>
                <a:spcPct val="115000"/>
              </a:lnSpc>
              <a:spcBef>
                <a:spcPts val="0"/>
              </a:spcBef>
              <a:buNone/>
            </a:pPr>
            <a:r>
              <a:rPr sz="1100" lang="en-GB"/>
              <a:t>   If Quan Chi wins, the picture selected from the Welcome menu is displayed, but else BadBoy wins. If Quan Chi manages to reveal the hidden picture, then he goes to the next level, where he has to deal with more and faster BadBoys, so it gets even more difficult.</a:t>
            </a:r>
          </a:p>
        </p:txBody>
      </p:sp>
      <p:pic>
        <p:nvPicPr>
          <p:cNvPr id="67" name="Shape 67"/>
          <p:cNvPicPr preferRelativeResize="0"/>
          <p:nvPr/>
        </p:nvPicPr>
        <p:blipFill rotWithShape="1">
          <a:blip r:embed="rId3">
            <a:alphaModFix/>
          </a:blip>
          <a:srcRect t="0" b="1322" r="8667" l="0"/>
          <a:stretch/>
        </p:blipFill>
        <p:spPr>
          <a:xfrm>
            <a:off y="1464400" x="4342225"/>
            <a:ext cy="2809449" cx="4344574"/>
          </a:xfrm>
          <a:prstGeom prst="rect">
            <a:avLst/>
          </a:prstGeom>
          <a:noFill/>
          <a:ln w="19050" cap="flat">
            <a:solidFill>
              <a:srgbClr val="000000"/>
            </a:solidFill>
            <a:prstDash val="solid"/>
            <a:round/>
            <a:headEnd w="med" len="med" type="none"/>
            <a:tailEnd w="med" len="med" type="none"/>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05978" x="457200"/>
            <a:ext cy="857400" cx="8229600"/>
          </a:xfrm>
          <a:prstGeom prst="rect">
            <a:avLst/>
          </a:prstGeom>
        </p:spPr>
        <p:txBody>
          <a:bodyPr bIns="91425" rIns="91425" lIns="91425" tIns="91425" anchor="ctr" anchorCtr="0">
            <a:noAutofit/>
          </a:bodyPr>
          <a:lstStyle/>
          <a:p>
            <a:pPr algn="ctr" rtl="0" lvl="0" marR="0" indent="0" marL="0">
              <a:lnSpc>
                <a:spcPct val="100000"/>
              </a:lnSpc>
              <a:spcBef>
                <a:spcPts val="0"/>
              </a:spcBef>
              <a:spcAft>
                <a:spcPts val="0"/>
              </a:spcAft>
              <a:buNone/>
            </a:pPr>
            <a:r>
              <a:rPr sz="2400" lang="en-GB"/>
              <a:t>Mind map of the project</a:t>
            </a:r>
          </a:p>
        </p:txBody>
      </p:sp>
      <p:pic>
        <p:nvPicPr>
          <p:cNvPr id="73" name="Shape 73"/>
          <p:cNvPicPr preferRelativeResize="0"/>
          <p:nvPr/>
        </p:nvPicPr>
        <p:blipFill>
          <a:blip r:embed="rId3">
            <a:alphaModFix/>
          </a:blip>
          <a:stretch>
            <a:fillRect/>
          </a:stretch>
        </p:blipFill>
        <p:spPr>
          <a:xfrm>
            <a:off y="1042299" x="2370375"/>
            <a:ext cy="4043374" cx="4403262"/>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