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4093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695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8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' '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192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element contains 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HTML 5 </a:t>
            </a:r>
            <a:r>
              <a:rPr lang="en-US" dirty="0" err="1" smtClean="0"/>
              <a:t>Doctype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3882" y="5629386"/>
            <a:ext cx="79962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4364248"/>
            <a:ext cx="883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1667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447801"/>
            <a:ext cx="2971800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111" y="1447800"/>
            <a:ext cx="3181489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15450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0580163"/>
              </p:ext>
            </p:extLst>
          </p:nvPr>
        </p:nvGraphicFramePr>
        <p:xfrm>
          <a:off x="762000" y="2445058"/>
          <a:ext cx="7543800" cy="3048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6" y="5594058"/>
            <a:ext cx="8683624" cy="1028683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 smtClean="0"/>
              <a:t>Many of the formatting tags are deprecated</a:t>
            </a:r>
          </a:p>
          <a:p>
            <a:pPr lvl="2">
              <a:defRPr/>
            </a:pPr>
            <a:r>
              <a:rPr lang="en-US" dirty="0" smtClean="0"/>
              <a:t>Use CSS instead</a:t>
            </a:r>
          </a:p>
        </p:txBody>
      </p:sp>
    </p:spTree>
    <p:extLst>
      <p:ext uri="{BB962C8B-B14F-4D97-AF65-F5344CB8AC3E}">
        <p14:creationId xmlns:p14="http://schemas.microsoft.com/office/powerpoint/2010/main" val="4063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359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6406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19931" y="2731699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1879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956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62304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6114" y="17526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7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2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4297"/>
            <a:ext cx="8686800" cy="5373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Mainly used to style parts of a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7518" y="4296301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080" y="2481795"/>
            <a:ext cx="1644401" cy="1495398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27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2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0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18" y="2327703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r>
              <a:rPr lang="en-US" dirty="0" smtClean="0"/>
              <a:t>The W3C HTML Validator is a way to validate your HTML</a:t>
            </a:r>
          </a:p>
          <a:p>
            <a:pPr lvl="1"/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headings, </a:t>
            </a:r>
            <a:r>
              <a:rPr lang="en-US" sz="2800" dirty="0" err="1" smtClean="0"/>
              <a:t>divs</a:t>
            </a:r>
            <a:r>
              <a:rPr lang="en-US" sz="2800" dirty="0" smtClean="0"/>
              <a:t>, paragraphs and </a:t>
            </a:r>
            <a:r>
              <a:rPr lang="en-US" sz="2800" dirty="0" err="1" smtClean="0"/>
              <a:t>ul</a:t>
            </a:r>
            <a:endParaRPr lang="en-US" sz="2800" dirty="0" smtClean="0"/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4" y="2291007"/>
            <a:ext cx="7986452" cy="3962743"/>
          </a:xfrm>
          <a:prstGeom prst="roundRect">
            <a:avLst>
              <a:gd name="adj" fmla="val 1433"/>
            </a:avLst>
          </a:prstGeom>
        </p:spPr>
      </p:pic>
    </p:spTree>
    <p:extLst>
      <p:ext uri="{BB962C8B-B14F-4D97-AF65-F5344CB8AC3E}">
        <p14:creationId xmlns:p14="http://schemas.microsoft.com/office/powerpoint/2010/main" val="4164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71517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9612" y="14880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294264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4" y="4017362"/>
            <a:ext cx="3596840" cy="253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4" y="4017362"/>
            <a:ext cx="3596839" cy="2535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14" y="1324560"/>
            <a:ext cx="3592077" cy="25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Notepad++, Sublime Text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302789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57" y="3124200"/>
            <a:ext cx="3594100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095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293</TotalTime>
  <Words>2024</Words>
  <Application>Microsoft Office PowerPoint</Application>
  <PresentationFormat>On-screen Show (4:3)</PresentationFormat>
  <Paragraphs>404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Body Element and Doctype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Exercises</vt:lpstr>
      <vt:lpstr>Exercises (2)</vt:lpstr>
      <vt:lpstr>Exercises (3)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Doncho Minkov</dc:creator>
  <cp:lastModifiedBy>Nikolay</cp:lastModifiedBy>
  <cp:revision>22</cp:revision>
  <dcterms:created xsi:type="dcterms:W3CDTF">2014-03-13T07:54:00Z</dcterms:created>
  <dcterms:modified xsi:type="dcterms:W3CDTF">2014-03-18T12:28:00Z</dcterms:modified>
</cp:coreProperties>
</file>