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22AE0-4802-4F17-A9BA-C7E693B8AF77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5C4BE-EC8E-4B7A-96D7-C39D5465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35338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94838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0566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2280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1233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5C4BE-EC8E-4B7A-96D7-C39D54651C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5372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31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1757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22946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6014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0466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3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9780CE2-635B-4792-AE1C-2E394DDDF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9780CE2-635B-4792-AE1C-2E394DDDF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5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07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smtClean="0"/>
              <a:t>HTML Tables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0754" y="4741145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6042" y="518002"/>
            <a:ext cx="2428642" cy="1844198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94" y="518002"/>
            <a:ext cx="1961270" cy="237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9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1463900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879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3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93079"/>
            <a:ext cx="7924800" cy="569120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29895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1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 smtClean="0"/>
              <a:t>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718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98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523394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405695">
            <a:off x="6108009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76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With Padding, Spacing and Stuff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5580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9740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</a:t>
            </a:r>
            <a:r>
              <a:rPr lang="en-US" dirty="0" smtClean="0"/>
              <a:t>HTML </a:t>
            </a:r>
            <a:r>
              <a:rPr lang="en-US" dirty="0"/>
              <a:t>Tables</a:t>
            </a:r>
          </a:p>
          <a:p>
            <a:pPr lvl="1"/>
            <a:r>
              <a:rPr lang="en-US" dirty="0"/>
              <a:t>Data cells and Header cells</a:t>
            </a:r>
          </a:p>
          <a:p>
            <a:r>
              <a:rPr lang="en-US" dirty="0"/>
              <a:t>Nested Tables</a:t>
            </a:r>
          </a:p>
          <a:p>
            <a:r>
              <a:rPr lang="en-US" dirty="0"/>
              <a:t>Complex tables</a:t>
            </a:r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08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5838" y="298450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9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</a:t>
            </a:r>
            <a:br>
              <a:rPr lang="en-US" dirty="0" smtClean="0"/>
            </a:br>
            <a:r>
              <a:rPr lang="en-US" dirty="0" smtClean="0"/>
              <a:t>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6007237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917">
            <a:off x="3276600" y="430043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6334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900" y="1447800"/>
            <a:ext cx="5181600" cy="1447796"/>
          </a:xfrm>
        </p:spPr>
        <p:txBody>
          <a:bodyPr/>
          <a:lstStyle/>
          <a:p>
            <a:r>
              <a:rPr lang="en-US" dirty="0" smtClean="0"/>
              <a:t>Row and Column </a:t>
            </a:r>
            <a:br>
              <a:rPr lang="en-US" dirty="0" smtClean="0"/>
            </a:b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300" y="3091980"/>
            <a:ext cx="4114800" cy="870420"/>
          </a:xfrm>
        </p:spPr>
        <p:txBody>
          <a:bodyPr/>
          <a:lstStyle/>
          <a:p>
            <a:r>
              <a:rPr lang="en-US" dirty="0" smtClean="0"/>
              <a:t>How to Make a Two-Cells Column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3884448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0827" y="1143000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4900" y="4343398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2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24615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598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4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752601"/>
            <a:ext cx="3759204" cy="2362200"/>
          </a:xfrm>
        </p:spPr>
        <p:txBody>
          <a:bodyPr/>
          <a:lstStyle/>
          <a:p>
            <a:r>
              <a:rPr lang="en-US" dirty="0" smtClean="0"/>
              <a:t>Row and</a:t>
            </a:r>
            <a:br>
              <a:rPr lang="en-US" dirty="0" smtClean="0"/>
            </a:br>
            <a:r>
              <a:rPr lang="en-US" dirty="0" smtClean="0"/>
              <a:t> Column</a:t>
            </a:r>
            <a:br>
              <a:rPr lang="en-US" dirty="0" smtClean="0"/>
            </a:br>
            <a:r>
              <a:rPr lang="en-US" dirty="0" smtClean="0"/>
              <a:t>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231481"/>
            <a:ext cx="3759204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6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Tables and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3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3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8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are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 begin/end table definition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188785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17696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5961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 smtClean="0"/>
              <a:t> separate the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118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 &lt;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th&gt;Mark&lt;/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0CE2-635B-4792-AE1C-2E394DDDFC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81198"/>
            <a:ext cx="7924800" cy="6858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836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581396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581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7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049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16978"/>
            <a:ext cx="5029200" cy="1178722"/>
          </a:xfrm>
        </p:spPr>
        <p:txBody>
          <a:bodyPr/>
          <a:lstStyle/>
          <a:p>
            <a:r>
              <a:rPr lang="en-US" dirty="0" smtClean="0"/>
              <a:t>With Header, Footer </a:t>
            </a:r>
            <a:br>
              <a:rPr lang="en-US" dirty="0" smtClean="0"/>
            </a:br>
            <a:r>
              <a:rPr lang="en-US" dirty="0" smtClean="0"/>
              <a:t>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8862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144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8862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</TotalTime>
  <Words>1536</Words>
  <Application>Microsoft Office PowerPoint</Application>
  <PresentationFormat>On-screen Show (4:3)</PresentationFormat>
  <Paragraphs>328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Courier New</vt:lpstr>
      <vt:lpstr>Wingdings 2</vt:lpstr>
      <vt:lpstr>Telerik Academy theme</vt:lpstr>
      <vt:lpstr>HTML Tables</vt:lpstr>
      <vt:lpstr>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 Column  Spans</vt:lpstr>
      <vt:lpstr>HTML – Tables and Forms</vt:lpstr>
      <vt:lpstr>Homework</vt:lpstr>
      <vt:lpstr>Homework (3)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Doncho Minkov</dc:creator>
  <cp:lastModifiedBy>Nikolay</cp:lastModifiedBy>
  <cp:revision>4</cp:revision>
  <dcterms:created xsi:type="dcterms:W3CDTF">2014-03-13T08:54:55Z</dcterms:created>
  <dcterms:modified xsi:type="dcterms:W3CDTF">2014-03-18T12:30:23Z</dcterms:modified>
</cp:coreProperties>
</file>