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B9266-E72E-42D6-A7CD-F7CE28F1C27C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B416C-4EBA-4795-B990-03834F85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61589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0335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5502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1624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54910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5954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15443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5561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3428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3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7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031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01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dirty="0" smtClean="0"/>
              <a:t>HTML Forms and Frames</a:t>
            </a:r>
            <a:endParaRPr lang="en-US" dirty="0"/>
          </a:p>
        </p:txBody>
      </p:sp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3427168" y="690311"/>
            <a:ext cx="5152010" cy="1930625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178" y="4723202"/>
            <a:ext cx="2243522" cy="1450974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Fields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Dropdown </a:t>
            </a:r>
            <a:r>
              <a:rPr lang="en-US" dirty="0" smtClean="0"/>
              <a:t>menus: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Multiple-choice</a:t>
            </a:r>
            <a:r>
              <a:rPr lang="en-US" dirty="0" smtClean="0"/>
              <a:t> menus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498600"/>
            <a:ext cx="7848600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4576108"/>
            <a:ext cx="78486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62400"/>
            <a:ext cx="93345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990600"/>
            <a:ext cx="2105025" cy="74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2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Hidden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fields contain invisible data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</a:t>
            </a:r>
            <a:r>
              <a:rPr lang="en-US" dirty="0"/>
              <a:t>shown to the </a:t>
            </a:r>
            <a:r>
              <a:rPr lang="en-US" dirty="0" smtClean="0"/>
              <a:t>user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server-side</a:t>
            </a:r>
            <a:r>
              <a:rPr lang="en-US" dirty="0"/>
              <a:t> code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SessionState</a:t>
            </a:r>
            <a:r>
              <a:rPr lang="en-US" dirty="0"/>
              <a:t> </a:t>
            </a:r>
            <a:r>
              <a:rPr lang="en-US" dirty="0" smtClean="0"/>
              <a:t>in ASP.NET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1882914"/>
            <a:ext cx="7488238" cy="793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0503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abels</a:t>
            </a:r>
            <a:r>
              <a:rPr lang="en-US" sz="3000" dirty="0" smtClean="0"/>
              <a:t> are used to associate an explanatory text to a form field using the field's ID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Clicking on a label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focuses</a:t>
            </a:r>
            <a:r>
              <a:rPr lang="en-US" sz="3000" dirty="0" smtClean="0"/>
              <a:t> its associated field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Checkboxes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toggled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Radio buttons 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checked</a:t>
            </a: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Labels are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Both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usability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en-US" sz="2800" dirty="0" smtClean="0"/>
              <a:t> feature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Required in to pass accessibility validation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1408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604702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Fieldsets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 </a:t>
            </a:r>
            <a:r>
              <a:rPr lang="en-US" sz="3000" dirty="0" smtClean="0"/>
              <a:t>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&lt;legend&gt; </a:t>
            </a:r>
            <a:r>
              <a:rPr lang="en-US" sz="3000" dirty="0" smtClean="0"/>
              <a:t>is the fieldset's 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828800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8752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38402"/>
            <a:ext cx="7924800" cy="1447798"/>
          </a:xfrm>
        </p:spPr>
        <p:txBody>
          <a:bodyPr/>
          <a:lstStyle/>
          <a:p>
            <a:r>
              <a:rPr lang="en-US" dirty="0" smtClean="0"/>
              <a:t>HTML Forms</a:t>
            </a:r>
            <a:br>
              <a:rPr lang="en-US" dirty="0" smtClean="0"/>
            </a:br>
            <a:r>
              <a:rPr lang="en-US" dirty="0" smtClean="0"/>
              <a:t>Inputs Fields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4002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42" name="Picture 2" descr="audio, input, microphone, reco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2" y="990601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nput, keyboa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97787">
            <a:off x="857592" y="4343400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devices, hardware, input, setting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863602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devices, input, setting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4" y="4559528"/>
            <a:ext cx="182879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dn1.iconfinder.com/data/icons/musthave/256/Renam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4" b="33854"/>
          <a:stretch/>
        </p:blipFill>
        <p:spPr bwMode="auto">
          <a:xfrm>
            <a:off x="3352800" y="5397728"/>
            <a:ext cx="2438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899" y="685800"/>
            <a:ext cx="1092202" cy="10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904998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Lets Make It Spin</a:t>
            </a:r>
            <a:endParaRPr lang="en-US" dirty="0"/>
          </a:p>
        </p:txBody>
      </p:sp>
      <p:pic>
        <p:nvPicPr>
          <p:cNvPr id="12290" name="Picture 2" descr="program, slider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809996"/>
            <a:ext cx="1981200" cy="198120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0" y="3809998"/>
            <a:ext cx="1981200" cy="19812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and Spinbox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Restricts users to enter only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Additional </a:t>
            </a:r>
            <a:r>
              <a:rPr lang="en-US" dirty="0"/>
              <a:t>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Spinbox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</a:t>
            </a:r>
            <a:r>
              <a:rPr lang="en-US" dirty="0" smtClean="0"/>
              <a:t>, depending on the input type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Have some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differences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browsers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Spinboxes</a:t>
            </a:r>
            <a:r>
              <a:rPr lang="en-US" dirty="0" smtClean="0"/>
              <a:t> do not work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Shown as regular textboxes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3817203"/>
            <a:ext cx="78486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type="range" min="0" max="100"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="100"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842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Sliders and Spinboxes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" y="3959067"/>
            <a:ext cx="2672554" cy="160353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70056"/>
            <a:ext cx="2311400" cy="1821144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1912bungalow.com/wp-content/uploads/2009/01/spinn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269" y="3429000"/>
            <a:ext cx="3961462" cy="2638268"/>
          </a:xfrm>
          <a:prstGeom prst="roundRect">
            <a:avLst>
              <a:gd name="adj" fmla="val 5114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Attributes from 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Autocomplete</a:t>
            </a:r>
          </a:p>
          <a:p>
            <a:pPr lvl="1"/>
            <a:r>
              <a:rPr lang="en-US" dirty="0" smtClean="0"/>
              <a:t>The browser stores the previously typed values</a:t>
            </a:r>
          </a:p>
          <a:p>
            <a:pPr lvl="1"/>
            <a:r>
              <a:rPr lang="en-US" dirty="0" smtClean="0"/>
              <a:t>Brings them back on a later visit</a:t>
            </a:r>
          </a:p>
          <a:p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Autofocus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smtClean="0"/>
              <a:t>field </a:t>
            </a:r>
            <a:r>
              <a:rPr lang="en-US" dirty="0"/>
              <a:t>becomes on focus on page </a:t>
            </a:r>
            <a:r>
              <a:rPr lang="en-US" dirty="0" smtClean="0"/>
              <a:t>load</a:t>
            </a:r>
          </a:p>
          <a:p>
            <a:pPr lvl="1"/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/>
            <a:r>
              <a:rPr lang="en-US" dirty="0" smtClean="0"/>
              <a:t>The field is required to be filled/selected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0657" y="4241800"/>
            <a:ext cx="78486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type="text" 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="firstName"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autofocus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="autofocus"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Fields with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Email</a:t>
            </a:r>
            <a:r>
              <a:rPr lang="en-US" dirty="0" smtClean="0"/>
              <a:t> – provides a simple validation for 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passed a pattern for validation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a mobile device brings the email keyboard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 smtClean="0"/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 – has validation for url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In a mobile device brings the url keyboard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Telephone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Brings the numeric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568714"/>
            <a:ext cx="7848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type="email" required="true"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pattern="[^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@]*@[^ @].[^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@]"/&gt;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0657" y="44958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type="url" required="true"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5449" y="6172200"/>
            <a:ext cx="783655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9549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HTML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Form Fields and Fieldsets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</a:t>
            </a:r>
            <a:r>
              <a:rPr lang="en-US" dirty="0" smtClean="0"/>
              <a:t>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Buttons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Checkboxes and Radio Buttons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smtClean="0"/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Hidden Fields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Sliders and Spinboxes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Validation Fields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6334520" y="39618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36059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1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 Validation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/>
              <a:t>Demo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248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 descr="apply, check, clean, clear, correct, ok, valid, y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lose, error, invalid, wro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429000"/>
            <a:ext cx="2895600" cy="28956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 Index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HTML attribute controls the order in which form fields and hyperlinks are focused when repeatedly pressing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</a:t>
            </a:r>
            <a:r>
              <a:rPr lang="en-US" dirty="0" smtClean="0"/>
              <a:t> key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="0"</a:t>
            </a:r>
            <a:r>
              <a:rPr lang="en-US" dirty="0" smtClean="0"/>
              <a:t> (zero) – "natural" order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 &lt; Y</a:t>
            </a:r>
            <a:r>
              <a:rPr lang="en-US" dirty="0" smtClean="0"/>
              <a:t>, then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="X"</a:t>
            </a:r>
            <a:r>
              <a:rPr lang="en-US" dirty="0" smtClean="0"/>
              <a:t> are iterated before elements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tabindex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skipped, however, this is not defined in the standard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2626" y="5562600"/>
            <a:ext cx="7851774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name="second" 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type="text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685800"/>
          </a:xfrm>
        </p:spPr>
        <p:txBody>
          <a:bodyPr/>
          <a:lstStyle/>
          <a:p>
            <a:r>
              <a:rPr lang="en-US" dirty="0" smtClean="0"/>
              <a:t>Tab Index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4338" name="Picture 2" descr="refre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200400"/>
            <a:ext cx="2590802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archive, folder, inde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2590800" cy="259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1804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1753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name="iframeGoogle" width="600" height="400"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frameborder="yes" scrolling="yes"&gt;&lt;/iframe&gt;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33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Frames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1" y="6400800"/>
            <a:ext cx="2909706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672" y="914400"/>
            <a:ext cx="8617527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Frames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Frame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noframe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 smtClean="0"/>
              <a:t> </a:t>
            </a:r>
            <a:r>
              <a:rPr lang="en-US" dirty="0"/>
              <a:t>tag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rame, image, personal, photo,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4134855"/>
            <a:ext cx="1782258" cy="17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pics\presentations\web-design\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2570665"/>
            <a:ext cx="3571875" cy="3333750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82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663825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476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269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HTML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primary</a:t>
            </a:r>
            <a:r>
              <a:rPr lang="en-US" dirty="0" smtClean="0"/>
              <a:t> </a:t>
            </a:r>
            <a:r>
              <a:rPr lang="en-US" dirty="0"/>
              <a:t>method for gathering data from site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HTML Forms can contain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</a:t>
            </a:r>
            <a:r>
              <a:rPr lang="en-US" dirty="0" smtClean="0"/>
              <a:t> fields for the user to type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Buttons</a:t>
            </a:r>
            <a:r>
              <a:rPr lang="en-US" dirty="0" smtClean="0"/>
              <a:t> for interactions like</a:t>
            </a:r>
            <a:br>
              <a:rPr lang="en-US" dirty="0" smtClean="0"/>
            </a:b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Register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Login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Search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Menus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Sliders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Check Google, Yahoo, Facebook</a:t>
            </a:r>
          </a:p>
          <a:p>
            <a:pPr lvl="1"/>
            <a:r>
              <a:rPr lang="en-US" dirty="0" smtClean="0"/>
              <a:t>Google search field is a simple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field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Form Icon in 128x128 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819400"/>
            <a:ext cx="1752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Create a HTML Form?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08747"/>
            <a:ext cx="8686800" cy="4153853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2151637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3655694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4837747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094547"/>
            <a:ext cx="5065712" cy="1379101"/>
          </a:xfrm>
          <a:prstGeom prst="wedgeRoundRectCallout">
            <a:avLst>
              <a:gd name="adj1" fmla="val -32584"/>
              <a:gd name="adj2" fmla="val 6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281136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Single-line</a:t>
            </a:r>
            <a:r>
              <a:rPr lang="en-US" sz="3000" dirty="0" smtClean="0"/>
              <a:t>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Multi-line</a:t>
            </a:r>
            <a:r>
              <a:rPr lang="en-US" sz="3000" dirty="0" smtClean="0"/>
              <a:t> text input fields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textarea</a:t>
            </a:r>
            <a:r>
              <a:rPr lang="en-US" sz="3000" dirty="0" smtClean="0"/>
              <a:t>):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2800" dirty="0" smtClean="0"/>
          </a:p>
          <a:p>
            <a:pPr>
              <a:spcBef>
                <a:spcPts val="0"/>
              </a:spcBef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</a:t>
            </a:r>
            <a:r>
              <a:rPr lang="en-US" sz="3000" dirty="0" smtClean="0"/>
              <a:t> </a:t>
            </a:r>
            <a:r>
              <a:rPr lang="en-US" sz="3000" dirty="0"/>
              <a:t>input – a text field which masks the entered text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/>
              <a:t> </a:t>
            </a:r>
            <a:r>
              <a:rPr lang="en-US" sz="3000" dirty="0" smtClean="0"/>
              <a:t>signs</a:t>
            </a:r>
            <a:endParaRPr lang="en-US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686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429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4213" y="5558135"/>
            <a:ext cx="755967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47950"/>
            <a:ext cx="1714500" cy="62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5029200"/>
            <a:ext cx="1504950" cy="20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Buttons</a:t>
            </a:r>
            <a:endParaRPr lang="bg-BG" dirty="0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Reset</a:t>
            </a:r>
            <a:r>
              <a:rPr lang="en-US" sz="3000" dirty="0" smtClean="0"/>
              <a:t>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</a:t>
            </a:r>
            <a:r>
              <a:rPr lang="en-US" sz="3000" dirty="0"/>
              <a:t> button: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Image</a:t>
            </a:r>
            <a:r>
              <a:rPr lang="en-US" sz="3000" dirty="0" smtClean="0"/>
              <a:t>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Ordinary</a:t>
            </a:r>
            <a:r>
              <a:rPr lang="en-US" sz="3000" dirty="0" smtClean="0"/>
              <a:t> button – no default action, used with JS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3970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45212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60407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5650" y="29165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58338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Checkboxes and Radio Buttons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Checkboxes</a:t>
            </a:r>
            <a:r>
              <a:rPr lang="en-US" sz="30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Radio</a:t>
            </a:r>
            <a:r>
              <a:rPr lang="en-US" sz="3000" dirty="0" smtClean="0"/>
              <a:t>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 </a:t>
            </a:r>
            <a:r>
              <a:rPr lang="en-US" sz="3000" dirty="0" smtClean="0"/>
              <a:t>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9050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5814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1452282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552700" cy="30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0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32</TotalTime>
  <Words>1603</Words>
  <Application>Microsoft Office PowerPoint</Application>
  <PresentationFormat>On-screen Show (4:3)</PresentationFormat>
  <Paragraphs>279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HTML Forms and Frames</vt:lpstr>
      <vt:lpstr>Table of Contents</vt:lpstr>
      <vt:lpstr>Table of Contents</vt:lpstr>
      <vt:lpstr>HTML Forms</vt:lpstr>
      <vt:lpstr>What are HTML Forms?</vt:lpstr>
      <vt:lpstr>How to Create a HTML Form?</vt:lpstr>
      <vt:lpstr>Text Fields</vt:lpstr>
      <vt:lpstr>Buttons</vt:lpstr>
      <vt:lpstr>Checkboxes and Radio Buttons</vt:lpstr>
      <vt:lpstr>Select Fields</vt:lpstr>
      <vt:lpstr>Hidden Fields</vt:lpstr>
      <vt:lpstr>Labels</vt:lpstr>
      <vt:lpstr>Fieldsets</vt:lpstr>
      <vt:lpstr>HTML Forms Inputs Fields</vt:lpstr>
      <vt:lpstr>Sliders and Spinboxes</vt:lpstr>
      <vt:lpstr>Range and Spinbox</vt:lpstr>
      <vt:lpstr>Sliders and Spinboxes</vt:lpstr>
      <vt:lpstr>Field Attributes from HTML 5</vt:lpstr>
      <vt:lpstr>Input Fields with Validation</vt:lpstr>
      <vt:lpstr>HTML Forms Validation</vt:lpstr>
      <vt:lpstr>Tab Index</vt:lpstr>
      <vt:lpstr>Tab Index</vt:lpstr>
      <vt:lpstr>HTML Frames</vt:lpstr>
      <vt:lpstr>HTML Frames</vt:lpstr>
      <vt:lpstr>HTML Frames – Demo</vt:lpstr>
      <vt:lpstr>Inline Frames: &lt;iframe&gt;</vt:lpstr>
      <vt:lpstr>HTML Forms and Frames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Frames</dc:title>
  <dc:creator>Telerik Academy</dc:creator>
  <cp:lastModifiedBy>Evlogi Hristov</cp:lastModifiedBy>
  <cp:revision>11</cp:revision>
  <dcterms:created xsi:type="dcterms:W3CDTF">2014-03-14T07:43:41Z</dcterms:created>
  <dcterms:modified xsi:type="dcterms:W3CDTF">2015-04-07T12:18:46Z</dcterms:modified>
</cp:coreProperties>
</file>