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69" r:id="rId4"/>
    <p:sldId id="270" r:id="rId5"/>
    <p:sldId id="275" r:id="rId6"/>
    <p:sldId id="274" r:id="rId7"/>
    <p:sldId id="276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65" r:id="rId16"/>
    <p:sldId id="259" r:id="rId17"/>
    <p:sldId id="260" r:id="rId18"/>
    <p:sldId id="261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4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273" r:id="rId41"/>
    <p:sldId id="31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8" autoAdjust="0"/>
    <p:restoredTop sz="94660"/>
  </p:normalViewPr>
  <p:slideViewPr>
    <p:cSldViewPr>
      <p:cViewPr varScale="1">
        <p:scale>
          <a:sx n="87" d="100"/>
          <a:sy n="87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31AB7-565A-470B-AE52-9E99AB35471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4342-57EA-4F6D-BF6F-164F1F04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D4342-57EA-4F6D-BF6F-164F1F0489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itioniseverything.net/easyclearing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9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4359780" y="4442020"/>
            <a:ext cx="4301620" cy="1973294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050" name="Picture 2" descr="http://tsetzlerdesigns.com/wb/lib/img/lessons/css_box_mod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85" y="782338"/>
            <a:ext cx="3543495" cy="2265662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3000" dirty="0" smtClean="0"/>
              <a:t>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30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 – any content that cannot fit is clipped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23622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3" y="3352800"/>
            <a:ext cx="552527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sz="3000" dirty="0" smtClean="0"/>
              <a:t> controls the display of the element and the way it is rendered and if breaks should be placed before and after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sz="3000" dirty="0" smtClean="0"/>
              <a:t> values: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sz="2800" dirty="0" smtClean="0"/>
              <a:t>: no breaks are placed before or after </a:t>
            </a:r>
            <a:r>
              <a:rPr lang="en-US" sz="2800" dirty="0" smtClean="0">
                <a:latin typeface="Courier New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sz="2800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depend on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sz="2800" dirty="0" smtClean="0"/>
              <a:t>:  breaks are placed before AND after the element </a:t>
            </a:r>
            <a:r>
              <a:rPr lang="en-US" sz="2800" dirty="0" smtClean="0">
                <a:solidFill>
                  <a:srgbClr val="EBFFD2"/>
                </a:solidFill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Values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sz="2800" dirty="0" smtClean="0"/>
              <a:t>: element is hidden and its dimensions are not used to calculate the surrounding elements rendering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sz="2800" dirty="0" smtClean="0"/>
              <a:t>: </a:t>
            </a:r>
            <a:r>
              <a:rPr lang="en-US" sz="2800" dirty="0"/>
              <a:t>no breaks are placed before and </a:t>
            </a:r>
            <a:r>
              <a:rPr lang="en-US" sz="2800" dirty="0" smtClean="0"/>
              <a:t>after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sz="2800" dirty="0" smtClean="0"/>
              <a:t>: </a:t>
            </a:r>
            <a:r>
              <a:rPr lang="en-US" sz="2800" dirty="0"/>
              <a:t>the elements are arranged in a table-like layout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2743200"/>
            <a:ext cx="452500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</a:t>
            </a:r>
          </a:p>
          <a:p>
            <a:pPr lvl="2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/>
              <a:t>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endParaRPr lang="en-US" dirty="0" smtClean="0"/>
          </a:p>
          <a:p>
            <a:pPr lvl="1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collapse</a:t>
            </a:r>
            <a:r>
              <a:rPr lang="en-US" dirty="0" smtClean="0"/>
              <a:t>: collapse </a:t>
            </a:r>
            <a:r>
              <a:rPr lang="en-US" dirty="0"/>
              <a:t>removes a row or column, but it does not affect the table </a:t>
            </a:r>
            <a:r>
              <a:rPr lang="en-US" dirty="0" smtClean="0"/>
              <a:t>layout</a:t>
            </a:r>
          </a:p>
          <a:p>
            <a:pPr lvl="2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/>
              <a:t>only for table elements</a:t>
            </a:r>
            <a:endParaRPr lang="en-US" dirty="0" smtClean="0"/>
          </a:p>
          <a:p>
            <a:pPr lvl="2">
              <a:lnSpc>
                <a:spcPct val="100000"/>
              </a:lnSpc>
              <a:spcAft>
                <a:spcPts val="30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space taken up by the row or column will be available for other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1752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-457200" y="2478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63440"/>
            <a:ext cx="3810868" cy="32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/>
              <a:t>Display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Margins and Paddings</a:t>
            </a:r>
          </a:p>
          <a:p>
            <a:r>
              <a:rPr lang="en-US" smtClean="0"/>
              <a:t>CSS Box Model</a:t>
            </a:r>
            <a:endParaRPr lang="en-US" dirty="0" smtClean="0"/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4" y="1066800"/>
            <a:ext cx="4068801" cy="2400300"/>
          </a:xfrm>
          <a:prstGeom prst="rect">
            <a:avLst/>
          </a:prstGeom>
        </p:spPr>
      </p:pic>
      <p:pic>
        <p:nvPicPr>
          <p:cNvPr id="3074" name="Picture 2" descr="http://www.codeproject.com/KB/HTML/567385/boxmodel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9" y="3921576"/>
            <a:ext cx="2667549" cy="24057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Can be defined for each of the four sides separately </a:t>
            </a:r>
            <a:r>
              <a:rPr lang="bg-BG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Collapsing margins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When </a:t>
            </a:r>
            <a:r>
              <a:rPr lang="en-US" dirty="0"/>
              <a:t>the vertical margins of two elements are touching, only the margin of the element with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largest margin </a:t>
            </a:r>
            <a:r>
              <a:rPr lang="en-US" dirty="0"/>
              <a:t>value will be honored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0" y="1600200"/>
            <a:ext cx="7391400" cy="4845330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288px</a:t>
            </a:r>
            <a:r>
              <a:rPr lang="en-US" dirty="0" smtClean="0"/>
              <a:t>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dirty="0" smtClean="0"/>
              <a:t> </a:t>
            </a:r>
            <a:r>
              <a:rPr lang="en-US" dirty="0"/>
              <a:t>padding </a:t>
            </a:r>
            <a:r>
              <a:rPr lang="en-US" dirty="0" smtClean="0"/>
              <a:t>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r>
              <a:rPr lang="en-US" dirty="0" smtClean="0"/>
              <a:t> </a:t>
            </a:r>
            <a:r>
              <a:rPr lang="en-US" dirty="0"/>
              <a:t>border on each side = </a:t>
            </a:r>
            <a:r>
              <a:rPr lang="en-US" dirty="0" smtClean="0"/>
              <a:t>300px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300px</a:t>
            </a:r>
            <a:r>
              <a:rPr lang="en-US" dirty="0" smtClean="0"/>
              <a:t>, </a:t>
            </a:r>
            <a:r>
              <a:rPr lang="en-US" dirty="0"/>
              <a:t>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300px</a:t>
            </a:r>
            <a:r>
              <a:rPr lang="en-US" dirty="0" smtClean="0"/>
              <a:t>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width: 300px;</a:t>
            </a:r>
          </a:p>
          <a:p>
            <a:r>
              <a:rPr lang="en-US" sz="2400" dirty="0"/>
              <a:t>border: 1px solid black;</a:t>
            </a:r>
          </a:p>
          <a:p>
            <a:r>
              <a:rPr lang="en-US" sz="2400" dirty="0"/>
              <a:t>padding: 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4572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  <a:p>
            <a:pPr marL="574675" lvl="2" indent="-282575">
              <a:lnSpc>
                <a:spcPct val="10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lnSpc>
                <a:spcPct val="10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Internet </a:t>
            </a:r>
            <a:r>
              <a:rPr lang="en-US" sz="2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Explorer violates the box model standard</a:t>
            </a:r>
            <a:r>
              <a:rPr lang="en-US" sz="2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!</a:t>
            </a:r>
            <a:endParaRPr lang="bg-BG" sz="2600" dirty="0">
              <a:solidFill>
                <a:schemeClr val="tx1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2691" y="342898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</a:t>
            </a:r>
            <a:r>
              <a:rPr lang="en-US" sz="2800" dirty="0"/>
              <a:t>relative to the first parent element that has a position other than </a:t>
            </a:r>
            <a:r>
              <a:rPr lang="en-US" sz="2800" dirty="0" smtClean="0"/>
              <a:t>static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</a:t>
            </a:r>
            <a:r>
              <a:rPr lang="en-US" sz="2800" dirty="0"/>
              <a:t>– relative to the browser window, </a:t>
            </a:r>
            <a:r>
              <a:rPr lang="en-US" sz="2800" dirty="0" smtClean="0"/>
              <a:t>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are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9694" y="4306431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positioned element creates a stacking context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Elements in different stacking contexts are overlapped according to the stacking order of their containers</a:t>
            </a:r>
            <a:r>
              <a:rPr lang="bg-BG" sz="2000" dirty="0" smtClean="0"/>
              <a:t>. </a:t>
            </a:r>
            <a:r>
              <a:rPr lang="en-US" sz="2000" dirty="0" smtClean="0"/>
              <a:t>For example, there is no way for #A1 and #A2 (children of #A) to be placed over #B without increasing the z-index of #A.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655620">
            <a:off x="5346799" y="16098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3753988">
            <a:off x="1607443" y="1289100"/>
            <a:ext cx="2547578" cy="211570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130">
            <a:off x="5177034" y="1930374"/>
            <a:ext cx="2600688" cy="176237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806">
            <a:off x="1066800" y="1553307"/>
            <a:ext cx="3175000" cy="22098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20177"/>
              </p:ext>
            </p:extLst>
          </p:nvPr>
        </p:nvGraphicFramePr>
        <p:xfrm>
          <a:off x="1828800" y="1827362"/>
          <a:ext cx="5410200" cy="421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7362"/>
                        <a:ext cx="5410200" cy="42192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2800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2800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2800" dirty="0" smtClean="0"/>
              <a:t>Values: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2800" dirty="0" smtClean="0"/>
              <a:t>Clear using pseudo-class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:after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2800" dirty="0" smtClean="0"/>
              <a:t>Additional element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dirty="0" smtClean="0"/>
              <a:t>) with a clear style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dirty="0" smtClean="0"/>
              <a:t>Deprecated - semantically unused div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3000" dirty="0">
                <a:hlinkClick r:id="rId3"/>
              </a:rPr>
              <a:t>https://css-tricks.com/all-about-floats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defRPr/>
            </a:pPr>
            <a:r>
              <a:rPr lang="en-US" sz="3000" dirty="0"/>
              <a:t>IE: </a:t>
            </a:r>
            <a:r>
              <a:rPr lang="en-US" sz="3000" dirty="0" smtClean="0">
                <a:hlinkClick r:id="rId4"/>
              </a:rPr>
              <a:t>positioniseverything.net/easyclearing.html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555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269823" y="3497313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 tIns="0" bIns="0" anchor="ctr" anchorCtr="0"/>
          <a:lstStyle/>
          <a:p>
            <a:r>
              <a:rPr lang="en-US" dirty="0"/>
              <a:t>Width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7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/>
              <a:t>Live Demo</a:t>
            </a:r>
          </a:p>
        </p:txBody>
      </p:sp>
      <p:pic>
        <p:nvPicPr>
          <p:cNvPr id="6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3124200" y="1143000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properties are numerical:</a:t>
            </a:r>
          </a:p>
          <a:p>
            <a:pPr lvl="1"/>
            <a:r>
              <a:rPr lang="en-US" dirty="0" smtClean="0"/>
              <a:t>Pixels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4196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1458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4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1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896482" y="4114800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1257</Words>
  <Application>Microsoft Office PowerPoint</Application>
  <PresentationFormat>On-screen Show (4:3)</PresentationFormat>
  <Paragraphs>212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Image</vt:lpstr>
      <vt:lpstr>CSS Layout</vt:lpstr>
      <vt:lpstr>Table of Contents</vt:lpstr>
      <vt:lpstr>W i d t h</vt:lpstr>
      <vt:lpstr>Width</vt:lpstr>
      <vt:lpstr>Width</vt:lpstr>
      <vt:lpstr>Height</vt:lpstr>
      <vt:lpstr>Width and Height Values</vt:lpstr>
      <vt:lpstr>Height</vt:lpstr>
      <vt:lpstr>Overflow</vt:lpstr>
      <vt:lpstr>Overflow</vt:lpstr>
      <vt:lpstr>Overflow</vt:lpstr>
      <vt:lpstr>Display</vt:lpstr>
      <vt:lpstr>Display</vt:lpstr>
      <vt:lpstr>Display Values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Box Model</vt:lpstr>
      <vt:lpstr>CSS3 box-sizing</vt:lpstr>
      <vt:lpstr>CSS3 box-sizing (Example)</vt:lpstr>
      <vt:lpstr>IE Quirks Mode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Floating Elements</vt:lpstr>
      <vt:lpstr>CSS Layout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Telerik Academy</dc:creator>
  <cp:lastModifiedBy>Academy</cp:lastModifiedBy>
  <cp:revision>241</cp:revision>
  <dcterms:created xsi:type="dcterms:W3CDTF">2006-08-16T00:00:00Z</dcterms:created>
  <dcterms:modified xsi:type="dcterms:W3CDTF">2015-05-04T14:51:21Z</dcterms:modified>
</cp:coreProperties>
</file>