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307" r:id="rId3"/>
    <p:sldId id="326" r:id="rId4"/>
    <p:sldId id="327" r:id="rId5"/>
    <p:sldId id="348" r:id="rId6"/>
    <p:sldId id="328" r:id="rId7"/>
    <p:sldId id="349" r:id="rId8"/>
    <p:sldId id="350" r:id="rId9"/>
    <p:sldId id="330" r:id="rId10"/>
    <p:sldId id="331" r:id="rId11"/>
    <p:sldId id="351" r:id="rId12"/>
    <p:sldId id="352" r:id="rId13"/>
    <p:sldId id="335" r:id="rId14"/>
    <p:sldId id="353" r:id="rId15"/>
    <p:sldId id="354" r:id="rId16"/>
    <p:sldId id="339" r:id="rId17"/>
    <p:sldId id="355" r:id="rId18"/>
    <p:sldId id="356" r:id="rId19"/>
    <p:sldId id="337" r:id="rId20"/>
    <p:sldId id="342" r:id="rId21"/>
    <p:sldId id="357" r:id="rId22"/>
    <p:sldId id="358" r:id="rId23"/>
    <p:sldId id="344" r:id="rId24"/>
    <p:sldId id="378" r:id="rId25"/>
    <p:sldId id="372" r:id="rId26"/>
    <p:sldId id="373" r:id="rId27"/>
    <p:sldId id="374" r:id="rId28"/>
    <p:sldId id="375" r:id="rId29"/>
    <p:sldId id="376" r:id="rId30"/>
    <p:sldId id="377" r:id="rId31"/>
    <p:sldId id="345" r:id="rId32"/>
    <p:sldId id="359" r:id="rId33"/>
    <p:sldId id="360" r:id="rId34"/>
    <p:sldId id="347" r:id="rId35"/>
    <p:sldId id="361" r:id="rId36"/>
    <p:sldId id="362" r:id="rId37"/>
    <p:sldId id="363" r:id="rId38"/>
    <p:sldId id="341" r:id="rId39"/>
    <p:sldId id="336" r:id="rId40"/>
    <p:sldId id="370" r:id="rId41"/>
    <p:sldId id="371" r:id="rId42"/>
    <p:sldId id="303" r:id="rId43"/>
    <p:sldId id="32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03-Jun-15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array methods for clea</a:t>
            </a:r>
            <a:r>
              <a:rPr lang="en-US" dirty="0"/>
              <a:t>n</a:t>
            </a:r>
            <a:r>
              <a:rPr lang="en-US" dirty="0" smtClean="0"/>
              <a:t>er JavaScript code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/>
          <a:lstStyle/>
          <a:p>
            <a:r>
              <a:rPr lang="en-US" dirty="0" smtClean="0"/>
              <a:t>Array Methods for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smtClean="0"/>
              <a:t>Array#filter, </a:t>
            </a:r>
            <a:r>
              <a:rPr lang="en-US" dirty="0" err="1" smtClean="0"/>
              <a:t>Array#map</a:t>
            </a:r>
            <a:r>
              <a:rPr lang="en-US" dirty="0" smtClean="0"/>
              <a:t>, </a:t>
            </a:r>
            <a:r>
              <a:rPr lang="en-US" dirty="0" err="1" smtClean="0"/>
              <a:t>Array#reduce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4666"/>
            <a:ext cx="8686800" cy="45499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Array#filter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[].filter(callback);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extracts in a new array only the elements that meet the criteria in callback()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Returns empty array, if no element meets the criteria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everywhere</a:t>
            </a:r>
            <a:endParaRPr lang="en-US" sz="2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544128" y="248794"/>
            <a:ext cx="7371272" cy="1118255"/>
          </a:xfrm>
        </p:spPr>
        <p:txBody>
          <a:bodyPr wrap="square"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 smtClean="0"/>
              <a:t>Transormation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err="1" smtClean="0"/>
              <a:t>Array#filter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35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165470"/>
            <a:ext cx="8215222" cy="1754326"/>
          </a:xfrm>
        </p:spPr>
        <p:txBody>
          <a:bodyPr/>
          <a:lstStyle/>
          <a:p>
            <a:r>
              <a:rPr lang="en-US" sz="1800" dirty="0"/>
              <a:t>function </a:t>
            </a:r>
            <a:r>
              <a:rPr lang="en-US" sz="1800" dirty="0" err="1"/>
              <a:t>isOdd</a:t>
            </a:r>
            <a:r>
              <a:rPr lang="en-US" sz="1800" dirty="0"/>
              <a:t>(number) {</a:t>
            </a:r>
          </a:p>
          <a:p>
            <a:r>
              <a:rPr lang="en-US" sz="1800" dirty="0"/>
              <a:t>  return !!(number % 2);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console.log([1, 2, 3, 4].filter(</a:t>
            </a:r>
            <a:r>
              <a:rPr lang="en-US" sz="1800" dirty="0" err="1"/>
              <a:t>isOdd</a:t>
            </a:r>
            <a:r>
              <a:rPr lang="en-US" sz="1800" dirty="0"/>
              <a:t>));   //[1, 3]</a:t>
            </a:r>
          </a:p>
          <a:p>
            <a:r>
              <a:rPr lang="en-US" sz="1800" dirty="0"/>
              <a:t>console.log([1, 3, 5, 7].filter(</a:t>
            </a:r>
            <a:r>
              <a:rPr lang="en-US" sz="1800" dirty="0" err="1"/>
              <a:t>isOdd</a:t>
            </a:r>
            <a:r>
              <a:rPr lang="en-US" sz="1800" dirty="0"/>
              <a:t>));   //[1, 3, 5, 7]</a:t>
            </a:r>
          </a:p>
          <a:p>
            <a:r>
              <a:rPr lang="en-US" sz="1800" dirty="0"/>
              <a:t>console.log([2, 4, 6, 8].filter(</a:t>
            </a:r>
            <a:r>
              <a:rPr lang="en-US" sz="1800" dirty="0" err="1"/>
              <a:t>isOdd</a:t>
            </a:r>
            <a:r>
              <a:rPr lang="en-US" sz="1800" dirty="0"/>
              <a:t>));   /</a:t>
            </a:r>
            <a:r>
              <a:rPr lang="bg-BG" sz="1800" dirty="0"/>
              <a:t>/</a:t>
            </a:r>
            <a:r>
              <a:rPr lang="en-US" sz="1800" dirty="0"/>
              <a:t>[]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4467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Extract</a:t>
            </a:r>
            <a:r>
              <a:rPr lang="bg-BG" sz="2800" dirty="0" smtClean="0"/>
              <a:t> </a:t>
            </a:r>
            <a:r>
              <a:rPr lang="en-US" sz="2800" dirty="0" smtClean="0"/>
              <a:t>the odd numbers from the array</a:t>
            </a:r>
            <a:endParaRPr lang="en-US" sz="2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/>
              <a:t>Array#filter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503225"/>
            <a:ext cx="8215222" cy="2142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function </a:t>
            </a:r>
            <a:r>
              <a:rPr lang="en-US" sz="1800" dirty="0" err="1" smtClean="0"/>
              <a:t>InRange</a:t>
            </a:r>
            <a:r>
              <a:rPr lang="en-US" sz="1800" dirty="0" smtClean="0"/>
              <a:t>(min</a:t>
            </a:r>
            <a:r>
              <a:rPr lang="en-US" sz="1800" dirty="0"/>
              <a:t>, max) {</a:t>
            </a:r>
          </a:p>
          <a:p>
            <a:r>
              <a:rPr lang="en-US" sz="1800" dirty="0"/>
              <a:t>  return function(item) {</a:t>
            </a:r>
          </a:p>
          <a:p>
            <a:r>
              <a:rPr lang="en-US" sz="1800" dirty="0"/>
              <a:t>    return min &lt;= item &amp;&amp; item &lt;= max;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  };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var numbers = [2, 3, 4, 5, 6, 7, 8</a:t>
            </a:r>
            <a:r>
              <a:rPr lang="en-US" sz="1800" dirty="0" smtClean="0"/>
              <a:t>];</a:t>
            </a:r>
            <a:endParaRPr lang="en-US" sz="1800" dirty="0"/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numbers.filter</a:t>
            </a:r>
            <a:r>
              <a:rPr lang="en-US" sz="1800" dirty="0" smtClean="0"/>
              <a:t>(</a:t>
            </a:r>
            <a:r>
              <a:rPr lang="en-US" sz="1800" dirty="0" err="1" smtClean="0"/>
              <a:t>inRange</a:t>
            </a:r>
            <a:r>
              <a:rPr lang="en-US" sz="1800" dirty="0" smtClean="0"/>
              <a:t>(4</a:t>
            </a:r>
            <a:r>
              <a:rPr lang="en-US" sz="1800" dirty="0"/>
              <a:t>, 7</a:t>
            </a:r>
            <a:r>
              <a:rPr lang="en-US" sz="1800" dirty="0" smtClean="0"/>
              <a:t>)));       //[4, 5, 6, 7]</a:t>
            </a:r>
            <a:endParaRPr lang="bg-BG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numbers.filter</a:t>
            </a:r>
            <a:r>
              <a:rPr lang="en-US" sz="1800" dirty="0" smtClean="0"/>
              <a:t>(</a:t>
            </a:r>
            <a:r>
              <a:rPr lang="en-US" sz="1800" dirty="0" err="1" smtClean="0"/>
              <a:t>inRange</a:t>
            </a:r>
            <a:r>
              <a:rPr lang="en-US" sz="1800" dirty="0" smtClean="0"/>
              <a:t>(2, 4)</a:t>
            </a:r>
            <a:r>
              <a:rPr lang="bg-BG" sz="1800" dirty="0" smtClean="0"/>
              <a:t>));</a:t>
            </a:r>
            <a:r>
              <a:rPr lang="en-US" sz="1800" dirty="0" smtClean="0"/>
              <a:t>       </a:t>
            </a:r>
            <a:r>
              <a:rPr lang="bg-BG" sz="1800" dirty="0" smtClean="0"/>
              <a:t>//</a:t>
            </a:r>
            <a:r>
              <a:rPr lang="en-US" sz="1800" dirty="0" smtClean="0"/>
              <a:t>[2, 3, 4]</a:t>
            </a:r>
            <a:endParaRPr lang="bg-BG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927758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Returns the numbers in a given range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9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Array#filter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796808"/>
            <a:ext cx="8574656" cy="39651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Array#reduce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[].reduce(callback, initial);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returns a single object, the result of the callback()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everywhere</a:t>
            </a:r>
            <a:endParaRPr lang="en-US" sz="2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 smtClean="0"/>
              <a:t>Array#reduce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1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1941190"/>
            <a:ext cx="8215222" cy="2308324"/>
          </a:xfrm>
        </p:spPr>
        <p:txBody>
          <a:bodyPr/>
          <a:lstStyle/>
          <a:p>
            <a:r>
              <a:rPr lang="en-US" sz="1800" dirty="0"/>
              <a:t>var sum = [1, 2, 3, 4].reduce(function(sum, number) {</a:t>
            </a:r>
          </a:p>
          <a:p>
            <a:r>
              <a:rPr lang="en-US" sz="1800" dirty="0"/>
              <a:t>  return sum + number;</a:t>
            </a:r>
          </a:p>
          <a:p>
            <a:r>
              <a:rPr lang="en-US" sz="1800" dirty="0"/>
              <a:t>}, 0);</a:t>
            </a:r>
          </a:p>
          <a:p>
            <a:r>
              <a:rPr lang="en-US" sz="1800" dirty="0" smtClean="0"/>
              <a:t>var product = [1</a:t>
            </a:r>
            <a:r>
              <a:rPr lang="en-US" sz="1800" dirty="0"/>
              <a:t>, 2, 3, 4].reduce(function(sum, number) {</a:t>
            </a:r>
          </a:p>
          <a:p>
            <a:r>
              <a:rPr lang="en-US" sz="1800" dirty="0"/>
              <a:t>  return sum * number;</a:t>
            </a:r>
          </a:p>
          <a:p>
            <a:r>
              <a:rPr lang="en-US" sz="1800" dirty="0"/>
              <a:t>}, 1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console.log(sum); </a:t>
            </a:r>
            <a:r>
              <a:rPr lang="en-US" sz="1800" dirty="0" smtClean="0"/>
              <a:t>              //10</a:t>
            </a:r>
            <a:endParaRPr lang="bg-BG" sz="1800" b="0" dirty="0"/>
          </a:p>
          <a:p>
            <a:r>
              <a:rPr lang="en-US" sz="1800" dirty="0"/>
              <a:t>console.log(product</a:t>
            </a:r>
            <a:r>
              <a:rPr lang="bg-BG" sz="1800" dirty="0"/>
              <a:t>)</a:t>
            </a:r>
            <a:r>
              <a:rPr lang="en-US" sz="1800" dirty="0" smtClean="0"/>
              <a:t>;           //24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40187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Calculates the sum and product on numbers</a:t>
            </a:r>
            <a:endParaRPr lang="en-US" sz="2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 smtClean="0"/>
              <a:t>Array#reduce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891418"/>
            <a:ext cx="821522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 </a:t>
            </a:r>
            <a:r>
              <a:rPr lang="en-US" sz="1800" dirty="0" err="1"/>
              <a:t>arr</a:t>
            </a:r>
            <a:r>
              <a:rPr lang="en-US" sz="1800" dirty="0"/>
              <a:t> = [1, [2, 3</a:t>
            </a:r>
            <a:r>
              <a:rPr lang="en-US" sz="1800" dirty="0" smtClean="0"/>
              <a:t>], [</a:t>
            </a:r>
            <a:r>
              <a:rPr lang="en-US" sz="1800" dirty="0"/>
              <a:t>4</a:t>
            </a:r>
            <a:r>
              <a:rPr lang="en-US" sz="1800" dirty="0" smtClean="0"/>
              <a:t>], [</a:t>
            </a:r>
            <a:r>
              <a:rPr lang="en-US" sz="1800" dirty="0"/>
              <a:t>5, 6], </a:t>
            </a:r>
            <a:r>
              <a:rPr lang="en-US" sz="1800" dirty="0" smtClean="0"/>
              <a:t>7];</a:t>
            </a:r>
            <a:endParaRPr lang="en-US" sz="1800" dirty="0"/>
          </a:p>
          <a:p>
            <a:r>
              <a:rPr lang="en-US" sz="1800" dirty="0"/>
              <a:t>function flatten(</a:t>
            </a:r>
            <a:r>
              <a:rPr lang="en-US" sz="1800" dirty="0" err="1"/>
              <a:t>arr</a:t>
            </a:r>
            <a:r>
              <a:rPr lang="en-US" sz="1800" dirty="0"/>
              <a:t>, item) {</a:t>
            </a:r>
          </a:p>
          <a:p>
            <a:r>
              <a:rPr lang="en-US" sz="1800" dirty="0"/>
              <a:t>  if (</a:t>
            </a:r>
            <a:r>
              <a:rPr lang="en-US" sz="1800" dirty="0" err="1"/>
              <a:t>Array.isArray</a:t>
            </a:r>
            <a:r>
              <a:rPr lang="en-US" sz="1800" dirty="0"/>
              <a:t>(item)) </a:t>
            </a:r>
            <a:r>
              <a:rPr lang="en-US" sz="1800" dirty="0" smtClean="0"/>
              <a:t>{ return </a:t>
            </a:r>
            <a:r>
              <a:rPr lang="en-US" sz="1800" dirty="0" err="1"/>
              <a:t>arr.concat</a:t>
            </a:r>
            <a:r>
              <a:rPr lang="en-US" sz="1800" dirty="0"/>
              <a:t>(item</a:t>
            </a:r>
            <a:r>
              <a:rPr lang="en-US" sz="1800" dirty="0" smtClean="0"/>
              <a:t>); </a:t>
            </a:r>
            <a:r>
              <a:rPr lang="en-US" sz="1800" dirty="0"/>
              <a:t>}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arr.concat</a:t>
            </a:r>
            <a:r>
              <a:rPr lang="en-US" sz="1800" dirty="0"/>
              <a:t>([item]);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console.log(</a:t>
            </a:r>
            <a:r>
              <a:rPr lang="en-US" sz="1800" dirty="0" err="1"/>
              <a:t>arr.reduce</a:t>
            </a:r>
            <a:r>
              <a:rPr lang="en-US" sz="1800" dirty="0"/>
              <a:t>(flatten, </a:t>
            </a:r>
            <a:r>
              <a:rPr lang="en-US" sz="1800" dirty="0" smtClean="0"/>
              <a:t>[])); //[ </a:t>
            </a:r>
            <a:r>
              <a:rPr lang="en-US" sz="1800" dirty="0"/>
              <a:t>1, 2, 3, 4, 5, 6, 7 ]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4315951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Flatten</a:t>
            </a:r>
            <a:r>
              <a:rPr lang="en-US" sz="2800" dirty="0"/>
              <a:t>s</a:t>
            </a:r>
            <a:r>
              <a:rPr lang="en-US" sz="2800" dirty="0" smtClean="0"/>
              <a:t>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4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Array#reduce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796808"/>
            <a:ext cx="8574656" cy="39651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Array#map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[].map(callback);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</a:t>
            </a:r>
            <a:r>
              <a:rPr lang="en-US" sz="2800" dirty="0"/>
              <a:t>returns a new array with the same size. Each element is mapped, based on callback</a:t>
            </a:r>
            <a:r>
              <a:rPr lang="en-US" sz="2800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everywhere</a:t>
            </a:r>
            <a:endParaRPr lang="en-US" sz="2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 smtClean="0"/>
              <a:t>Array#map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67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141230"/>
            <a:ext cx="8215222" cy="1200329"/>
          </a:xfrm>
        </p:spPr>
        <p:txBody>
          <a:bodyPr/>
          <a:lstStyle/>
          <a:p>
            <a:r>
              <a:rPr lang="en-US" sz="1800" dirty="0"/>
              <a:t>var squares = [1, 2, 3, 4, 5].map(function(number) {</a:t>
            </a:r>
          </a:p>
          <a:p>
            <a:r>
              <a:rPr lang="en-US" sz="1800" dirty="0"/>
              <a:t>  return number * number;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  <a:p>
            <a:r>
              <a:rPr lang="en-US" sz="1800" dirty="0"/>
              <a:t>console.log(squares);</a:t>
            </a:r>
            <a:r>
              <a:rPr lang="bg-BG" sz="1800" dirty="0"/>
              <a:t> //</a:t>
            </a:r>
            <a:r>
              <a:rPr lang="en-US" sz="1800" dirty="0"/>
              <a:t>prints [ 1, 4, 9, 16, 25 ]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91943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Calculates the sum and product on numbers</a:t>
            </a:r>
            <a:endParaRPr lang="en-US" sz="2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sz="3600" dirty="0"/>
              <a:t>Array Methods for </a:t>
            </a:r>
            <a:r>
              <a:rPr lang="en-US" sz="3600" dirty="0" err="1"/>
              <a:t>Transormation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 err="1"/>
              <a:t>Array#map</a:t>
            </a:r>
            <a:endParaRPr lang="en-US" sz="36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563401"/>
            <a:ext cx="821522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 lines = ['1 2 3',</a:t>
            </a:r>
          </a:p>
          <a:p>
            <a:r>
              <a:rPr lang="en-US" sz="1800" dirty="0" smtClean="0"/>
              <a:t>             </a:t>
            </a:r>
            <a:r>
              <a:rPr lang="en-US" sz="1800" dirty="0"/>
              <a:t>'4 5 6</a:t>
            </a:r>
            <a:r>
              <a:rPr lang="en-US" sz="1800" dirty="0" smtClean="0"/>
              <a:t>'];</a:t>
            </a:r>
            <a:endParaRPr lang="en-US" sz="1800" dirty="0"/>
          </a:p>
          <a:p>
            <a:r>
              <a:rPr lang="en-US" sz="1800" dirty="0"/>
              <a:t>var matrix = </a:t>
            </a:r>
            <a:r>
              <a:rPr lang="en-US" sz="1800" dirty="0" err="1"/>
              <a:t>lines.map</a:t>
            </a:r>
            <a:r>
              <a:rPr lang="en-US" sz="1800" dirty="0"/>
              <a:t>(function(line)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line.split</a:t>
            </a:r>
            <a:r>
              <a:rPr lang="en-US" sz="1800" dirty="0"/>
              <a:t>(' ')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   .</a:t>
            </a:r>
            <a:r>
              <a:rPr lang="en-US" sz="1800" dirty="0"/>
              <a:t>map(Number</a:t>
            </a:r>
            <a:r>
              <a:rPr lang="en-US" sz="1800" dirty="0" smtClean="0"/>
              <a:t>);                      </a:t>
            </a:r>
            <a:endParaRPr lang="en-US" sz="1800" dirty="0"/>
          </a:p>
          <a:p>
            <a:r>
              <a:rPr lang="en-US" sz="1800" dirty="0" smtClean="0"/>
              <a:t>});                                             // [[1, 2, 3],</a:t>
            </a:r>
            <a:endParaRPr lang="en-US" sz="1800" dirty="0"/>
          </a:p>
          <a:p>
            <a:r>
              <a:rPr lang="en-US" sz="1800" dirty="0" err="1"/>
              <a:t>console.dir</a:t>
            </a:r>
            <a:r>
              <a:rPr lang="en-US" sz="1800" dirty="0"/>
              <a:t>(matrix</a:t>
            </a:r>
            <a:r>
              <a:rPr lang="en-US" sz="1800" dirty="0" smtClean="0"/>
              <a:t>);                            //  [4, 5, 6]]</a:t>
            </a:r>
            <a:endParaRPr lang="en-US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496442"/>
            <a:ext cx="8686800" cy="106695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Parses a matrix given as an array of rows into an array of arrays of 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5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Array#map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802262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800" dirty="0" smtClean="0"/>
              <a:t>Array methods</a:t>
            </a:r>
            <a:r>
              <a:rPr lang="bg-BG" sz="2800" dirty="0" smtClean="0"/>
              <a:t> </a:t>
            </a:r>
            <a:r>
              <a:rPr lang="en-US" sz="2800" dirty="0" smtClean="0"/>
              <a:t>for: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Conditions: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Array#every, </a:t>
            </a:r>
            <a:r>
              <a:rPr lang="en-US" sz="2400" dirty="0" err="1" smtClean="0"/>
              <a:t>Array#some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Transformation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400" dirty="0" smtClean="0"/>
              <a:t>Array#filter, </a:t>
            </a:r>
            <a:r>
              <a:rPr lang="en-US" sz="2400" dirty="0" err="1" smtClean="0"/>
              <a:t>Array#reduce</a:t>
            </a:r>
            <a:r>
              <a:rPr lang="bg-BG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Array#map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Iteration</a:t>
            </a:r>
            <a:endParaRPr lang="bg-BG" sz="2600" dirty="0"/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400" dirty="0" err="1" smtClean="0"/>
              <a:t>Array#forEach</a:t>
            </a:r>
            <a:endParaRPr lang="bg-BG" sz="24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Searching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400" dirty="0"/>
              <a:t> </a:t>
            </a:r>
            <a:r>
              <a:rPr lang="en-US" sz="2400" dirty="0" err="1"/>
              <a:t>Array#find</a:t>
            </a:r>
            <a:r>
              <a:rPr lang="en-US" sz="2400" dirty="0"/>
              <a:t>, </a:t>
            </a:r>
            <a:r>
              <a:rPr lang="en-US" sz="2400" dirty="0" err="1"/>
              <a:t>Array#findIndex</a:t>
            </a:r>
            <a:endParaRPr lang="en-US" sz="2400" dirty="0" smtClean="0"/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sz="2600" dirty="0" smtClean="0"/>
              <a:t>Others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sz="2600" dirty="0" err="1" smtClean="0"/>
              <a:t>Array#fill</a:t>
            </a:r>
            <a:r>
              <a:rPr lang="en-US" sz="2600" dirty="0" smtClean="0"/>
              <a:t>, </a:t>
            </a:r>
            <a:r>
              <a:rPr lang="en-US" sz="2600" dirty="0" err="1" smtClean="0"/>
              <a:t>Array$sort</a:t>
            </a:r>
            <a:endParaRPr lang="en-US" sz="2600" dirty="0" smtClean="0"/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sz="2800" dirty="0" err="1" smtClean="0"/>
              <a:t>Polyfills</a:t>
            </a:r>
            <a:r>
              <a:rPr lang="en-US" sz="2800" dirty="0" smtClean="0"/>
              <a:t> for the missing array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/>
          <a:lstStyle/>
          <a:p>
            <a:r>
              <a:rPr lang="en-US" dirty="0" smtClean="0"/>
              <a:t>Array Methods for </a:t>
            </a:r>
            <a:br>
              <a:rPr lang="en-US" dirty="0" smtClean="0"/>
            </a:br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err="1" smtClean="0"/>
              <a:t>Array#forEach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279226"/>
            <a:ext cx="8574656" cy="49808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Array#forEach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iterates the elements and passes each element as argument to callback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Much like a for-of loop where the callback is the body of the loop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everywhere</a:t>
            </a:r>
            <a:endParaRPr lang="en-US" sz="2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Iteration:</a:t>
            </a:r>
            <a:br>
              <a:rPr lang="en-US" dirty="0" smtClean="0"/>
            </a:br>
            <a:r>
              <a:rPr lang="en-US" dirty="0" err="1" smtClean="0"/>
              <a:t>Array#forEach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225856"/>
            <a:ext cx="8215222" cy="1200329"/>
          </a:xfrm>
        </p:spPr>
        <p:txBody>
          <a:bodyPr/>
          <a:lstStyle/>
          <a:p>
            <a:r>
              <a:rPr lang="en-US" sz="1800" dirty="0"/>
              <a:t>var numbers = ['One', 'Two', 'Three', 'Four', 'Five'];</a:t>
            </a:r>
          </a:p>
          <a:p>
            <a:r>
              <a:rPr lang="en-US" sz="1800" dirty="0" err="1" smtClean="0"/>
              <a:t>numbers.forEach</a:t>
            </a:r>
            <a:r>
              <a:rPr lang="en-US" sz="1800" dirty="0" smtClean="0"/>
              <a:t>(function(item</a:t>
            </a:r>
            <a:r>
              <a:rPr lang="en-US" sz="1800" dirty="0"/>
              <a:t>, index) {</a:t>
            </a:r>
          </a:p>
          <a:p>
            <a:r>
              <a:rPr lang="en-US" sz="1800" dirty="0"/>
              <a:t>  console.log('Item at</a:t>
            </a:r>
            <a:r>
              <a:rPr lang="en-US" sz="1800" dirty="0" smtClean="0"/>
              <a:t>' + index + </a:t>
            </a:r>
            <a:r>
              <a:rPr lang="en-US" sz="1800" dirty="0"/>
              <a:t>'has value</a:t>
            </a:r>
            <a:r>
              <a:rPr lang="en-US" sz="1800" dirty="0" smtClean="0"/>
              <a:t>' + </a:t>
            </a:r>
            <a:r>
              <a:rPr lang="en-US" sz="1800" dirty="0"/>
              <a:t>item);</a:t>
            </a:r>
          </a:p>
          <a:p>
            <a:r>
              <a:rPr lang="en-US" sz="1800" dirty="0" smtClean="0"/>
              <a:t>});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24853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Print the elements of an array with their index</a:t>
            </a:r>
            <a:endParaRPr lang="en-US" sz="2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Iteration:</a:t>
            </a:r>
            <a:br>
              <a:rPr lang="en-US" dirty="0" smtClean="0"/>
            </a:br>
            <a:r>
              <a:rPr lang="en-US" dirty="0" err="1" smtClean="0"/>
              <a:t>Array#forEach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161171"/>
            <a:ext cx="821522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function </a:t>
            </a:r>
            <a:r>
              <a:rPr lang="en-US" sz="1800" dirty="0" err="1"/>
              <a:t>createPerson</a:t>
            </a:r>
            <a:r>
              <a:rPr lang="en-US" sz="1800" dirty="0"/>
              <a:t>(name, age) </a:t>
            </a:r>
            <a:r>
              <a:rPr lang="en-US" sz="1800" dirty="0" smtClean="0"/>
              <a:t>{ //… }</a:t>
            </a:r>
            <a:endParaRPr lang="en-US" sz="1800" dirty="0"/>
          </a:p>
          <a:p>
            <a:r>
              <a:rPr lang="en-US" sz="1800" dirty="0"/>
              <a:t>var people = [</a:t>
            </a:r>
            <a:r>
              <a:rPr lang="en-US" sz="1800" dirty="0" err="1"/>
              <a:t>createPerson</a:t>
            </a:r>
            <a:r>
              <a:rPr lang="en-US" sz="1800" dirty="0"/>
              <a:t>('Peter', 13</a:t>
            </a:r>
            <a:r>
              <a:rPr lang="en-US" sz="1800" dirty="0" smtClean="0"/>
              <a:t>),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</a:t>
            </a:r>
            <a:r>
              <a:rPr lang="en-US" sz="1800" dirty="0" err="1" smtClean="0"/>
              <a:t>createPerson</a:t>
            </a:r>
            <a:r>
              <a:rPr lang="en-US" sz="1800" dirty="0"/>
              <a:t>('John', 18),</a:t>
            </a:r>
          </a:p>
          <a:p>
            <a:r>
              <a:rPr lang="en-US" sz="1800" dirty="0" smtClean="0"/>
              <a:t>              </a:t>
            </a:r>
            <a:r>
              <a:rPr lang="en-US" sz="1800" dirty="0" err="1"/>
              <a:t>createPerson</a:t>
            </a:r>
            <a:r>
              <a:rPr lang="en-US" sz="1800" dirty="0"/>
              <a:t>('Susan', 21</a:t>
            </a:r>
            <a:r>
              <a:rPr lang="en-US" sz="1800" dirty="0" smtClean="0"/>
              <a:t>)];</a:t>
            </a:r>
            <a:endParaRPr lang="en-US" sz="1800" dirty="0"/>
          </a:p>
          <a:p>
            <a:r>
              <a:rPr lang="en-US" sz="1800" dirty="0" err="1"/>
              <a:t>people.forEach</a:t>
            </a:r>
            <a:r>
              <a:rPr lang="en-US" sz="1800" dirty="0"/>
              <a:t>(function(person)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person.introduce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608584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Call a method for each object in an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2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/>
          <a:lstStyle/>
          <a:p>
            <a:r>
              <a:rPr lang="en-US" dirty="0"/>
              <a:t>Array Methods for </a:t>
            </a:r>
            <a:br>
              <a:rPr lang="en-US" dirty="0"/>
            </a:br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err="1" smtClean="0"/>
              <a:t>Array#find</a:t>
            </a:r>
            <a:r>
              <a:rPr lang="en-US" dirty="0" smtClean="0"/>
              <a:t>, </a:t>
            </a:r>
            <a:r>
              <a:rPr lang="en-US" dirty="0" err="1" smtClean="0"/>
              <a:t>Array#findIndex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451753"/>
            <a:ext cx="8574656" cy="45756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Array#find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[].find(callback);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Callback: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returns the </a:t>
            </a:r>
            <a:r>
              <a:rPr lang="en-US" sz="2800" dirty="0"/>
              <a:t>leftmost element in the array, that meets the criteria in callback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no such </a:t>
            </a:r>
            <a:r>
              <a:rPr lang="en-US" sz="2600" dirty="0" smtClean="0"/>
              <a:t>element </a:t>
            </a:r>
            <a:r>
              <a:rPr lang="en-US" sz="2600" dirty="0"/>
              <a:t>is found, returns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/>
            <a:r>
              <a:rPr lang="en-US" sz="2800" dirty="0"/>
              <a:t>Support: Almost nowhere, needs a </a:t>
            </a:r>
            <a:r>
              <a:rPr lang="en-US" sz="2800" dirty="0" smtClean="0"/>
              <a:t>polyfill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Searching:</a:t>
            </a:r>
            <a:br>
              <a:rPr lang="en-US" dirty="0" smtClean="0"/>
            </a:br>
            <a:r>
              <a:rPr lang="en-US" dirty="0" err="1" smtClean="0"/>
              <a:t>Array#find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1641" y="2519157"/>
            <a:ext cx="8215222" cy="1200329"/>
          </a:xfrm>
        </p:spPr>
        <p:txBody>
          <a:bodyPr/>
          <a:lstStyle/>
          <a:p>
            <a:r>
              <a:rPr lang="en-US" sz="1800" dirty="0" smtClean="0"/>
              <a:t>var numbers = [1, 2, 3, 4, 5, 6, 7, 8, 9, 10];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numbers.find</a:t>
            </a:r>
            <a:r>
              <a:rPr lang="en-US" sz="1800" dirty="0" smtClean="0"/>
              <a:t>(function(item</a:t>
            </a:r>
            <a:r>
              <a:rPr lang="en-US" sz="1800" dirty="0"/>
              <a:t>) {</a:t>
            </a:r>
          </a:p>
          <a:p>
            <a:r>
              <a:rPr lang="en-US" sz="1800" dirty="0"/>
              <a:t>  return !!(item % 2) &amp;&amp; item &gt; 5;</a:t>
            </a:r>
          </a:p>
          <a:p>
            <a:r>
              <a:rPr lang="en-US" sz="1800" dirty="0" smtClean="0"/>
              <a:t>}));            //prints 7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852" y="1444032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Find the leftmost odd number, greater than 5</a:t>
            </a:r>
            <a:endParaRPr lang="en-US" sz="2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Searching:</a:t>
            </a:r>
            <a:br>
              <a:rPr lang="en-US" dirty="0"/>
            </a:br>
            <a:r>
              <a:rPr lang="en-US" dirty="0" err="1"/>
              <a:t>Array#find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81641" y="4514851"/>
            <a:ext cx="821522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 numbers = [1, 2, 3, 4, 5, 6, 7, 8, 9, 10];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numbers.find</a:t>
            </a:r>
            <a:r>
              <a:rPr lang="en-US" sz="1800" dirty="0" smtClean="0"/>
              <a:t>(function(item</a:t>
            </a:r>
            <a:r>
              <a:rPr lang="en-US" sz="1800" dirty="0"/>
              <a:t>, index) {</a:t>
            </a:r>
          </a:p>
          <a:p>
            <a:r>
              <a:rPr lang="en-US" sz="1800" dirty="0"/>
              <a:t>  return index &gt; </a:t>
            </a:r>
            <a:r>
              <a:rPr lang="en-US" sz="1800" dirty="0" smtClean="0"/>
              <a:t>3 </a:t>
            </a:r>
            <a:r>
              <a:rPr lang="en-US" sz="1800" dirty="0"/>
              <a:t>&amp;&amp; !!(item % 2);</a:t>
            </a:r>
          </a:p>
          <a:p>
            <a:r>
              <a:rPr lang="en-US" sz="1800" dirty="0" smtClean="0"/>
              <a:t>}));            //prints 5</a:t>
            </a:r>
            <a:endParaRPr lang="en-US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45852" y="3832871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Find the leftmost odd number, that is after index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35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Array#find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434500"/>
            <a:ext cx="8574656" cy="49808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Array#findIndex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findIndex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Callback: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returns the index of the leftmost element in the array, that meets the criteria in callback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If no such element is found, returns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Almost nowhere, needs a polyfill</a:t>
            </a:r>
            <a:endParaRPr lang="en-US" sz="28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Searching:</a:t>
            </a:r>
            <a:br>
              <a:rPr lang="en-US" dirty="0"/>
            </a:br>
            <a:r>
              <a:rPr lang="en-US" dirty="0" err="1"/>
              <a:t>Array#findIndex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50653" y="2691692"/>
            <a:ext cx="8215222" cy="1200329"/>
          </a:xfrm>
        </p:spPr>
        <p:txBody>
          <a:bodyPr/>
          <a:lstStyle/>
          <a:p>
            <a:r>
              <a:rPr lang="en-US" sz="1800" dirty="0" smtClean="0"/>
              <a:t>var numbers = [1, 2, 3, 4, 5, 6, 7, 8, 9, 10];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numbers.findIndex</a:t>
            </a:r>
            <a:r>
              <a:rPr lang="en-US" sz="1800" dirty="0" smtClean="0"/>
              <a:t>(function(item</a:t>
            </a:r>
            <a:r>
              <a:rPr lang="en-US" sz="1800" dirty="0"/>
              <a:t>) {</a:t>
            </a:r>
          </a:p>
          <a:p>
            <a:r>
              <a:rPr lang="en-US" sz="1800" dirty="0"/>
              <a:t>  return !!(item % 2) &amp;&amp; item &gt; 5;</a:t>
            </a:r>
          </a:p>
          <a:p>
            <a:r>
              <a:rPr lang="en-US" sz="1800" dirty="0" smtClean="0"/>
              <a:t>}));            //prints 6(element 7)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852" y="1150740"/>
            <a:ext cx="8686800" cy="1605568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Find the index of leftmost odd number, greater than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Searching:</a:t>
            </a:r>
            <a:br>
              <a:rPr lang="en-US" dirty="0"/>
            </a:br>
            <a:r>
              <a:rPr lang="en-US" dirty="0" err="1"/>
              <a:t>Array#findIndex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50653" y="5072365"/>
            <a:ext cx="821522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 numbers = [1, 2, 3, 4, 5, 6, 7, 8, 9, 10];</a:t>
            </a:r>
          </a:p>
          <a:p>
            <a:r>
              <a:rPr lang="en-US" sz="1800" dirty="0" smtClean="0"/>
              <a:t>console.log(</a:t>
            </a:r>
            <a:r>
              <a:rPr lang="en-US" sz="1800" dirty="0" err="1" smtClean="0"/>
              <a:t>numbers.findIndex</a:t>
            </a:r>
            <a:r>
              <a:rPr lang="en-US" sz="1800" dirty="0" smtClean="0"/>
              <a:t>(function(item</a:t>
            </a:r>
            <a:r>
              <a:rPr lang="en-US" sz="1800" dirty="0"/>
              <a:t>, index) {</a:t>
            </a:r>
          </a:p>
          <a:p>
            <a:r>
              <a:rPr lang="en-US" sz="1800" dirty="0"/>
              <a:t>  return index &gt; </a:t>
            </a:r>
            <a:r>
              <a:rPr lang="en-US" sz="1800" dirty="0" smtClean="0"/>
              <a:t>3 </a:t>
            </a:r>
            <a:r>
              <a:rPr lang="en-US" sz="1800" dirty="0"/>
              <a:t>&amp;&amp; !!(item % 2);</a:t>
            </a:r>
          </a:p>
          <a:p>
            <a:r>
              <a:rPr lang="en-US" sz="1800" dirty="0" smtClean="0"/>
              <a:t>}));            //prints 4(element 5)</a:t>
            </a:r>
            <a:endParaRPr lang="en-US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14864" y="4005406"/>
            <a:ext cx="8686800" cy="106695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Find the index of the leftmost odd number, that is after index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Methods for Conditions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40416"/>
            <a:ext cx="7924800" cy="569120"/>
          </a:xfrm>
        </p:spPr>
        <p:txBody>
          <a:bodyPr/>
          <a:lstStyle/>
          <a:p>
            <a:r>
              <a:rPr lang="en-US" dirty="0" smtClean="0"/>
              <a:t>Array#every, </a:t>
            </a:r>
            <a:r>
              <a:rPr lang="en-US" dirty="0" err="1" smtClean="0"/>
              <a:t>Array#some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Array#findIndex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71727"/>
            <a:ext cx="7924800" cy="1428748"/>
          </a:xfrm>
        </p:spPr>
        <p:txBody>
          <a:bodyPr/>
          <a:lstStyle/>
          <a:p>
            <a:r>
              <a:rPr lang="en-US" dirty="0" smtClean="0"/>
              <a:t>Other Array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07630"/>
            <a:ext cx="7924800" cy="569120"/>
          </a:xfrm>
        </p:spPr>
        <p:txBody>
          <a:bodyPr/>
          <a:lstStyle/>
          <a:p>
            <a:r>
              <a:rPr lang="en-US" dirty="0" err="1" smtClean="0"/>
              <a:t>Array#sort</a:t>
            </a:r>
            <a:r>
              <a:rPr lang="en-US" dirty="0" smtClean="0"/>
              <a:t>, </a:t>
            </a:r>
            <a:r>
              <a:rPr lang="en-US" dirty="0" err="1" smtClean="0"/>
              <a:t>Array#fill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529390"/>
            <a:ext cx="8574656" cy="39651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Array#sort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[].sort(callback);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callback(obj1, obj2)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sorts</a:t>
            </a:r>
            <a:r>
              <a:rPr lang="bg-BG" sz="2800" dirty="0" smtClean="0"/>
              <a:t> </a:t>
            </a:r>
            <a:r>
              <a:rPr lang="en-US" sz="2800" dirty="0" smtClean="0"/>
              <a:t>the items from the array, based on the callback()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Support: everywhere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 smtClean="0"/>
              <a:t>Other Array Methods:</a:t>
            </a:r>
            <a:br>
              <a:rPr lang="en-US" dirty="0" smtClean="0"/>
            </a:br>
            <a:r>
              <a:rPr lang="en-US" dirty="0" err="1" smtClean="0"/>
              <a:t>Array#sort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044702"/>
            <a:ext cx="8215222" cy="1477328"/>
          </a:xfrm>
        </p:spPr>
        <p:txBody>
          <a:bodyPr/>
          <a:lstStyle/>
          <a:p>
            <a:r>
              <a:rPr lang="en-US" sz="1800" dirty="0"/>
              <a:t>var numbers = [5, 1, 2, 4, 6];</a:t>
            </a:r>
          </a:p>
          <a:p>
            <a:r>
              <a:rPr lang="en-US" sz="1800" dirty="0" err="1"/>
              <a:t>numbers.sort</a:t>
            </a:r>
            <a:r>
              <a:rPr lang="en-US" sz="1800" dirty="0"/>
              <a:t>(function(x, y) {</a:t>
            </a:r>
          </a:p>
          <a:p>
            <a:r>
              <a:rPr lang="en-US" sz="1800" dirty="0"/>
              <a:t>  return y - x;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  <a:p>
            <a:r>
              <a:rPr lang="en-US" sz="1800" dirty="0"/>
              <a:t>console.log(numbers);    </a:t>
            </a:r>
            <a:r>
              <a:rPr lang="bg-BG" sz="1800" dirty="0" smtClean="0"/>
              <a:t>         </a:t>
            </a:r>
            <a:r>
              <a:rPr lang="en-US" sz="1800" dirty="0" smtClean="0"/>
              <a:t>//[ </a:t>
            </a:r>
            <a:r>
              <a:rPr lang="en-US" sz="1800" dirty="0"/>
              <a:t>6, 5, 4, 2, 1 ]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43699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Sorts an array of numbers </a:t>
            </a:r>
            <a:r>
              <a:rPr lang="en-US" sz="2800" dirty="0"/>
              <a:t>descending 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Other Array 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Array#sort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161171"/>
            <a:ext cx="821522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var people = [</a:t>
            </a:r>
            <a:r>
              <a:rPr lang="en-US" sz="1800" dirty="0" err="1"/>
              <a:t>createPerson</a:t>
            </a:r>
            <a:r>
              <a:rPr lang="en-US" sz="1800" dirty="0"/>
              <a:t>('Peter', 13),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createPerson</a:t>
            </a:r>
            <a:r>
              <a:rPr lang="en-US" sz="1800" dirty="0"/>
              <a:t>('John', 18),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createPerson</a:t>
            </a:r>
            <a:r>
              <a:rPr lang="en-US" sz="1800" dirty="0"/>
              <a:t>('Susan', 21)</a:t>
            </a:r>
          </a:p>
          <a:p>
            <a:r>
              <a:rPr lang="en-US" sz="1800" dirty="0" smtClean="0"/>
              <a:t>];</a:t>
            </a:r>
            <a:endParaRPr lang="en-US" sz="1800" dirty="0"/>
          </a:p>
          <a:p>
            <a:r>
              <a:rPr lang="en-US" sz="1800" dirty="0" err="1"/>
              <a:t>people.sort</a:t>
            </a:r>
            <a:r>
              <a:rPr lang="en-US" sz="1800" dirty="0"/>
              <a:t>(function(p1, p2) {</a:t>
            </a:r>
          </a:p>
          <a:p>
            <a:r>
              <a:rPr lang="en-US" sz="1800" dirty="0"/>
              <a:t>  return p1.name &gt; p2.name;</a:t>
            </a:r>
          </a:p>
          <a:p>
            <a:r>
              <a:rPr lang="en-US" sz="1800" dirty="0" smtClean="0"/>
              <a:t>});</a:t>
            </a:r>
            <a:endParaRPr lang="en-US" sz="1800" dirty="0"/>
          </a:p>
          <a:p>
            <a:r>
              <a:rPr lang="en-US" sz="1800" dirty="0"/>
              <a:t>console.log(people</a:t>
            </a:r>
            <a:r>
              <a:rPr lang="en-US" sz="1800" dirty="0" smtClean="0"/>
              <a:t>);</a:t>
            </a:r>
            <a:r>
              <a:rPr lang="bg-BG" sz="1800" dirty="0" smtClean="0"/>
              <a:t>             </a:t>
            </a:r>
            <a:r>
              <a:rPr lang="en-US" sz="1800" dirty="0" smtClean="0"/>
              <a:t> </a:t>
            </a:r>
            <a:r>
              <a:rPr lang="bg-BG" sz="1800" dirty="0" smtClean="0"/>
              <a:t>// </a:t>
            </a:r>
            <a:r>
              <a:rPr lang="en-US" sz="1800" dirty="0" smtClean="0"/>
              <a:t>John, Peter, Susan</a:t>
            </a:r>
            <a:endParaRPr lang="en-US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591332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Sorts array of people by 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1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Array#sort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4672" y="1796808"/>
            <a:ext cx="8574656" cy="353430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Array#fill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[].fill(callback);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callback(value [, from [, to]])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fills an array with the given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Almost nowhere, needs a </a:t>
            </a:r>
            <a:r>
              <a:rPr lang="en-US" sz="2800" dirty="0" smtClean="0"/>
              <a:t>polyfill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Other Array 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Array#fill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234482"/>
            <a:ext cx="8215222" cy="1477328"/>
          </a:xfrm>
        </p:spPr>
        <p:txBody>
          <a:bodyPr/>
          <a:lstStyle/>
          <a:p>
            <a:r>
              <a:rPr lang="en-US" sz="1800" dirty="0" smtClean="0"/>
              <a:t>var </a:t>
            </a: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smtClean="0"/>
              <a:t>[],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count = 15;</a:t>
            </a:r>
          </a:p>
          <a:p>
            <a:r>
              <a:rPr lang="en-US" sz="1800" dirty="0" err="1" smtClean="0"/>
              <a:t>arr</a:t>
            </a:r>
            <a:r>
              <a:rPr lang="en-US" sz="1800" dirty="0" smtClean="0"/>
              <a:t>[count – 1] = undefined;</a:t>
            </a:r>
          </a:p>
          <a:p>
            <a:r>
              <a:rPr lang="en-US" sz="1800" dirty="0" err="1" smtClean="0"/>
              <a:t>arr.fill</a:t>
            </a:r>
            <a:r>
              <a:rPr lang="en-US" sz="1800" dirty="0" smtClean="0"/>
              <a:t>(1</a:t>
            </a:r>
            <a:r>
              <a:rPr lang="en-US" sz="1800" dirty="0"/>
              <a:t>);</a:t>
            </a:r>
          </a:p>
          <a:p>
            <a:r>
              <a:rPr lang="en-US" sz="1800" dirty="0"/>
              <a:t>console.log(</a:t>
            </a:r>
            <a:r>
              <a:rPr lang="en-US" sz="1800" dirty="0" err="1"/>
              <a:t>arr</a:t>
            </a:r>
            <a:r>
              <a:rPr lang="en-US" sz="1800" dirty="0"/>
              <a:t>);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24853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Fills an array with the number 1</a:t>
            </a:r>
            <a:endParaRPr lang="en-US" sz="28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Other Array Methods: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Array#fill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64389" y="4385455"/>
            <a:ext cx="821522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/>
              <a:t>arr</a:t>
            </a:r>
            <a:r>
              <a:rPr lang="en-US" sz="1800" dirty="0"/>
              <a:t> = [],</a:t>
            </a:r>
          </a:p>
          <a:p>
            <a:r>
              <a:rPr lang="en-US" sz="1800" dirty="0"/>
              <a:t>  count = 5;</a:t>
            </a:r>
          </a:p>
          <a:p>
            <a:r>
              <a:rPr lang="en-US" sz="1800" dirty="0" err="1"/>
              <a:t>arr</a:t>
            </a:r>
            <a:r>
              <a:rPr lang="en-US" sz="1800" dirty="0"/>
              <a:t>[count - 1] = undefined;</a:t>
            </a:r>
          </a:p>
          <a:p>
            <a:endParaRPr lang="en-US" sz="1800" dirty="0"/>
          </a:p>
          <a:p>
            <a:r>
              <a:rPr lang="en-US" sz="1800" dirty="0" err="1"/>
              <a:t>arr.fill</a:t>
            </a:r>
            <a:r>
              <a:rPr lang="en-US" sz="1800" dirty="0"/>
              <a:t>([1, 2, 3, 4, 5]);</a:t>
            </a:r>
          </a:p>
          <a:p>
            <a:r>
              <a:rPr lang="en-US" sz="1800" dirty="0"/>
              <a:t>console.log(</a:t>
            </a:r>
            <a:r>
              <a:rPr lang="en-US" sz="1800" dirty="0" err="1"/>
              <a:t>arr</a:t>
            </a:r>
            <a:r>
              <a:rPr lang="en-US" sz="1800" dirty="0"/>
              <a:t>);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3815616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array of arrays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14203" y="4679705"/>
            <a:ext cx="28654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[ [ 1, 2, 3, 4, 5 ],</a:t>
            </a:r>
          </a:p>
          <a:p>
            <a:r>
              <a:rPr lang="en-US" sz="1800" dirty="0"/>
              <a:t>  [ 1, 2, 3, 4, 5 ],</a:t>
            </a:r>
          </a:p>
          <a:p>
            <a:r>
              <a:rPr lang="en-US" sz="1800" dirty="0"/>
              <a:t>  [ 1, 2, 3, 4, 5 ],</a:t>
            </a:r>
          </a:p>
          <a:p>
            <a:r>
              <a:rPr lang="en-US" sz="1800" dirty="0"/>
              <a:t>  [ 1, 2, 3, 4, 5 ],</a:t>
            </a:r>
          </a:p>
          <a:p>
            <a:r>
              <a:rPr lang="en-US" sz="1800" dirty="0"/>
              <a:t>  [ 1, 2, 3, 4, 5 ] ]</a:t>
            </a:r>
          </a:p>
        </p:txBody>
      </p:sp>
    </p:spTree>
    <p:extLst>
      <p:ext uri="{BB962C8B-B14F-4D97-AF65-F5344CB8AC3E}">
        <p14:creationId xmlns:p14="http://schemas.microsoft.com/office/powerpoint/2010/main" val="26797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Array#fill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Chaining Array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write more functional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66700"/>
            <a:ext cx="7086600" cy="838200"/>
          </a:xfrm>
        </p:spPr>
        <p:txBody>
          <a:bodyPr/>
          <a:lstStyle/>
          <a:p>
            <a:r>
              <a:rPr lang="en-US" dirty="0" smtClean="0"/>
              <a:t>What is Chaining?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8607"/>
            <a:ext cx="8686800" cy="489364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Chaining is a pattern for calling/invoking methods in functional programming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method returns an object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Another method can be called on this object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Etc…</a:t>
            </a:r>
          </a:p>
          <a:p>
            <a:r>
              <a:rPr lang="en-US" dirty="0" smtClean="0"/>
              <a:t>To implement chaining, follow the simple pattern: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If a method needs to return result -&gt; Ok, return it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Else return an object to enable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12140"/>
            <a:ext cx="8686800" cy="488851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Array#every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[].every(callback);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returns TRUE if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</a:t>
            </a:r>
            <a:r>
              <a:rPr lang="en-US" sz="2800" dirty="0" smtClean="0"/>
              <a:t> the elements of the array meet</a:t>
            </a:r>
            <a:r>
              <a:rPr lang="en-US" sz="2800" dirty="0"/>
              <a:t>s</a:t>
            </a:r>
            <a:r>
              <a:rPr lang="en-US" sz="2800" dirty="0" smtClean="0"/>
              <a:t> the criteria in callback()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Returns FALSE if ANY of the elements does not meet the criteria in callback()</a:t>
            </a:r>
            <a:endParaRPr lang="bg-BG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everywhere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smtClean="0"/>
              <a:t>Array#every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451"/>
            <a:ext cx="8686800" cy="24314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800" dirty="0" smtClean="0"/>
              <a:t>Most of the array methods return a result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So they can be chained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Example: Fill an array with random digits, remove the even digits, return an array with the names of the remaining digits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3201838"/>
            <a:ext cx="8077200" cy="3416320"/>
          </a:xfrm>
        </p:spPr>
        <p:txBody>
          <a:bodyPr/>
          <a:lstStyle/>
          <a:p>
            <a:r>
              <a:rPr lang="en-US" sz="1800" dirty="0"/>
              <a:t>var n = 10</a:t>
            </a:r>
            <a:r>
              <a:rPr lang="en-US" sz="1800" dirty="0" smtClean="0"/>
              <a:t>, digits </a:t>
            </a:r>
            <a:r>
              <a:rPr lang="en-US" sz="1800" dirty="0"/>
              <a:t>= </a:t>
            </a:r>
            <a:r>
              <a:rPr lang="en-US" sz="1800" dirty="0" smtClean="0"/>
              <a:t>[];</a:t>
            </a:r>
          </a:p>
          <a:p>
            <a:r>
              <a:rPr lang="en-US" sz="1800" dirty="0" smtClean="0"/>
              <a:t>digits[n - 1] = undefined;</a:t>
            </a:r>
          </a:p>
          <a:p>
            <a:r>
              <a:rPr lang="en-US" sz="1800" dirty="0" smtClean="0"/>
              <a:t>function </a:t>
            </a:r>
            <a:r>
              <a:rPr lang="en-US" sz="1800" dirty="0" err="1"/>
              <a:t>getRandomDigit</a:t>
            </a:r>
            <a:r>
              <a:rPr lang="en-US" sz="1800" dirty="0"/>
              <a:t>() </a:t>
            </a:r>
            <a:r>
              <a:rPr lang="en-US" sz="1800" dirty="0" smtClean="0"/>
              <a:t>{ return </a:t>
            </a:r>
            <a:r>
              <a:rPr lang="en-US" sz="1800" dirty="0"/>
              <a:t>(</a:t>
            </a:r>
            <a:r>
              <a:rPr lang="en-US" sz="1800" dirty="0" err="1"/>
              <a:t>Math.random</a:t>
            </a:r>
            <a:r>
              <a:rPr lang="en-US" sz="1800" dirty="0"/>
              <a:t>() * 10) | 0</a:t>
            </a:r>
            <a:r>
              <a:rPr lang="en-US" sz="1800" dirty="0" smtClean="0"/>
              <a:t>; }</a:t>
            </a:r>
            <a:endParaRPr lang="en-US" sz="1800" dirty="0"/>
          </a:p>
          <a:p>
            <a:r>
              <a:rPr lang="en-US" sz="1800" dirty="0" smtClean="0"/>
              <a:t>function </a:t>
            </a:r>
            <a:r>
              <a:rPr lang="en-US" sz="1800" dirty="0" err="1"/>
              <a:t>isOdd</a:t>
            </a:r>
            <a:r>
              <a:rPr lang="en-US" sz="1800" dirty="0"/>
              <a:t>(item) </a:t>
            </a:r>
            <a:r>
              <a:rPr lang="en-US" sz="1800" dirty="0" smtClean="0"/>
              <a:t>{ return </a:t>
            </a:r>
            <a:r>
              <a:rPr lang="en-US" sz="1800" dirty="0"/>
              <a:t>!!(item % 2</a:t>
            </a:r>
            <a:r>
              <a:rPr lang="en-US" sz="1800" dirty="0" smtClean="0"/>
              <a:t>); }</a:t>
            </a:r>
            <a:endParaRPr lang="en-US" sz="1800" dirty="0"/>
          </a:p>
          <a:p>
            <a:r>
              <a:rPr lang="en-US" sz="1800" dirty="0" smtClean="0"/>
              <a:t>function </a:t>
            </a:r>
            <a:r>
              <a:rPr lang="en-US" sz="1800" dirty="0" err="1"/>
              <a:t>digitToDigitName</a:t>
            </a:r>
            <a:r>
              <a:rPr lang="en-US" sz="1800" dirty="0"/>
              <a:t>(digit)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return ['Zero', 'One', /* … */, 'Nine'][digit];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r>
              <a:rPr lang="en-US" sz="1800" dirty="0"/>
              <a:t>var </a:t>
            </a:r>
            <a:r>
              <a:rPr lang="en-US" sz="1800" dirty="0" err="1"/>
              <a:t>digitNames</a:t>
            </a:r>
            <a:r>
              <a:rPr lang="en-US" sz="1800" dirty="0"/>
              <a:t> = </a:t>
            </a:r>
            <a:r>
              <a:rPr lang="en-US" sz="1800" dirty="0" err="1"/>
              <a:t>digits.fill</a:t>
            </a:r>
            <a:r>
              <a:rPr lang="en-US" sz="1800" dirty="0"/>
              <a:t>(0)</a:t>
            </a:r>
          </a:p>
          <a:p>
            <a:r>
              <a:rPr lang="en-US" sz="1800" dirty="0"/>
              <a:t>  .map(</a:t>
            </a:r>
            <a:r>
              <a:rPr lang="en-US" sz="1800" dirty="0" err="1"/>
              <a:t>getRandomDigit</a:t>
            </a:r>
            <a:r>
              <a:rPr lang="en-US" sz="1800" dirty="0"/>
              <a:t>)</a:t>
            </a:r>
          </a:p>
          <a:p>
            <a:r>
              <a:rPr lang="en-US" sz="1800" dirty="0"/>
              <a:t>  .filter(</a:t>
            </a:r>
            <a:r>
              <a:rPr lang="en-US" sz="1800" dirty="0" err="1"/>
              <a:t>isOdd</a:t>
            </a:r>
            <a:r>
              <a:rPr lang="en-US" sz="1800" dirty="0"/>
              <a:t>)</a:t>
            </a:r>
          </a:p>
          <a:p>
            <a:r>
              <a:rPr lang="en-US" sz="1800" dirty="0"/>
              <a:t>  .map(</a:t>
            </a:r>
            <a:r>
              <a:rPr lang="en-US" sz="1800" dirty="0" err="1"/>
              <a:t>digitToDigitName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console.log(</a:t>
            </a:r>
            <a:r>
              <a:rPr lang="en-US" sz="1800" dirty="0" err="1"/>
              <a:t>digitNames</a:t>
            </a:r>
            <a:r>
              <a:rPr lang="en-US" sz="1800" dirty="0"/>
              <a:t>);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666891" y="4922527"/>
            <a:ext cx="394371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endParaRPr lang="en-US" sz="2400" dirty="0" smtClean="0"/>
          </a:p>
          <a:p>
            <a:r>
              <a:rPr lang="en-US" sz="1600" dirty="0" smtClean="0"/>
              <a:t>var </a:t>
            </a:r>
            <a:r>
              <a:rPr lang="en-US" sz="1600" dirty="0" err="1" smtClean="0"/>
              <a:t>digitNames</a:t>
            </a:r>
            <a:r>
              <a:rPr lang="en-US" sz="1600" dirty="0" smtClean="0"/>
              <a:t> = </a:t>
            </a:r>
            <a:r>
              <a:rPr lang="en-US" sz="1600" dirty="0" err="1" smtClean="0"/>
              <a:t>digits.fill</a:t>
            </a:r>
            <a:r>
              <a:rPr lang="en-US" sz="1600" dirty="0" smtClean="0"/>
              <a:t>(0)</a:t>
            </a:r>
          </a:p>
          <a:p>
            <a:r>
              <a:rPr lang="en-US" sz="1600" dirty="0" smtClean="0"/>
              <a:t>  .map(x =&gt; </a:t>
            </a:r>
            <a:r>
              <a:rPr lang="en-US" sz="1600" dirty="0" err="1" smtClean="0"/>
              <a:t>Math.random</a:t>
            </a:r>
            <a:r>
              <a:rPr lang="en-US" sz="1600" dirty="0" smtClean="0"/>
              <a:t>()*10 | 0)</a:t>
            </a:r>
          </a:p>
          <a:p>
            <a:r>
              <a:rPr lang="en-US" sz="1600" dirty="0" smtClean="0"/>
              <a:t>  .filter(x=&gt; !!(x%2))</a:t>
            </a:r>
          </a:p>
          <a:p>
            <a:r>
              <a:rPr lang="en-US" sz="1600" dirty="0" smtClean="0"/>
              <a:t>  .map(x=&gt; […][x]);</a:t>
            </a:r>
          </a:p>
          <a:p>
            <a:r>
              <a:rPr lang="en-US" sz="1600" dirty="0" smtClean="0"/>
              <a:t>console.log(</a:t>
            </a:r>
            <a:r>
              <a:rPr lang="en-US" sz="1600" dirty="0" err="1" smtClean="0"/>
              <a:t>digitNames</a:t>
            </a: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618563" y="4922527"/>
            <a:ext cx="99203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In ES6: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98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Chaining Array Methods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44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8189" y="2221886"/>
            <a:ext cx="8215222" cy="1785104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isOdd</a:t>
            </a:r>
            <a:r>
              <a:rPr lang="en-US" dirty="0"/>
              <a:t>(number) {</a:t>
            </a:r>
          </a:p>
          <a:p>
            <a:r>
              <a:rPr lang="en-US" dirty="0"/>
              <a:t>  return !!(number % 2);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console.log([1, 2, 3, 4].every(</a:t>
            </a:r>
            <a:r>
              <a:rPr lang="en-US" dirty="0" err="1"/>
              <a:t>isOdd</a:t>
            </a:r>
            <a:r>
              <a:rPr lang="en-US" dirty="0" smtClean="0"/>
              <a:t>));           //false</a:t>
            </a:r>
            <a:endParaRPr lang="en-US" dirty="0"/>
          </a:p>
          <a:p>
            <a:r>
              <a:rPr lang="en-US" dirty="0"/>
              <a:t>console.log([1, 3, 5, 7].every(</a:t>
            </a:r>
            <a:r>
              <a:rPr lang="en-US" dirty="0" err="1"/>
              <a:t>isOdd</a:t>
            </a:r>
            <a:r>
              <a:rPr lang="en-US" dirty="0" smtClean="0"/>
              <a:t>));           //true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47215"/>
            <a:ext cx="8686800" cy="1107996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Check if all the numbers in the array are odd?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88189" y="4645731"/>
            <a:ext cx="821522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isGreaterThan18(number) {</a:t>
            </a:r>
          </a:p>
          <a:p>
            <a:r>
              <a:rPr lang="en-US" dirty="0"/>
              <a:t>  return number &gt; 18;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console.log</a:t>
            </a:r>
            <a:r>
              <a:rPr lang="en-US" dirty="0" smtClean="0"/>
              <a:t>([22</a:t>
            </a:r>
            <a:r>
              <a:rPr lang="en-US" dirty="0"/>
              <a:t>, 23].every(isGreaterThan18</a:t>
            </a:r>
            <a:r>
              <a:rPr lang="en-US" dirty="0" smtClean="0"/>
              <a:t>));     //true</a:t>
            </a:r>
            <a:endParaRPr lang="en-US" dirty="0"/>
          </a:p>
          <a:p>
            <a:r>
              <a:rPr lang="en-US" dirty="0"/>
              <a:t>console.log</a:t>
            </a:r>
            <a:r>
              <a:rPr lang="en-US" dirty="0" smtClean="0"/>
              <a:t>([19</a:t>
            </a:r>
            <a:r>
              <a:rPr lang="en-US" dirty="0"/>
              <a:t>, 18].every(isGreaterThan18</a:t>
            </a:r>
            <a:r>
              <a:rPr lang="en-US" dirty="0" smtClean="0"/>
              <a:t>));     //false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4028540"/>
            <a:ext cx="8686800" cy="5593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Check if all the numbers are greater than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smtClean="0"/>
              <a:t>Array#every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Array#every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5110"/>
            <a:ext cx="8686800" cy="495007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Array#some</a:t>
            </a:r>
            <a:endParaRPr lang="bg-BG" dirty="0" smtClean="0"/>
          </a:p>
          <a:p>
            <a:pPr lvl="1"/>
            <a:r>
              <a:rPr lang="en-US" sz="2800" dirty="0" smtClean="0"/>
              <a:t>Signature: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[].some(callback);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Callback: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callback(item [, index [,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Behavior: returns TRUE if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sz="2800" dirty="0" smtClean="0"/>
              <a:t> of the elements of the array meets the criteria in callback()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Returns FALSE if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NONE</a:t>
            </a:r>
            <a:r>
              <a:rPr lang="en-US" sz="2600" dirty="0" smtClean="0"/>
              <a:t> of the elements meets the criteria in callback()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Support: </a:t>
            </a:r>
            <a:r>
              <a:rPr lang="en-US" sz="2800" dirty="0" smtClean="0"/>
              <a:t>everywhere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err="1" smtClean="0"/>
              <a:t>Array#some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4389" y="2109745"/>
            <a:ext cx="8215222" cy="1938992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isOdd</a:t>
            </a:r>
            <a:r>
              <a:rPr lang="en-US" dirty="0"/>
              <a:t>(number) {</a:t>
            </a:r>
          </a:p>
          <a:p>
            <a:r>
              <a:rPr lang="en-US" dirty="0"/>
              <a:t>  return !!(number % 2);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console.log([1, 2, 3, 4</a:t>
            </a:r>
            <a:r>
              <a:rPr lang="en-US" dirty="0" smtClean="0"/>
              <a:t>].some(</a:t>
            </a:r>
            <a:r>
              <a:rPr lang="en-US" dirty="0" err="1" smtClean="0"/>
              <a:t>isOdd</a:t>
            </a:r>
            <a:r>
              <a:rPr lang="en-US" dirty="0" smtClean="0"/>
              <a:t>));            //true</a:t>
            </a:r>
            <a:endParaRPr lang="en-US" dirty="0"/>
          </a:p>
          <a:p>
            <a:r>
              <a:rPr lang="en-US" dirty="0" smtClean="0"/>
              <a:t>console.log([1, 3, 5, 7].some(</a:t>
            </a:r>
            <a:r>
              <a:rPr lang="en-US" dirty="0" err="1" smtClean="0"/>
              <a:t>isOdd</a:t>
            </a:r>
            <a:r>
              <a:rPr lang="en-US" dirty="0" smtClean="0"/>
              <a:t>));            //true</a:t>
            </a:r>
          </a:p>
          <a:p>
            <a:r>
              <a:rPr lang="en-US" dirty="0"/>
              <a:t>console.log</a:t>
            </a:r>
            <a:r>
              <a:rPr lang="en-US" dirty="0" smtClean="0"/>
              <a:t>([</a:t>
            </a:r>
            <a:r>
              <a:rPr lang="en-US" dirty="0"/>
              <a:t>2, 4, 6, 8</a:t>
            </a:r>
            <a:r>
              <a:rPr lang="en-US" dirty="0" smtClean="0"/>
              <a:t>].</a:t>
            </a:r>
            <a:r>
              <a:rPr lang="en-US" dirty="0"/>
              <a:t>some(</a:t>
            </a:r>
            <a:r>
              <a:rPr lang="en-US" dirty="0" err="1"/>
              <a:t>isOdd</a:t>
            </a:r>
            <a:r>
              <a:rPr lang="en-US" dirty="0"/>
              <a:t>)); </a:t>
            </a:r>
            <a:r>
              <a:rPr lang="en-US" dirty="0" smtClean="0"/>
              <a:t>           //false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47215"/>
            <a:ext cx="8686800" cy="1118255"/>
          </a:xfrm>
        </p:spPr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sz="2800" dirty="0" smtClean="0"/>
              <a:t>Check if there is at least one odd number 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4389" y="4611227"/>
            <a:ext cx="821522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isGreaterThan18(number) {</a:t>
            </a:r>
          </a:p>
          <a:p>
            <a:r>
              <a:rPr lang="en-US" dirty="0"/>
              <a:t>  return number &gt; 18;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console.log([22, 23</a:t>
            </a:r>
            <a:r>
              <a:rPr lang="en-US" dirty="0" smtClean="0"/>
              <a:t>].some(isGreaterThan18</a:t>
            </a:r>
            <a:r>
              <a:rPr lang="en-US" dirty="0"/>
              <a:t>));     //true</a:t>
            </a:r>
          </a:p>
          <a:p>
            <a:r>
              <a:rPr lang="en-US" dirty="0"/>
              <a:t>console.log([19, 18</a:t>
            </a:r>
            <a:r>
              <a:rPr lang="en-US" dirty="0" smtClean="0"/>
              <a:t>].some(isGreaterThan18</a:t>
            </a:r>
            <a:r>
              <a:rPr lang="en-US" dirty="0"/>
              <a:t>));     </a:t>
            </a:r>
            <a:r>
              <a:rPr lang="en-US" dirty="0" smtClean="0"/>
              <a:t>//true</a:t>
            </a:r>
          </a:p>
          <a:p>
            <a:r>
              <a:rPr lang="en-US" dirty="0" smtClean="0"/>
              <a:t>console.log([17, 18].some(isGreaterThan18));     //false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4054418"/>
            <a:ext cx="8686800" cy="55207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Check if at least one number greater than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28800" y="248794"/>
            <a:ext cx="7086600" cy="1118255"/>
          </a:xfrm>
        </p:spPr>
        <p:txBody>
          <a:bodyPr>
            <a:spAutoFit/>
          </a:bodyPr>
          <a:lstStyle/>
          <a:p>
            <a:r>
              <a:rPr lang="en-US" dirty="0"/>
              <a:t>Array Methods for </a:t>
            </a:r>
            <a:r>
              <a:rPr lang="en-US" dirty="0" smtClean="0"/>
              <a:t>Conditions:</a:t>
            </a:r>
            <a:br>
              <a:rPr lang="en-US" dirty="0" smtClean="0"/>
            </a:br>
            <a:r>
              <a:rPr lang="en-US" dirty="0" err="1" smtClean="0"/>
              <a:t>Array#some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Array#some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2478</TotalTime>
  <Words>2068</Words>
  <Application>Microsoft Office PowerPoint</Application>
  <PresentationFormat>On-screen Show (4:3)</PresentationFormat>
  <Paragraphs>329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Wingdings 2</vt:lpstr>
      <vt:lpstr>Telerik Academy</vt:lpstr>
      <vt:lpstr>Array Methods</vt:lpstr>
      <vt:lpstr>Table of Contents</vt:lpstr>
      <vt:lpstr>Array Methods for Conditions</vt:lpstr>
      <vt:lpstr>Array Methods for Conditions: Array#every</vt:lpstr>
      <vt:lpstr>Array Methods for Conditions: Array#every</vt:lpstr>
      <vt:lpstr>Array#every</vt:lpstr>
      <vt:lpstr>Array Methods for Conditions: Array#some</vt:lpstr>
      <vt:lpstr>Array Methods for Conditions: Array#some</vt:lpstr>
      <vt:lpstr>Array#some</vt:lpstr>
      <vt:lpstr>Array Methods for Transformation</vt:lpstr>
      <vt:lpstr>Array Methods for Transormation: Array#filter</vt:lpstr>
      <vt:lpstr>Array Methods for Transormation: Array#filter</vt:lpstr>
      <vt:lpstr>Array#filter</vt:lpstr>
      <vt:lpstr>Array Methods for Transormation: Array#reduce</vt:lpstr>
      <vt:lpstr>Array Methods for Transormation: Array#reduce</vt:lpstr>
      <vt:lpstr>Array#reduce</vt:lpstr>
      <vt:lpstr>Array Methods for Transormation: Array#map</vt:lpstr>
      <vt:lpstr>Array Methods for Transormation: Array#map</vt:lpstr>
      <vt:lpstr>Array#map</vt:lpstr>
      <vt:lpstr>Array Methods for  Iteration</vt:lpstr>
      <vt:lpstr>Array Methods for Iteration: Array#forEach</vt:lpstr>
      <vt:lpstr>Array Methods for Iteration: Array#forEach</vt:lpstr>
      <vt:lpstr>Array#forEach</vt:lpstr>
      <vt:lpstr>Array Methods for  Searching</vt:lpstr>
      <vt:lpstr>Array Methods for Searching: Array#find</vt:lpstr>
      <vt:lpstr>Array Methods for Searching: Array#find</vt:lpstr>
      <vt:lpstr>Array#find</vt:lpstr>
      <vt:lpstr>Array Methods for Searching: Array#findIndex</vt:lpstr>
      <vt:lpstr>Array Methods for Searching: Array#findIndex</vt:lpstr>
      <vt:lpstr>Array#findIndex</vt:lpstr>
      <vt:lpstr>Other Array Methods</vt:lpstr>
      <vt:lpstr>Other Array Methods: Array#sort</vt:lpstr>
      <vt:lpstr>Other Array Methods: Array#sort</vt:lpstr>
      <vt:lpstr>Array#sort</vt:lpstr>
      <vt:lpstr>Other Array Methods: Array#fill</vt:lpstr>
      <vt:lpstr>Other Array Methods: Array#fill</vt:lpstr>
      <vt:lpstr>Array#fill</vt:lpstr>
      <vt:lpstr>Chaining Array Methods</vt:lpstr>
      <vt:lpstr>What is Chaining?</vt:lpstr>
      <vt:lpstr>Chaining Array Methods</vt:lpstr>
      <vt:lpstr>Chaining Array Methods</vt:lpstr>
      <vt:lpstr>Array Methods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Telerik Academy</dc:creator>
  <cp:lastModifiedBy>Doncho Minkov</cp:lastModifiedBy>
  <cp:revision>625</cp:revision>
  <dcterms:created xsi:type="dcterms:W3CDTF">2013-03-08T10:13:24Z</dcterms:created>
  <dcterms:modified xsi:type="dcterms:W3CDTF">2015-06-03T15:01:42Z</dcterms:modified>
</cp:coreProperties>
</file>