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65" r:id="rId25"/>
    <p:sldId id="366" r:id="rId26"/>
    <p:sldId id="367" r:id="rId27"/>
    <p:sldId id="368" r:id="rId28"/>
    <p:sldId id="361" r:id="rId29"/>
    <p:sldId id="362" r:id="rId30"/>
    <p:sldId id="363" r:id="rId31"/>
    <p:sldId id="348" r:id="rId32"/>
    <p:sldId id="354" r:id="rId33"/>
    <p:sldId id="364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6" autoAdjust="0"/>
    <p:restoredTop sz="95510" autoAdjust="0"/>
  </p:normalViewPr>
  <p:slideViewPr>
    <p:cSldViewPr>
      <p:cViewPr varScale="1">
        <p:scale>
          <a:sx n="61" d="100"/>
          <a:sy n="61" d="100"/>
        </p:scale>
        <p:origin x="72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599"/>
            <a:ext cx="8229600" cy="1716879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693648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196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</a:t>
            </a:r>
            <a:r>
              <a:rPr lang="en-US" dirty="0" smtClean="0"/>
              <a:t>true</a:t>
            </a:r>
            <a:r>
              <a:rPr lang="bg-BG" dirty="0" smtClean="0"/>
              <a:t>-</a:t>
            </a:r>
            <a:r>
              <a:rPr lang="en-US" dirty="0" smtClean="0"/>
              <a:t>like, </a:t>
            </a:r>
            <a:r>
              <a:rPr lang="en-US" dirty="0"/>
              <a:t>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</a:t>
            </a:r>
            <a:r>
              <a:rPr lang="en-US" dirty="0" smtClean="0"/>
              <a:t>false-like, 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'123';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bg-BG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odd.');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even.');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088" y="4267200"/>
            <a:ext cx="74168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(+str)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console.log('The string is a Number');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console.log('The string is not a Number');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0800" y="5968425"/>
            <a:ext cx="3657600" cy="715089"/>
          </a:xfrm>
          <a:prstGeom prst="wedgeRoundRectCallout">
            <a:avLst>
              <a:gd name="adj1" fmla="val -35244"/>
              <a:gd name="adj2" fmla="val -888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'</a:t>
            </a:r>
            <a:r>
              <a:rPr lang="en-US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str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 is not a Number, the result will be </a:t>
            </a:r>
            <a:r>
              <a:rPr lang="en-US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NaN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(FALSE-like)</a:t>
            </a:r>
            <a:endParaRPr lang="bg-BG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81899" y="1874653"/>
            <a:ext cx="3657600" cy="408623"/>
          </a:xfrm>
          <a:prstGeom prst="wedgeRoundRectCallout">
            <a:avLst>
              <a:gd name="adj1" fmla="val -37767"/>
              <a:gd name="adj2" fmla="val 1173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same as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if(number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%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 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===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1)</a:t>
            </a:r>
            <a:endParaRPr lang="bg-BG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852678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statement;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57200" y="1524000"/>
            <a:ext cx="80645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console.log('These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 numbers are equal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is bigger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962400"/>
            <a:ext cx="80645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+str;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2)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number is odd');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console.log('The number is even');</a:t>
            </a: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('This is not a number!');</a:t>
            </a: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5568"/>
          </a:xfrm>
        </p:spPr>
        <p:txBody>
          <a:bodyPr/>
          <a:lstStyle/>
          <a:p>
            <a:r>
              <a:rPr lang="en-US" dirty="0" smtClean="0"/>
              <a:t>Examples with nested if statements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600200"/>
            <a:ext cx="8686800" cy="169277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 </a:t>
            </a:r>
            <a:r>
              <a:rPr lang="en-US" dirty="0" smtClean="0"/>
              <a:t>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325" y="34290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'A' || ch === 'a')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console.log('Vowel [ei]');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(ch === 'E' || ch === 'e')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console.log('Vowel [i:]');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The fall-though behavior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Expressions in the case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console.log('Wednesday');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console.log('Thursday');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console.log('Friday');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console.log('Saturday');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console.log('Error!');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Fall-through </a:t>
            </a:r>
            <a:br>
              <a:rPr lang="en-US" dirty="0" smtClean="0"/>
            </a:br>
            <a:r>
              <a:rPr lang="en-US" dirty="0" smtClean="0"/>
              <a:t>Behavior in 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203748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JavaScript supports the fall-through behavior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i.e. if a case statement misses a break, the code for the next cases is also executed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Until a break is found</a:t>
            </a: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337679"/>
            <a:ext cx="799306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2, 3 and 4 */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console.log('Working day'); </a:t>
            </a:r>
            <a:r>
              <a:rPr lang="en-US" sz="18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6: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7: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console.log('Weekend!');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console.log('Error!'); </a:t>
            </a:r>
            <a:r>
              <a:rPr lang="en-US" sz="18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924800" cy="685800"/>
          </a:xfrm>
        </p:spPr>
        <p:txBody>
          <a:bodyPr/>
          <a:lstStyle/>
          <a:p>
            <a:r>
              <a:rPr lang="en-US" dirty="0" smtClean="0"/>
              <a:t>The Fall-through </a:t>
            </a:r>
            <a:br>
              <a:rPr lang="en-US" dirty="0" smtClean="0"/>
            </a:br>
            <a:r>
              <a:rPr lang="en-US" dirty="0" smtClean="0"/>
              <a:t>Behavior in Switch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09600" y="3698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</a:t>
            </a:r>
            <a:r>
              <a:rPr lang="en-US" dirty="0" smtClean="0"/>
              <a:t>the Case </a:t>
            </a:r>
            <a:r>
              <a:rPr lang="en-US" dirty="0"/>
              <a:t>Label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508379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JavaScript, the case label can be an expression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Useful when in need to check ranges</a:t>
            </a:r>
            <a:endParaRPr lang="bg-BG" sz="2600" dirty="0" smtClean="0"/>
          </a:p>
          <a:p>
            <a:pPr lvl="2">
              <a:lnSpc>
                <a:spcPct val="90000"/>
              </a:lnSpc>
            </a:pPr>
            <a:r>
              <a:rPr lang="en-US" sz="2400" dirty="0" smtClean="0"/>
              <a:t>Yet, kind of confusing, better use if-else statements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cases are evaluated from top to bottom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The first reached break exits the switch</a:t>
            </a:r>
            <a:endParaRPr lang="en-US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337054"/>
            <a:ext cx="799306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(false)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!!score: // true when score is NaN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 &lt; 2 || score &gt; 6):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console.log('Invalid score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!(score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3.5):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console.log('Poor' + score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!(score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4.5):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console.log('Good ' + score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/* case for score &lt; 5.5 */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default: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console.log('Excellent ' + score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break;</a:t>
            </a:r>
          </a:p>
          <a:p>
            <a:pPr marL="457200" indent="-457200"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/>
              <a:t>Expressions in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/>
              <a:t>Label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806" y="1892898"/>
            <a:ext cx="7345362" cy="1566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cs typeface="Consolas" pitchFamily="49" charset="0"/>
              </a:rPr>
              <a:t>Truthy </a:t>
            </a:r>
            <a:r>
              <a:rPr lang="en-US" sz="4800" dirty="0" smtClean="0">
                <a:cs typeface="Consolas" pitchFamily="49" charset="0"/>
              </a:rPr>
              <a:t>and Falsy Values</a:t>
            </a:r>
            <a:endParaRPr lang="bg-BG" sz="4800" dirty="0"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95400" y="3124200"/>
            <a:ext cx="648017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 steps</a:t>
            </a: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dynamic 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beauty of JavaScript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54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Truthy and Falsy Values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Every type in JavaScript has a inherent Boolean value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 called truthy (TRUE-like) and falsy</a:t>
            </a:r>
            <a:r>
              <a:rPr lang="en-US" dirty="0"/>
              <a:t> </a:t>
            </a:r>
            <a:r>
              <a:rPr lang="en-US" dirty="0" smtClean="0"/>
              <a:t>(FALSE-like) values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falsy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</a:t>
            </a:r>
            <a:r>
              <a:rPr lang="en-US" dirty="0" smtClean="0"/>
              <a:t>alse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</a:t>
            </a:r>
            <a:r>
              <a:rPr lang="en-US" dirty="0" smtClean="0"/>
              <a:t>), ""</a:t>
            </a:r>
            <a:r>
              <a:rPr lang="en-US" dirty="0"/>
              <a:t> (empty </a:t>
            </a:r>
            <a:r>
              <a:rPr lang="en-US" dirty="0" smtClean="0"/>
              <a:t>string), null, undefined,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truthy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661" y="3886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cs typeface="Consolas" pitchFamily="49" charset="0"/>
              </a:rPr>
              <a:t>Truthy and Falsy Values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493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1" y="9906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fall-though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expressions in the case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anything!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</a:t>
            </a:r>
            <a:r>
              <a:rPr lang="en-US" dirty="0" smtClean="0"/>
              <a:t>true-like, </a:t>
            </a:r>
            <a:r>
              <a:rPr lang="en-US" dirty="0"/>
              <a:t>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</a:t>
            </a:r>
            <a:r>
              <a:rPr lang="en-US" dirty="0" smtClean="0"/>
              <a:t>false-like, </a:t>
            </a:r>
            <a:r>
              <a:rPr lang="en-US" dirty="0"/>
              <a:t>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605568"/>
          </a:xfrm>
        </p:spPr>
        <p:txBody>
          <a:bodyPr/>
          <a:lstStyle/>
          <a:p>
            <a:r>
              <a:rPr lang="en-US" dirty="0" smtClean="0"/>
              <a:t>Examples with if statements</a:t>
            </a:r>
          </a:p>
          <a:p>
            <a:pPr lvl="1"/>
            <a:r>
              <a:rPr lang="en-US" dirty="0" smtClean="0"/>
              <a:t>The expression evaluates for true-like or false-like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3826" y="2861608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bigger)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507736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'1c23';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if(!(+str)){ // if str is not a number, +str is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throw new Error('str is not a Number!');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28762"/>
            <a:ext cx="8496300" cy="2185214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</a:t>
            </a:r>
            <a:r>
              <a:rPr lang="en-US" sz="2900" dirty="0" smtClean="0"/>
              <a:t>false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861019"/>
            <a:ext cx="7416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9225</TotalTime>
  <Words>1547</Words>
  <Application>Microsoft Office PowerPoint</Application>
  <PresentationFormat>On-screen Show (4:3)</PresentationFormat>
  <Paragraphs>287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  The Fall-through  Behavior in Switch</vt:lpstr>
      <vt:lpstr>The Fall-through  Behavior in Switch</vt:lpstr>
      <vt:lpstr>Expressions in the Case Label</vt:lpstr>
      <vt:lpstr>Expressions in the  Case Label</vt:lpstr>
      <vt:lpstr>Truthy and Falsy Values</vt:lpstr>
      <vt:lpstr>Truthy and Falsy Values</vt:lpstr>
      <vt:lpstr>Truthy and Falsy Values</vt:lpstr>
      <vt:lpstr>Summary</vt:lpstr>
      <vt:lpstr>Conditional Statements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Telerik Academy</dc:creator>
  <dc:description>C# Programming Fundamentals Course @ Telerik Academy
http://academy.telerik.com</dc:description>
  <cp:lastModifiedBy>Evlogi Hristov</cp:lastModifiedBy>
  <cp:revision>563</cp:revision>
  <dcterms:created xsi:type="dcterms:W3CDTF">2007-12-08T16:03:35Z</dcterms:created>
  <dcterms:modified xsi:type="dcterms:W3CDTF">2015-05-25T13:55:58Z</dcterms:modified>
</cp:coreProperties>
</file>