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7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6" r:id="rId22"/>
    <p:sldId id="284" r:id="rId23"/>
    <p:sldId id="285" r:id="rId24"/>
    <p:sldId id="277" r:id="rId25"/>
    <p:sldId id="279" r:id="rId26"/>
    <p:sldId id="278" r:id="rId27"/>
    <p:sldId id="280" r:id="rId28"/>
    <p:sldId id="281" r:id="rId29"/>
    <p:sldId id="282" r:id="rId30"/>
    <p:sldId id="261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0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9555498-E26F-4E86-BBFC-C7C722A4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9555498-E26F-4E86-BBFC-C7C722A4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9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857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7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lint.com/" TargetMode="External"/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" TargetMode="External"/><Relationship Id="rId5" Type="http://schemas.openxmlformats.org/officeDocument/2006/relationships/hyperlink" Target="http://liveweave.com/" TargetMode="External"/><Relationship Id="rId4" Type="http://schemas.openxmlformats.org/officeDocument/2006/relationships/hyperlink" Target="http://jsbin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blimetext.com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34724"/>
            <a:ext cx="8229600" cy="1524000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65172"/>
            <a:ext cx="8229600" cy="569120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31" y="4696096"/>
            <a:ext cx="3860653" cy="88676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032" name="Picture 8" descr="http://t3.gstatic.com/images?q=tbn:ANd9GcRE-CDNyH015EXDu_BWi1uEIDaH4pF2P1gD3q6rD0kEM47hnF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23" y="336142"/>
            <a:ext cx="5956761" cy="1281592"/>
          </a:xfrm>
          <a:prstGeom prst="roundRect">
            <a:avLst>
              <a:gd name="adj" fmla="val 423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98705"/>
            <a:ext cx="1877731" cy="187773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06501"/>
            <a:ext cx="7924800" cy="685800"/>
          </a:xfrm>
        </p:spPr>
        <p:txBody>
          <a:bodyPr/>
          <a:lstStyle/>
          <a:p>
            <a:r>
              <a:rPr lang="en-US" sz="4800" dirty="0" smtClean="0"/>
              <a:t>Working with  Sublime Text 2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4288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637028"/>
            <a:ext cx="5105400" cy="3294382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44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8586"/>
            <a:ext cx="8686800" cy="4708124"/>
          </a:xfrm>
        </p:spPr>
        <p:txBody>
          <a:bodyPr/>
          <a:lstStyle/>
          <a:p>
            <a:r>
              <a:rPr lang="en-US" dirty="0" smtClean="0"/>
              <a:t>Plugins extend the power of Sublime Text</a:t>
            </a:r>
          </a:p>
          <a:p>
            <a:pPr lvl="1"/>
            <a:r>
              <a:rPr lang="en-US" dirty="0" smtClean="0"/>
              <a:t>Code highlighting 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/ </a:t>
            </a:r>
            <a:r>
              <a:rPr lang="en-US" dirty="0" err="1" smtClean="0"/>
              <a:t>intellisense</a:t>
            </a:r>
            <a:endParaRPr lang="bg-BG" dirty="0" smtClean="0"/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Plugins can be installed two ways: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Download the package, paste it in a special folder of Sublime Text and you are ready to go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Or, install the “Package Control” plugin and then install plugins </a:t>
            </a:r>
            <a:r>
              <a:rPr lang="en-US" dirty="0"/>
              <a:t>directly from Sublime </a:t>
            </a:r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003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0598"/>
            <a:ext cx="7924800" cy="1338306"/>
          </a:xfrm>
        </p:spPr>
        <p:txBody>
          <a:bodyPr/>
          <a:lstStyle/>
          <a:p>
            <a:r>
              <a:rPr lang="en-US" dirty="0" smtClean="0"/>
              <a:t>Installing Plugins for 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5571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960" t="26000" r="61468" b="32476"/>
          <a:stretch/>
        </p:blipFill>
        <p:spPr>
          <a:xfrm>
            <a:off x="2478446" y="3189442"/>
            <a:ext cx="4187108" cy="2925608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8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Useful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almost indefinite number of</a:t>
            </a:r>
            <a:br>
              <a:rPr lang="en-US" dirty="0" smtClean="0"/>
            </a:br>
            <a:r>
              <a:rPr lang="en-US" dirty="0" smtClean="0"/>
              <a:t>Sublime Text 2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 of useful Sublime Text 2 plugins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IndentGuides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marks the indents (tabs)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StatusBarExtension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adds encoding to the status bar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ClipboardHistory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history of Copy</a:t>
            </a:r>
            <a:r>
              <a:rPr lang="bg-BG" sz="2800" dirty="0" smtClean="0"/>
              <a:t> </a:t>
            </a:r>
            <a:r>
              <a:rPr lang="en-US" sz="2800" dirty="0" smtClean="0"/>
              <a:t>&amp;</a:t>
            </a:r>
            <a:r>
              <a:rPr lang="bg-BG" sz="2800" dirty="0" smtClean="0"/>
              <a:t> </a:t>
            </a:r>
            <a:r>
              <a:rPr lang="en-US" sz="2800" dirty="0" smtClean="0"/>
              <a:t>Paste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Nettuts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sz="2800" dirty="0" smtClean="0"/>
              <a:t> – easier fetching of files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SiderBarEnhancements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extensions to sidebars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SublimeCodeIntel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adds code </a:t>
            </a:r>
            <a:r>
              <a:rPr lang="en-US" sz="2800" dirty="0" err="1" smtClean="0"/>
              <a:t>intellisense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59544"/>
            <a:ext cx="7924800" cy="685800"/>
          </a:xfrm>
        </p:spPr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8582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55" t="3681" r="2248" b="2832"/>
          <a:stretch/>
        </p:blipFill>
        <p:spPr>
          <a:xfrm>
            <a:off x="1857829" y="2444415"/>
            <a:ext cx="5428342" cy="3624024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63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93539"/>
            <a:ext cx="7086600" cy="838200"/>
          </a:xfrm>
        </p:spPr>
        <p:txBody>
          <a:bodyPr/>
          <a:lstStyle/>
          <a:p>
            <a:r>
              <a:rPr lang="en-US" dirty="0" smtClean="0"/>
              <a:t>Sublime Text 2 </a:t>
            </a:r>
            <a:br>
              <a:rPr lang="en-US" dirty="0" smtClean="0"/>
            </a:br>
            <a:r>
              <a:rPr lang="en-US" dirty="0" smtClean="0"/>
              <a:t>JavaScript Plugins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54096"/>
            <a:ext cx="8686800" cy="5524870"/>
          </a:xfrm>
        </p:spPr>
        <p:txBody>
          <a:bodyPr/>
          <a:lstStyle/>
          <a:p>
            <a:r>
              <a:rPr lang="en-US" dirty="0" smtClean="0"/>
              <a:t>List of useful plugins for JavaScript development: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– compiles LESS code to CSS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JsFormat</a:t>
            </a:r>
            <a:r>
              <a:rPr lang="en-US" dirty="0" smtClean="0"/>
              <a:t> – formats JS code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SublimeLinter</a:t>
            </a:r>
            <a:r>
              <a:rPr lang="en-US" dirty="0" smtClean="0"/>
              <a:t> – adds static code analysis for JS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BracketHighligher</a:t>
            </a:r>
            <a:r>
              <a:rPr lang="en-US" dirty="0" smtClean="0"/>
              <a:t> – highlights opening and closing brackets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– adds jQuery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Sublime Text 2 Plugins </a:t>
            </a:r>
            <a:br>
              <a:rPr lang="en-US" dirty="0" smtClean="0"/>
            </a:br>
            <a:r>
              <a:rPr lang="en-US" dirty="0" smtClean="0"/>
              <a:t>for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9561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upload.wikimedia.org/wikipedia/commons/2/20/Visualstudi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33390"/>
            <a:ext cx="43529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6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is the main development tool for creating applications with the .NET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ASP.NET, WPF, Silverlight, SharePoint, Windows 8,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Until Windows 8 and version 2012, Visual Studio was not a pleasant tool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put JavaScript into the core of Windows 8, so their development tool needed to be done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Visual Studio 2012 or Visual Studio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1348"/>
            <a:ext cx="8686800" cy="5134252"/>
          </a:xfrm>
        </p:spPr>
        <p:txBody>
          <a:bodyPr/>
          <a:lstStyle/>
          <a:p>
            <a:r>
              <a:rPr lang="en-US" dirty="0" smtClean="0"/>
              <a:t>VS 2012/2013 are pretty much ready-to-use for JavaScript coding</a:t>
            </a:r>
          </a:p>
          <a:p>
            <a:pPr lvl="1"/>
            <a:r>
              <a:rPr lang="en-US" dirty="0" smtClean="0"/>
              <a:t>They have pretty good </a:t>
            </a:r>
            <a:r>
              <a:rPr lang="en-US" dirty="0" err="1" smtClean="0"/>
              <a:t>intelli</a:t>
            </a:r>
            <a:r>
              <a:rPr lang="en-US" dirty="0" smtClean="0"/>
              <a:t>-sense, code highlighting, etc…</a:t>
            </a:r>
          </a:p>
          <a:p>
            <a:pPr lvl="1"/>
            <a:r>
              <a:rPr lang="en-US" dirty="0" smtClean="0"/>
              <a:t>There are paid and free versions (Visual Studio 2012/2013 Web Developer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Visual Studio Code is a free version</a:t>
            </a:r>
          </a:p>
          <a:p>
            <a:pPr lvl="2"/>
            <a:r>
              <a:rPr lang="en-US" dirty="0" smtClean="0"/>
              <a:t>For now </a:t>
            </a:r>
            <a:r>
              <a:rPr lang="en-US" smtClean="0"/>
              <a:t>only works for HTML/CSS and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78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Development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with 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Debugging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Chrome / Opera Developer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Firebug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20754"/>
            <a:ext cx="7924800" cy="685800"/>
          </a:xfrm>
        </p:spPr>
        <p:txBody>
          <a:bodyPr/>
          <a:lstStyle/>
          <a:p>
            <a:r>
              <a:rPr lang="en-US" dirty="0" err="1" smtClean="0"/>
              <a:t>Jetbrains</a:t>
            </a:r>
            <a:r>
              <a:rPr lang="en-US" dirty="0"/>
              <a:t> </a:t>
            </a:r>
            <a:r>
              <a:rPr lang="en-US" dirty="0" smtClean="0"/>
              <a:t>WebStorm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Jetbrains WebStorm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78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Jetbrains WebStorm is a ready-to-use IDE for JavaScript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web development with HTML and CSS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WebStorm has most of the necessary features for web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highlighting, code completion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not that many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WebStorm is a paid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Yet, Jetbrains offer a discount (100%) for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Jetbrains WebStorm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All 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Sadly, no intelligent way of debugging </a:t>
            </a:r>
            <a:br>
              <a:rPr lang="en-US" dirty="0" smtClean="0"/>
            </a:br>
            <a:r>
              <a:rPr lang="en-US" dirty="0" smtClean="0"/>
              <a:t>client-side JavaScript</a:t>
            </a:r>
          </a:p>
          <a:p>
            <a:pPr lvl="1"/>
            <a:r>
              <a:rPr lang="en-US" dirty="0" smtClean="0"/>
              <a:t>The only way to debug JavaScript is through the browser</a:t>
            </a:r>
          </a:p>
          <a:p>
            <a:r>
              <a:rPr lang="en-US" dirty="0" smtClean="0"/>
              <a:t>Fortunately all browsers have their own debugging tool/plugin that makes it easier</a:t>
            </a:r>
          </a:p>
          <a:p>
            <a:pPr lvl="1"/>
            <a:r>
              <a:rPr lang="en-US" dirty="0" smtClean="0"/>
              <a:t>Firefox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Firebug</a:t>
            </a:r>
          </a:p>
          <a:p>
            <a:pPr lvl="1"/>
            <a:r>
              <a:rPr lang="en-US" dirty="0" smtClean="0"/>
              <a:t>Chrome and Opera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 developer</a:t>
            </a:r>
          </a:p>
          <a:p>
            <a:pPr lvl="1"/>
            <a:r>
              <a:rPr lang="en-US" dirty="0" smtClean="0"/>
              <a:t>Internet Explorer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Utilities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374"/>
            <a:ext cx="8686800" cy="5307265"/>
          </a:xfrm>
        </p:spPr>
        <p:txBody>
          <a:bodyPr/>
          <a:lstStyle/>
          <a:p>
            <a:r>
              <a:rPr lang="en-US" dirty="0"/>
              <a:t>JavaScript Code Quality </a:t>
            </a:r>
            <a:r>
              <a:rPr lang="en-US" dirty="0" smtClean="0"/>
              <a:t>Tools</a:t>
            </a:r>
          </a:p>
          <a:p>
            <a:pPr lvl="1"/>
            <a:r>
              <a:rPr lang="en-US" dirty="0">
                <a:hlinkClick r:id="rId2"/>
              </a:rPr>
              <a:t>http://www.jshint.com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http://www.jslint.com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HTML, CSS and JavaScript playgrounds</a:t>
            </a:r>
          </a:p>
          <a:p>
            <a:pPr lvl="1"/>
            <a:r>
              <a:rPr lang="en-US" dirty="0" smtClean="0">
                <a:hlinkClick r:id="rId4"/>
              </a:rPr>
              <a:t>http://jsbin.com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liveweave.com</a:t>
            </a:r>
            <a:endParaRPr lang="en-US" dirty="0" smtClean="0"/>
          </a:p>
          <a:p>
            <a:r>
              <a:rPr lang="en-US" dirty="0" smtClean="0"/>
              <a:t>JavaScript performance tester</a:t>
            </a:r>
          </a:p>
          <a:p>
            <a:pPr lvl="1"/>
            <a:r>
              <a:rPr lang="en-US" dirty="0" smtClean="0">
                <a:hlinkClick r:id="rId6"/>
              </a:rPr>
              <a:t>http://jsperf.com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279038"/>
            <a:ext cx="7924800" cy="685800"/>
          </a:xfrm>
        </p:spPr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6439"/>
            <a:ext cx="7924800" cy="569120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2050" name="Picture 2" descr="http://farm6.staticflickr.com/5228/5792711312_c366ed65d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70281"/>
            <a:ext cx="4286250" cy="2371726"/>
          </a:xfrm>
          <a:prstGeom prst="roundRect">
            <a:avLst>
              <a:gd name="adj" fmla="val 2443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is </a:t>
            </a:r>
            <a:r>
              <a:rPr lang="en-US" dirty="0" smtClean="0"/>
              <a:t>an interpreted language</a:t>
            </a:r>
          </a:p>
          <a:p>
            <a:pPr lvl="1"/>
            <a:r>
              <a:rPr lang="en-US" dirty="0" smtClean="0"/>
              <a:t>It is run and executed by the browser</a:t>
            </a:r>
          </a:p>
          <a:p>
            <a:pPr lvl="1"/>
            <a:r>
              <a:rPr lang="en-US" dirty="0" smtClean="0"/>
              <a:t>The means to acquire the JavaScript code are trivial</a:t>
            </a:r>
          </a:p>
          <a:p>
            <a:pPr lvl="2"/>
            <a:r>
              <a:rPr lang="en-US" dirty="0" smtClean="0"/>
              <a:t>No matter how or where it is coded</a:t>
            </a:r>
          </a:p>
          <a:p>
            <a:pPr lvl="2"/>
            <a:r>
              <a:rPr lang="en-US" dirty="0" smtClean="0"/>
              <a:t>A simple Notepad will do the trick</a:t>
            </a:r>
          </a:p>
          <a:p>
            <a:r>
              <a:rPr lang="en-US" dirty="0" smtClean="0"/>
              <a:t>Yet, there are many tools that easify </a:t>
            </a:r>
            <a:br>
              <a:rPr lang="en-US" dirty="0" smtClean="0"/>
            </a:br>
            <a:r>
              <a:rPr lang="en-US" dirty="0" smtClean="0"/>
              <a:t>JavaScript coding</a:t>
            </a:r>
          </a:p>
          <a:p>
            <a:pPr lvl="1"/>
            <a:r>
              <a:rPr lang="en-US" dirty="0" smtClean="0"/>
              <a:t>Like editors, debuggers, etc…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0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51037"/>
            <a:ext cx="7924800" cy="1302798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832046"/>
            <a:ext cx="7924800" cy="569120"/>
          </a:xfrm>
        </p:spPr>
        <p:txBody>
          <a:bodyPr/>
          <a:lstStyle/>
          <a:p>
            <a:r>
              <a:rPr lang="en-US" dirty="0" smtClean="0"/>
              <a:t>Coding JavaScript made easy!</a:t>
            </a:r>
            <a:endParaRPr lang="en-US" dirty="0"/>
          </a:p>
        </p:txBody>
      </p:sp>
      <p:pic>
        <p:nvPicPr>
          <p:cNvPr id="3080" name="Picture 8" descr="http://upload.wikimedia.org/wikipedia/commons/b/b0/Adobe_Brackets_v0.0.x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3714615"/>
            <a:ext cx="1859441" cy="1859441"/>
          </a:xfrm>
          <a:prstGeom prst="roundRect">
            <a:avLst>
              <a:gd name="adj" fmla="val 1299"/>
            </a:avLst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9" y="3714615"/>
            <a:ext cx="2456901" cy="1859441"/>
          </a:xfrm>
          <a:prstGeom prst="roundRect">
            <a:avLst>
              <a:gd name="adj" fmla="val 1299"/>
            </a:avLst>
          </a:prstGeom>
        </p:spPr>
      </p:pic>
    </p:spTree>
    <p:extLst>
      <p:ext uri="{BB962C8B-B14F-4D97-AF65-F5344CB8AC3E}">
        <p14:creationId xmlns:p14="http://schemas.microsoft.com/office/powerpoint/2010/main" val="2469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76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a developer needs for coding JavaScript is a text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Notepad/Notepad++ will do the trick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is one of the popular guys now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Many, many tools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/ Sublime Text 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2012/2013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 Brackets, Cloud9, Telerik </a:t>
            </a:r>
            <a:r>
              <a:rPr lang="en-US" dirty="0" err="1" smtClean="0"/>
              <a:t>AppBuilder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Development Tools for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8675" y="2552701"/>
            <a:ext cx="4400550" cy="685800"/>
          </a:xfrm>
        </p:spPr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72025" y="3410967"/>
            <a:ext cx="4133850" cy="835820"/>
          </a:xfrm>
        </p:spPr>
        <p:txBody>
          <a:bodyPr/>
          <a:lstStyle/>
          <a:p>
            <a:r>
              <a:rPr lang="en-US" dirty="0" smtClean="0"/>
              <a:t>A lightweight </a:t>
            </a:r>
            <a:br>
              <a:rPr lang="en-US" dirty="0" smtClean="0"/>
            </a:br>
            <a:r>
              <a:rPr lang="en-US" dirty="0" smtClean="0"/>
              <a:t>development editor</a:t>
            </a:r>
            <a:endParaRPr lang="en-US" dirty="0"/>
          </a:p>
        </p:txBody>
      </p:sp>
      <p:pic>
        <p:nvPicPr>
          <p:cNvPr id="4098" name="Picture 2" descr="http://upload.wikimedia.org/wikipedia/commons/a/af/Sublime_tex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656909"/>
            <a:ext cx="4098926" cy="3544182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Text is a sophisticated text editor for code, markup and prose</a:t>
            </a:r>
          </a:p>
          <a:p>
            <a:pPr lvl="1"/>
            <a:r>
              <a:rPr lang="en-US" dirty="0" smtClean="0"/>
              <a:t>Free to download: </a:t>
            </a:r>
            <a:r>
              <a:rPr lang="en-US" sz="2800" dirty="0" smtClean="0">
                <a:hlinkClick r:id="rId2"/>
              </a:rPr>
              <a:t>http://www.sublimetext.com/2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Sublime text has many useful features, not directly related to coding</a:t>
            </a:r>
          </a:p>
          <a:p>
            <a:pPr lvl="1"/>
            <a:r>
              <a:rPr lang="en-US" dirty="0" smtClean="0"/>
              <a:t>Navigation between files</a:t>
            </a:r>
          </a:p>
          <a:p>
            <a:pPr lvl="1"/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Command Palette</a:t>
            </a:r>
            <a:endParaRPr lang="bg-BG" dirty="0" smtClean="0"/>
          </a:p>
          <a:p>
            <a:pPr lvl="1"/>
            <a:r>
              <a:rPr lang="en-US" dirty="0" smtClean="0"/>
              <a:t>Customizable – write your own plugins</a:t>
            </a:r>
          </a:p>
        </p:txBody>
      </p:sp>
    </p:spTree>
    <p:extLst>
      <p:ext uri="{BB962C8B-B14F-4D97-AF65-F5344CB8AC3E}">
        <p14:creationId xmlns:p14="http://schemas.microsoft.com/office/powerpoint/2010/main" val="13376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Sublime Text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Anything</a:t>
            </a:r>
          </a:p>
          <a:p>
            <a:pPr lvl="1"/>
            <a:r>
              <a:rPr lang="en-US" dirty="0" smtClean="0"/>
              <a:t>Easier navigation between files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Execute commands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Change at multiple places at the same time</a:t>
            </a:r>
          </a:p>
          <a:p>
            <a:pPr lvl="1"/>
            <a:r>
              <a:rPr lang="en-US" dirty="0" smtClean="0"/>
              <a:t>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right-click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388</TotalTime>
  <Words>692</Words>
  <Application>Microsoft Office PowerPoint</Application>
  <PresentationFormat>On-screen Show (4:3)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Cambria</vt:lpstr>
      <vt:lpstr>Consolas</vt:lpstr>
      <vt:lpstr>Corbel</vt:lpstr>
      <vt:lpstr>Wingdings 2</vt:lpstr>
      <vt:lpstr>Telerik Academy theme</vt:lpstr>
      <vt:lpstr>JavaScript  Development Tools</vt:lpstr>
      <vt:lpstr>Table of Contents</vt:lpstr>
      <vt:lpstr>JavaScript Tools</vt:lpstr>
      <vt:lpstr>JavaScript Tools</vt:lpstr>
      <vt:lpstr>JavaScript  Development Tools</vt:lpstr>
      <vt:lpstr>JavaScript Development Tools</vt:lpstr>
      <vt:lpstr>Sublime Text 2</vt:lpstr>
      <vt:lpstr>Sublime Text 2</vt:lpstr>
      <vt:lpstr>Working with Sublime Text 2</vt:lpstr>
      <vt:lpstr>Working with  Sublime Text 2</vt:lpstr>
      <vt:lpstr>Sublime Text 2 Plugins</vt:lpstr>
      <vt:lpstr>Installing Plugins for Sublime Text 2</vt:lpstr>
      <vt:lpstr>Sublime Text 2 Useful Plugins </vt:lpstr>
      <vt:lpstr>Sublime Text 2 Plugins</vt:lpstr>
      <vt:lpstr>Sublime Text 2  JavaScript Plugins</vt:lpstr>
      <vt:lpstr>Sublime Text 2 Plugins  for JavaScript</vt:lpstr>
      <vt:lpstr>Visual Studio</vt:lpstr>
      <vt:lpstr>Visual Studio</vt:lpstr>
      <vt:lpstr>Visual Studio 2012/2013</vt:lpstr>
      <vt:lpstr>Visual Studio 2012/2013</vt:lpstr>
      <vt:lpstr>Jetbrains WebStorm</vt:lpstr>
      <vt:lpstr>Jetbrains WebStorm</vt:lpstr>
      <vt:lpstr>Jetbrains WebStorm</vt:lpstr>
      <vt:lpstr>Debugging JavaScript</vt:lpstr>
      <vt:lpstr>Debugging JavaScript</vt:lpstr>
      <vt:lpstr>Debugging JavaScript</vt:lpstr>
      <vt:lpstr>JavaScript Utilities</vt:lpstr>
      <vt:lpstr>JavaScript Utilities</vt:lpstr>
      <vt:lpstr>JavaScript Utilities</vt:lpstr>
      <vt:lpstr>JavaScript Tools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creator>Telerik Academy</dc:creator>
  <cp:lastModifiedBy>Doncho Minkov</cp:lastModifiedBy>
  <cp:revision>278</cp:revision>
  <dcterms:created xsi:type="dcterms:W3CDTF">2013-10-21T08:26:40Z</dcterms:created>
  <dcterms:modified xsi:type="dcterms:W3CDTF">2015-05-18T09:02:34Z</dcterms:modified>
</cp:coreProperties>
</file>