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7" d="100"/>
          <a:sy n="117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04-Jun-15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03904"/>
            <a:ext cx="8229600" cy="1524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3880"/>
            <a:ext cx="8229600" cy="569120"/>
          </a:xfrm>
        </p:spPr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12000" y="1197001"/>
            <a:ext cx="2232000" cy="2153214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0" y="4653000"/>
            <a:ext cx="3282450" cy="17830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78" y="563520"/>
            <a:ext cx="3399924" cy="15764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000" y="981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string.replace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str1 with str2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string.search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script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('script');</a:t>
            </a:r>
          </a:p>
          <a:p>
            <a:r>
              <a:rPr lang="en-US" dirty="0" err="1" smtClean="0"/>
              <a:t>script.innerHTML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    '</a:t>
            </a:r>
            <a:r>
              <a:rPr lang="en-US" dirty="0" err="1" smtClean="0"/>
              <a:t>document.location</a:t>
            </a:r>
            <a:r>
              <a:rPr lang="en-US" dirty="0" smtClean="0"/>
              <a:t> </a:t>
            </a:r>
            <a:r>
              <a:rPr lang="en-US" dirty="0" smtClean="0"/>
              <a:t>= 'http://bad_place.com</a:t>
            </a:r>
            <a:r>
              <a:rPr lang="en-US" dirty="0" smtClean="0"/>
              <a:t>'; </a:t>
            </a:r>
          </a:p>
          <a:p>
            <a:r>
              <a:rPr lang="en-US" dirty="0" err="1" smtClean="0"/>
              <a:t>document.body.a</a:t>
            </a:r>
            <a:r>
              <a:rPr lang="en-US" dirty="0" err="1" smtClean="0"/>
              <a:t>ppendChild</a:t>
            </a:r>
            <a:r>
              <a:rPr lang="en-US" smtClean="0"/>
              <a:t>(script);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 or double quotes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 type</a:t>
            </a:r>
          </a:p>
          <a:p>
            <a:pPr lvl="1"/>
            <a:r>
              <a:rPr lang="en-US" dirty="0" smtClean="0"/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</a:t>
            </a:r>
            <a:r>
              <a:rPr lang="en-US" smtClean="0"/>
              <a:t>has an </a:t>
            </a:r>
            <a:r>
              <a:rPr lang="en-US" dirty="0" smtClean="0"/>
              <a:t>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7670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str.length;</a:t>
            </a:r>
            <a:endParaRPr lang="en-US" sz="18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7670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var tempStr = new String(str);</a:t>
            </a:r>
          </a:p>
          <a:p>
            <a:r>
              <a:rPr lang="en-US" sz="1800" noProof="1" smtClean="0"/>
              <a:t>tempStr.length;</a:t>
            </a:r>
            <a:endParaRPr lang="en-US" sz="1800" noProof="1"/>
          </a:p>
        </p:txBody>
      </p:sp>
      <p:sp>
        <p:nvSpPr>
          <p:cNvPr id="9" name="Left-Right Arrow 8"/>
          <p:cNvSpPr/>
          <p:nvPr/>
        </p:nvSpPr>
        <p:spPr>
          <a:xfrm>
            <a:off x="3295649" y="4565059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'string</a:t>
            </a:r>
            <a:r>
              <a:rPr lang="en-US" dirty="0"/>
              <a:t>'</a:t>
            </a:r>
            <a:r>
              <a:rPr lang="en-US" dirty="0" smtClean="0"/>
              <a:t>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4791</TotalTime>
  <Words>968</Words>
  <Application>Microsoft Office PowerPoint</Application>
  <PresentationFormat>On-screen Show (4:3)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Strings</dc:title>
  <dc:creator>Telerik Academy</dc:creator>
  <cp:lastModifiedBy>Doncho Minkov</cp:lastModifiedBy>
  <cp:revision>690</cp:revision>
  <dcterms:created xsi:type="dcterms:W3CDTF">2013-03-13T10:52:48Z</dcterms:created>
  <dcterms:modified xsi:type="dcterms:W3CDTF">2015-06-04T14:07:12Z</dcterms:modified>
</cp:coreProperties>
</file>