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handoutMasterIdLst>
    <p:handoutMasterId r:id="rId39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8" r:id="rId29"/>
    <p:sldId id="394" r:id="rId30"/>
    <p:sldId id="400" r:id="rId31"/>
    <p:sldId id="399" r:id="rId32"/>
    <p:sldId id="401" r:id="rId33"/>
    <p:sldId id="370" r:id="rId34"/>
    <p:sldId id="359" r:id="rId35"/>
    <p:sldId id="360" r:id="rId36"/>
    <p:sldId id="361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>
        <p:scale>
          <a:sx n="100" d="100"/>
          <a:sy n="100" d="100"/>
        </p:scale>
        <p:origin x="-122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– index - 1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26479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637402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81000" y="4267200"/>
            <a:ext cx="8305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271336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2033336"/>
            <a:ext cx="79248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285706"/>
            <a:ext cx="79248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1336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'Washington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'London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1242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7620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816" y="4343400"/>
            <a:ext cx="2112184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810000"/>
            <a:ext cx="2419350" cy="247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657600"/>
            <a:ext cx="7772400" cy="2854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5819" y="4524203"/>
            <a:ext cx="5292362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25819" y="5402882"/>
            <a:ext cx="529236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1849600" y="1084346"/>
            <a:ext cx="6261414" cy="24317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85816"/>
            <a:ext cx="5181600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0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005264"/>
            <a:ext cx="762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(', '));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041232"/>
            <a:ext cx="7620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5, 4, 23, 2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'));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7272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243658"/>
            <a:ext cx="76200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b) {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0 : (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&gt; 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1 :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1295400" y="1000761"/>
            <a:ext cx="6553200" cy="371348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488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removes elements from an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</a:t>
            </a:r>
            <a:r>
              <a:rPr lang="en-US" dirty="0" smtClean="0"/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625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5814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14143</TotalTime>
  <Words>1527</Words>
  <Application>Microsoft Office PowerPoint</Application>
  <PresentationFormat>On-screen Show (4:3)</PresentationFormat>
  <Paragraphs>272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Array Functions</vt:lpstr>
      <vt:lpstr>Other Array Functions</vt:lpstr>
      <vt:lpstr>Other Array Functions (2)</vt:lpstr>
      <vt:lpstr>Other Functions</vt:lpstr>
      <vt:lpstr>Other Array Functions (2)</vt:lpstr>
      <vt:lpstr>indexOf() and lastIndexOf()</vt:lpstr>
      <vt:lpstr>Other Arrays Functions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1213</cp:revision>
  <dcterms:created xsi:type="dcterms:W3CDTF">2007-12-08T16:03:35Z</dcterms:created>
  <dcterms:modified xsi:type="dcterms:W3CDTF">2014-05-07T11:53:20Z</dcterms:modified>
</cp:coreProperties>
</file>