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3"/>
  </p:notesMasterIdLst>
  <p:handoutMasterIdLst>
    <p:handoutMasterId r:id="rId34"/>
  </p:handoutMasterIdLst>
  <p:sldIdLst>
    <p:sldId id="320" r:id="rId2"/>
    <p:sldId id="321" r:id="rId3"/>
    <p:sldId id="356" r:id="rId4"/>
    <p:sldId id="326" r:id="rId5"/>
    <p:sldId id="327" r:id="rId6"/>
    <p:sldId id="328" r:id="rId7"/>
    <p:sldId id="355" r:id="rId8"/>
    <p:sldId id="330" r:id="rId9"/>
    <p:sldId id="331" r:id="rId10"/>
    <p:sldId id="332" r:id="rId11"/>
    <p:sldId id="333" r:id="rId12"/>
    <p:sldId id="334" r:id="rId13"/>
    <p:sldId id="357" r:id="rId14"/>
    <p:sldId id="336" r:id="rId15"/>
    <p:sldId id="337" r:id="rId16"/>
    <p:sldId id="338" r:id="rId17"/>
    <p:sldId id="339" r:id="rId18"/>
    <p:sldId id="359" r:id="rId19"/>
    <p:sldId id="360" r:id="rId20"/>
    <p:sldId id="340" r:id="rId21"/>
    <p:sldId id="341" r:id="rId22"/>
    <p:sldId id="342" r:id="rId23"/>
    <p:sldId id="343" r:id="rId24"/>
    <p:sldId id="361" r:id="rId25"/>
    <p:sldId id="362" r:id="rId26"/>
    <p:sldId id="363" r:id="rId27"/>
    <p:sldId id="348" r:id="rId28"/>
    <p:sldId id="354" r:id="rId29"/>
    <p:sldId id="349" r:id="rId30"/>
    <p:sldId id="350" r:id="rId31"/>
    <p:sldId id="353" r:id="rId3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2" autoAdjust="0"/>
    <p:restoredTop sz="95510" autoAdjust="0"/>
  </p:normalViewPr>
  <p:slideViewPr>
    <p:cSldViewPr>
      <p:cViewPr varScale="1">
        <p:scale>
          <a:sx n="114" d="100"/>
          <a:sy n="114" d="100"/>
        </p:scale>
        <p:origin x="8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30-Apr-14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30-Apr-14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956E4-15FE-47FE-8DD8-69184EE8C14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6976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155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1929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904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002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1762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9136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121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652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3608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652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360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://www.sitepoint.com/javascript-truthy-falsy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599"/>
            <a:ext cx="8229600" cy="1716879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69480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Control Logic in JavaScript</a:t>
            </a:r>
            <a:endParaRPr lang="en-US" dirty="0"/>
          </a:p>
        </p:txBody>
      </p:sp>
      <p:pic>
        <p:nvPicPr>
          <p:cNvPr id="49154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91000" y="4693648"/>
            <a:ext cx="4686300" cy="1707152"/>
          </a:xfrm>
          <a:prstGeom prst="roundRect">
            <a:avLst>
              <a:gd name="adj" fmla="val 6060"/>
            </a:avLst>
          </a:prstGeom>
          <a:noFill/>
          <a:effectLst>
            <a:softEdge rad="63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0395"/>
            <a:ext cx="1828800" cy="157122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381000"/>
            <a:ext cx="30480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http://www.3dcontentcentral.com/ShowModels/CIRCUITWORKS/Categories/Switch/Switch%20Pi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2756"/>
            <a:ext cx="1302266" cy="1139902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51" name="Line 11"/>
          <p:cNvSpPr>
            <a:spLocks noChangeShapeType="1"/>
          </p:cNvSpPr>
          <p:nvPr/>
        </p:nvSpPr>
        <p:spPr bwMode="auto">
          <a:xfrm flipH="1">
            <a:off x="3036887" y="3633787"/>
            <a:ext cx="0" cy="7096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</a:t>
            </a:r>
            <a:r>
              <a:rPr lang="en-US" dirty="0"/>
              <a:t>Works ?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495800"/>
            <a:ext cx="8496300" cy="2101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1524000" y="1427162"/>
            <a:ext cx="3048000" cy="863600"/>
          </a:xfrm>
          <a:prstGeom prst="flowChartDecision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3035300" y="2290762"/>
            <a:ext cx="0" cy="466725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957387" y="2757487"/>
            <a:ext cx="2159000" cy="86836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 flipH="1">
            <a:off x="3041647" y="3950494"/>
            <a:ext cx="3654428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4" name="Line 24"/>
          <p:cNvSpPr>
            <a:spLocks noChangeShapeType="1"/>
          </p:cNvSpPr>
          <p:nvPr/>
        </p:nvSpPr>
        <p:spPr bwMode="auto">
          <a:xfrm>
            <a:off x="6686350" y="2338939"/>
            <a:ext cx="0" cy="1623461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5" name="Line 25"/>
          <p:cNvSpPr>
            <a:spLocks noChangeShapeType="1"/>
          </p:cNvSpPr>
          <p:nvPr/>
        </p:nvSpPr>
        <p:spPr bwMode="auto">
          <a:xfrm>
            <a:off x="4529139" y="1858962"/>
            <a:ext cx="1033462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2177750" y="2325036"/>
            <a:ext cx="935037" cy="35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6669" name="Line 29"/>
          <p:cNvSpPr>
            <a:spLocks noChangeShapeType="1"/>
          </p:cNvSpPr>
          <p:nvPr/>
        </p:nvSpPr>
        <p:spPr bwMode="auto">
          <a:xfrm>
            <a:off x="3036887" y="914400"/>
            <a:ext cx="0" cy="512762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5572225" y="1397399"/>
            <a:ext cx="2232025" cy="9413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0075" y="1509712"/>
            <a:ext cx="761999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914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33600"/>
            <a:ext cx="7416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document.getElementById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('number-tb').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parseInt(s);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is even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is odd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848600" cy="736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2362200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55079"/>
            <a:ext cx="8229600" cy="569120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98688" y="3581907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2800" dirty="0" smtClean="0"/>
              <a:t>, i.e. used inside another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Every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2590800"/>
            <a:ext cx="7561263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213" y="71438"/>
            <a:ext cx="6732587" cy="909637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case you normally expect to process first, then write the unusual cases</a:t>
            </a:r>
          </a:p>
          <a:p>
            <a:pPr>
              <a:lnSpc>
                <a:spcPct val="10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'These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 numbers are equal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 is bigger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1600200"/>
            <a:ext cx="4157663" cy="1443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91458" y="33360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1296288" y="2065912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need to use another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 if</a:t>
            </a:r>
            <a:r>
              <a:rPr lang="en-US" dirty="0" smtClean="0"/>
              <a:t> can be used: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95600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 = 'X';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 || ch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console.log('Vowel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[ei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]');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(ch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'E' || ch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'e')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console.log('Vowel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:]');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 …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609600"/>
            <a:ext cx="3929874" cy="3067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43678" y="4114800"/>
            <a:ext cx="5219122" cy="14430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5463" y="58506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7105" name="Picture 1" descr="C:\Trash\book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4600" y="2209800"/>
            <a:ext cx="2209800" cy="2209800"/>
          </a:xfrm>
          <a:prstGeom prst="roundRect">
            <a:avLst>
              <a:gd name="adj" fmla="val 6897"/>
            </a:avLst>
          </a:prstGeom>
          <a:noFill/>
          <a:effectLst>
            <a:softEdge rad="31750"/>
          </a:effectLst>
        </p:spPr>
      </p:pic>
      <p:pic>
        <p:nvPicPr>
          <p:cNvPr id="2052" name="Picture 4" descr="http://typeandgripefactory.com/print_jobs/table_of_conten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75" b="99611" l="0" r="94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19599"/>
            <a:ext cx="2514600" cy="21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971675"/>
            <a:ext cx="7345362" cy="804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58888" y="2902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Making Several Comparisons at Once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81256" y="4124325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console.log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('Monday');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console.log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('Tuesday');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console.log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('Wednesday');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console.log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('Thursday');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console.log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('Friday');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console.log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('Saturday');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console.log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('Sunday');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console.log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('Error!');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statement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default case,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505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57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4278" y="914400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6294" y="990600"/>
            <a:ext cx="7345362" cy="804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False-like conditions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58888" y="19050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Strange behavior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75" y="2743200"/>
            <a:ext cx="4495800" cy="32954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49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False-like conditions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These values are always false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false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 (zero)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""</a:t>
            </a:r>
            <a:r>
              <a:rPr lang="en-US" dirty="0"/>
              <a:t> (empty string)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null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undefined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NaN</a:t>
            </a:r>
            <a:r>
              <a:rPr lang="en-US" dirty="0"/>
              <a:t> 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All other values are true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Info: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://www.sitepoint.com/javascript-truthy-falsy/</a:t>
            </a:r>
            <a:endParaRPr lang="en-US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733" y="1676400"/>
            <a:ext cx="4216400" cy="31623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18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4661" y="3886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False-like Conditions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57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61" y="990600"/>
            <a:ext cx="3657600" cy="27432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92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</a:t>
            </a:r>
            <a:r>
              <a:rPr lang="en-US" dirty="0"/>
              <a:t>operators are used to </a:t>
            </a:r>
            <a:r>
              <a:rPr lang="en-US" dirty="0" smtClean="0"/>
              <a:t>compose logical conditions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provide conditional 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Constantly used in computer programming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5122" name="Picture 2" descr="http://www.neonova.nl/en/images/questi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657600" y="4388359"/>
            <a:ext cx="2362200" cy="1877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032389" y="1103621"/>
            <a:ext cx="1673990" cy="1673990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3747104" y="1765904"/>
            <a:ext cx="881452" cy="881452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3008476" flipV="1">
            <a:off x="754942" y="4564942"/>
            <a:ext cx="1489516" cy="1489516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904804" flipV="1">
            <a:off x="7157690" y="4726105"/>
            <a:ext cx="1149456" cy="1149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shows the </a:t>
            </a:r>
            <a:r>
              <a:rPr lang="en-US" sz="2800" dirty="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</a:t>
            </a:r>
            <a:r>
              <a:rPr lang="en-US" sz="2800" dirty="0" smtClean="0"/>
              <a:t>script that </a:t>
            </a:r>
            <a:r>
              <a:rPr lang="en-US" sz="2800" dirty="0"/>
              <a:t>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script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that </a:t>
            </a:r>
            <a:r>
              <a:rPr lang="en-US" sz="2800" dirty="0"/>
              <a:t>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'Two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hundred seventy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three'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'Four hundred'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hundred and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'Seven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hundred and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eleven'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4196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Comparison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Integer, object, function… everything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The condition </a:t>
            </a:r>
            <a:r>
              <a:rPr lang="en-US" dirty="0" smtClean="0"/>
              <a:t>can be of any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statement can be: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Single </a:t>
            </a:r>
            <a:r>
              <a:rPr lang="en-US" sz="3200" dirty="0"/>
              <a:t>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 enclosed in braces</a:t>
            </a:r>
            <a:r>
              <a:rPr lang="en-US" dirty="0"/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34347" y="1143001"/>
            <a:ext cx="2130240" cy="16764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4572000"/>
            <a:ext cx="8420100" cy="2025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133600" y="990600"/>
            <a:ext cx="4692649" cy="3276600"/>
            <a:chOff x="2209800" y="762000"/>
            <a:chExt cx="4692649" cy="3276600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3276600" y="23622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2209800" y="1255713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4152900" y="2408238"/>
              <a:ext cx="0" cy="3603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2857500" y="27686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4152900" y="34877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4150519" y="36933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6039643" y="1833562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6037262" y="14670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4152900" y="7620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6818312" y="1831975"/>
              <a:ext cx="0" cy="18732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700748"/>
            <a:ext cx="8077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parseInt(document.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getElementById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('first-tb').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parseInt(document.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getElementById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('second-tb').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bigger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smaller;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bigger);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" y="1828800"/>
            <a:ext cx="6480175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6425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40796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49" y="41148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"/>
          <a:stretch/>
        </p:blipFill>
        <p:spPr bwMode="auto">
          <a:xfrm>
            <a:off x="6078537" y="1503362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</a:t>
            </a:r>
            <a:r>
              <a:rPr lang="en-US" sz="2900" dirty="0" smtClean="0"/>
              <a:t>false</a:t>
            </a:r>
            <a:endParaRPr lang="en-US" sz="2900" dirty="0"/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529232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8832</TotalTime>
  <Words>1264</Words>
  <Application>Microsoft Office PowerPoint</Application>
  <PresentationFormat>On-screen Show (4:3)</PresentationFormat>
  <Paragraphs>271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Conditional Statements</vt:lpstr>
      <vt:lpstr>Table of Contents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 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False-like conditions</vt:lpstr>
      <vt:lpstr>False-like conditions</vt:lpstr>
      <vt:lpstr>False-like Conditions</vt:lpstr>
      <vt:lpstr>Summary</vt:lpstr>
      <vt:lpstr>Conditional Statements</vt:lpstr>
      <vt:lpstr>Exercises</vt:lpstr>
      <vt:lpstr>Exercises (2)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Svetlin Nakov</dc:creator>
  <dc:description>C# Programming Fundamentals Course @ Telerik Academy
http://academy.telerik.com</dc:description>
  <cp:lastModifiedBy>Doncho Minkov</cp:lastModifiedBy>
  <cp:revision>516</cp:revision>
  <dcterms:created xsi:type="dcterms:W3CDTF">2007-12-08T16:03:35Z</dcterms:created>
  <dcterms:modified xsi:type="dcterms:W3CDTF">2014-04-30T07:56:33Z</dcterms:modified>
</cp:coreProperties>
</file>