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par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programming/object-oriented-programming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3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Fundamentals: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smtClean="0"/>
              <a:t>–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log.movereem.nl/images/javascript-the-good-parts-the-definitive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forums.academy.telerik.com/front-end-development/javascript-part-1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programming/object-oriented-programming/about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telerikacademy.com/Courses/Courses/Details/173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2" y="3331181"/>
            <a:ext cx="2801750" cy="2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5327219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Fundamentals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Fundamentals</a:t>
            </a:r>
          </a:p>
          <a:p>
            <a:pPr lvl="1"/>
            <a:r>
              <a:rPr lang="en-US" dirty="0" smtClean="0"/>
              <a:t>Continuation of CSS Styling and OOP</a:t>
            </a:r>
          </a:p>
          <a:p>
            <a:pPr lvl="1"/>
            <a:r>
              <a:rPr lang="en-US" dirty="0" smtClean="0"/>
              <a:t>Fundamentals of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3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Fundamentals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Fundamentals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Fundamentals </a:t>
            </a:r>
            <a:r>
              <a:rPr lang="en-US" dirty="0" smtClean="0"/>
              <a:t>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 (DHTML), JavaScript history, JavaScript usage, JavaScript syntax, </a:t>
            </a:r>
            <a:br>
              <a:rPr lang="en-US" dirty="0" smtClean="0"/>
            </a:br>
            <a:r>
              <a:rPr lang="en-US" dirty="0" smtClean="0"/>
              <a:t>helper objects (console, document), Tools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types and variables -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types, numeric types, strings, dates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and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operators, logical operators, boolean operators,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and if-else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switch-case statements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0" y="38862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Loops in JavaScript, for loop, while loop,</a:t>
            </a:r>
            <a:br>
              <a:rPr lang="en-US" dirty="0" smtClean="0"/>
            </a:br>
            <a:r>
              <a:rPr lang="en-US" dirty="0" smtClean="0"/>
              <a:t>do-while loop, for-in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Arrays, Array object, Array constructor,</a:t>
            </a:r>
            <a:br>
              <a:rPr lang="en-US" dirty="0" smtClean="0"/>
            </a:br>
            <a:r>
              <a:rPr lang="en-US" dirty="0" smtClean="0"/>
              <a:t>one-dimensional arrays, </a:t>
            </a:r>
            <a:br>
              <a:rPr lang="en-US" dirty="0" smtClean="0"/>
            </a:br>
            <a:r>
              <a:rPr lang="en-US" dirty="0" smtClean="0"/>
              <a:t>multi-dimensional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Add, remove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Splice, clear, sort, etc…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2482850" cy="18621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in JavaScript, with/without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objects, using objects,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</a:t>
            </a:r>
            <a:r>
              <a:rPr lang="en-US" dirty="0" smtClean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methods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1707</TotalTime>
  <Words>473</Words>
  <Application>Microsoft Office PowerPoint</Application>
  <PresentationFormat>On-screen Show (4:3)</PresentationFormat>
  <Paragraphs>134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JavaScript Fundamentals:  Course Introduction</vt:lpstr>
      <vt:lpstr>Table of Contents</vt:lpstr>
      <vt:lpstr>JavaScript Fundamentals</vt:lpstr>
      <vt:lpstr>What's Coming Next?</vt:lpstr>
      <vt:lpstr>JavaScript Fundamentals – Program</vt:lpstr>
      <vt:lpstr>JavaScript Fundamentals -  Course Program</vt:lpstr>
      <vt:lpstr>JavaScript Fundamentals -  Course Program (2)</vt:lpstr>
      <vt:lpstr>JavaScript Fundamentals -  Course Program (3)</vt:lpstr>
      <vt:lpstr>JavaScript Fundamentals -  Course Program (4)</vt:lpstr>
      <vt:lpstr>JavaScript Fundamentals -  Course Program (5)</vt:lpstr>
      <vt:lpstr>Evaluation </vt:lpstr>
      <vt:lpstr>JavaScript – Evaluation</vt:lpstr>
      <vt:lpstr>Resources</vt:lpstr>
      <vt:lpstr>JavaScript Resources</vt:lpstr>
      <vt:lpstr>Books</vt:lpstr>
      <vt:lpstr>Course Web Site &amp; Forums</vt:lpstr>
      <vt:lpstr>Telerik Integrated Learning System (TILS)</vt:lpstr>
      <vt:lpstr>Required Software</vt:lpstr>
      <vt:lpstr>JavaScript Fundamentals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575</cp:revision>
  <dcterms:created xsi:type="dcterms:W3CDTF">2007-12-08T16:03:35Z</dcterms:created>
  <dcterms:modified xsi:type="dcterms:W3CDTF">2014-05-08T14:52:09Z</dcterms:modified>
  <cp:category>software engineering</cp:category>
</cp:coreProperties>
</file>