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8" autoAdjust="0"/>
  </p:normalViewPr>
  <p:slideViewPr>
    <p:cSldViewPr snapToGrid="0">
      <p:cViewPr varScale="1">
        <p:scale>
          <a:sx n="108" d="100"/>
          <a:sy n="108" d="100"/>
        </p:scale>
        <p:origin x="9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DC7E-E112-453F-BB1D-08FC47769104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23DF7-163A-4024-AD1E-614BFD38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programming language</a:t>
            </a:r>
            <a:r>
              <a:rPr lang="en-US" baseline="0" dirty="0" smtClean="0"/>
              <a:t> C “throwing an exception” means to return a value that is defined as an error value for the function (e.g. 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properties</a:t>
            </a:r>
            <a:r>
              <a:rPr lang="en-US" baseline="0" dirty="0" smtClean="0"/>
              <a:t> of the exception object: </a:t>
            </a:r>
            <a:r>
              <a:rPr lang="en-US" dirty="0" smtClean="0"/>
              <a:t>Microsoft</a:t>
            </a:r>
            <a:r>
              <a:rPr lang="en-US" baseline="0" dirty="0" smtClean="0"/>
              <a:t> has added a ‘description’ property that is similar to the message property. In Mozilla you can find out in which file the exception has occurred using the ‘filename’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83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8069" y="3240880"/>
            <a:ext cx="8229600" cy="569120"/>
          </a:xfrm>
        </p:spPr>
        <p:txBody>
          <a:bodyPr/>
          <a:lstStyle/>
          <a:p>
            <a:r>
              <a:rPr lang="en-US" dirty="0" smtClean="0"/>
              <a:t>Throwing and handling exceptions</a:t>
            </a:r>
            <a:endParaRPr lang="en-US" dirty="0"/>
          </a:p>
        </p:txBody>
      </p:sp>
      <p:pic>
        <p:nvPicPr>
          <p:cNvPr id="1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91" t="3411" r="11138" b="3863"/>
          <a:stretch/>
        </p:blipFill>
        <p:spPr bwMode="auto">
          <a:xfrm>
            <a:off x="457200" y="1012071"/>
            <a:ext cx="1061607" cy="1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25" y="4301400"/>
            <a:ext cx="2782750" cy="2150306"/>
          </a:xfrm>
          <a:prstGeom prst="rect">
            <a:avLst/>
          </a:prstGeom>
        </p:spPr>
      </p:pic>
      <p:pic>
        <p:nvPicPr>
          <p:cNvPr id="21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1556" y="186126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differently based on the exception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2179"/>
            <a:ext cx="8686800" cy="358273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 blocks</a:t>
            </a:r>
            <a:r>
              <a:rPr lang="en-US" dirty="0" smtClean="0"/>
              <a:t> contain a single catch</a:t>
            </a:r>
          </a:p>
          <a:p>
            <a:pPr lvl="1"/>
            <a:r>
              <a:rPr lang="en-US" dirty="0" smtClean="0"/>
              <a:t>How can our code handle </a:t>
            </a:r>
            <a:r>
              <a:rPr lang="en-US" dirty="0" smtClean="0"/>
              <a:t>different exceptions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Make an if-else on the exception type</a:t>
            </a:r>
          </a:p>
          <a:p>
            <a:r>
              <a:rPr lang="en-US" dirty="0" smtClean="0"/>
              <a:t>If looking 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</a:p>
          <a:p>
            <a:pPr lvl="1"/>
            <a:r>
              <a:rPr lang="en-US" dirty="0" smtClean="0"/>
              <a:t>Check the type of the exception object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360984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t</a:t>
            </a:r>
            <a:r>
              <a:rPr lang="en-US" sz="1800" dirty="0" smtClean="0"/>
              <a:t>ry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throwException</a:t>
            </a:r>
            <a:r>
              <a:rPr lang="en-US" sz="1800" dirty="0"/>
              <a:t>("reference");</a:t>
            </a:r>
          </a:p>
          <a:p>
            <a:r>
              <a:rPr lang="en-US" sz="1800" dirty="0" smtClean="0"/>
              <a:t>} catch (ex) {</a:t>
            </a:r>
          </a:p>
          <a:p>
            <a:r>
              <a:rPr lang="en-US" sz="1800" dirty="0" smtClean="0"/>
              <a:t> 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TypeError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SyntaxError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2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Throwing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3"/>
            <a:ext cx="8686800" cy="5791200"/>
          </a:xfrm>
        </p:spPr>
        <p:txBody>
          <a:bodyPr/>
          <a:lstStyle/>
          <a:p>
            <a:r>
              <a:rPr lang="en-US" dirty="0" smtClean="0"/>
              <a:t>Exceptions can be created using an exception constructor</a:t>
            </a:r>
          </a:p>
          <a:p>
            <a:pPr lvl="1"/>
            <a:r>
              <a:rPr lang="en-US" dirty="0" smtClean="0"/>
              <a:t>Different constructor for each exception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constructor takes an optional message</a:t>
            </a:r>
          </a:p>
          <a:p>
            <a:pPr lvl="2"/>
            <a:r>
              <a:rPr lang="en-US" dirty="0" smtClean="0"/>
              <a:t>If skipped, the message is an empty string</a:t>
            </a:r>
          </a:p>
          <a:p>
            <a:r>
              <a:rPr lang="en-US" dirty="0" smtClean="0"/>
              <a:t>To throw an exception use the reserved 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with an exception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70641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90693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4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55077"/>
          </a:xfrm>
        </p:spPr>
        <p:txBody>
          <a:bodyPr/>
          <a:lstStyle/>
          <a:p>
            <a:r>
              <a:rPr lang="en-US" dirty="0" smtClean="0"/>
              <a:t>Custom exceptions are made by just inheriting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type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09257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/>
              <a:t>AgeError</a:t>
            </a:r>
            <a:r>
              <a:rPr lang="en-US" sz="1800" dirty="0"/>
              <a:t>(message,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/>
              <a:t>this.message</a:t>
            </a:r>
            <a:r>
              <a:rPr lang="en-US" sz="1800" dirty="0"/>
              <a:t> = message;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this.minAge</a:t>
            </a:r>
            <a:r>
              <a:rPr lang="en-US" sz="1800" dirty="0"/>
              <a:t> = </a:t>
            </a:r>
            <a:r>
              <a:rPr lang="en-US" sz="1800" dirty="0" err="1"/>
              <a:t>minAge</a:t>
            </a:r>
            <a:r>
              <a:rPr lang="en-US" sz="1800" dirty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this.maxAge</a:t>
            </a:r>
            <a:r>
              <a:rPr lang="en-US" sz="1800" dirty="0"/>
              <a:t> = </a:t>
            </a:r>
            <a:r>
              <a:rPr lang="en-US" sz="1800" dirty="0" err="1"/>
              <a:t>maxAge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AgeError.inherit</a:t>
            </a:r>
            <a:r>
              <a:rPr lang="en-US" sz="1800" dirty="0" smtClean="0"/>
              <a:t>(Error);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091354"/>
            <a:ext cx="8686800" cy="199292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Our custom exception is ready</a:t>
            </a:r>
          </a:p>
          <a:p>
            <a:r>
              <a:rPr lang="en-US" dirty="0" smtClean="0"/>
              <a:t>A drawback to this approach is that there is no benefit from inheriting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36" y="1246910"/>
            <a:ext cx="8093364" cy="4405745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Try-catch block</a:t>
            </a:r>
          </a:p>
          <a:p>
            <a:r>
              <a:rPr lang="en-US" dirty="0" smtClean="0"/>
              <a:t>Throwing exceptions</a:t>
            </a:r>
          </a:p>
          <a:p>
            <a:r>
              <a:rPr lang="en-US" dirty="0" smtClean="0"/>
              <a:t>Custom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0500"/>
            <a:ext cx="8686800" cy="4953000"/>
          </a:xfrm>
        </p:spPr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is the OOP way</a:t>
            </a:r>
          </a:p>
          <a:p>
            <a:pPr lvl="1"/>
            <a:r>
              <a:rPr lang="en-US" dirty="0" smtClean="0"/>
              <a:t>Yet what we gain from this inheritance?</a:t>
            </a:r>
          </a:p>
          <a:p>
            <a:pPr lvl="2"/>
            <a:r>
              <a:rPr lang="en-US" dirty="0" smtClean="0"/>
              <a:t>Performance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slower</a:t>
            </a:r>
          </a:p>
          <a:p>
            <a:pPr lvl="2"/>
            <a:r>
              <a:rPr lang="en-US" dirty="0" smtClean="0"/>
              <a:t>Constructors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hardly to reuse</a:t>
            </a:r>
          </a:p>
          <a:p>
            <a:r>
              <a:rPr lang="en-US" dirty="0" smtClean="0"/>
              <a:t>Remember </a:t>
            </a:r>
            <a:r>
              <a:rPr lang="en-US" dirty="0" smtClean="0"/>
              <a:t>duck typing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The only thing a catch wants is an object</a:t>
            </a:r>
          </a:p>
          <a:p>
            <a:pPr lvl="2"/>
            <a:r>
              <a:rPr lang="en-US" dirty="0" smtClean="0"/>
              <a:t>It does not care what kind of object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69"/>
            <a:ext cx="8686800" cy="24354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an object as an exception, it only needs a message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not obligatory, but this is a good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following are correct exception usages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162880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{ message: "sample exception“ };</a:t>
            </a:r>
          </a:p>
          <a:p>
            <a:r>
              <a:rPr lang="en-US" sz="1800" dirty="0" smtClean="0"/>
              <a:t>throw { message: "Age is out of range",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minAge</a:t>
            </a:r>
            <a:r>
              <a:rPr lang="en-US" sz="1800" dirty="0" smtClean="0"/>
              <a:t>: 0, </a:t>
            </a:r>
            <a:r>
              <a:rPr lang="en-US" sz="1800" dirty="0" err="1" smtClean="0"/>
              <a:t>maxAge</a:t>
            </a:r>
            <a:r>
              <a:rPr lang="en-US" sz="1800" dirty="0" smtClean="0"/>
              <a:t>: 135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 // don't do this!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15552"/>
            <a:ext cx="8686800" cy="210113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JS does not care whether the thrown object is of type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only cares if the thrown thing is an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work with primitives</a:t>
            </a:r>
          </a:p>
        </p:txBody>
      </p:sp>
    </p:spTree>
    <p:extLst>
      <p:ext uri="{BB962C8B-B14F-4D97-AF65-F5344CB8AC3E}">
        <p14:creationId xmlns:p14="http://schemas.microsoft.com/office/powerpoint/2010/main" val="15477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are special objects that hold information about 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are the correct way to handle errors in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Almost every object or function can throw an 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Most common exceptions in JavaScript are: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SyntaxError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25621"/>
            <a:ext cx="7924800" cy="1477102"/>
          </a:xfrm>
        </p:spPr>
        <p:txBody>
          <a:bodyPr/>
          <a:lstStyle/>
          <a:p>
            <a:r>
              <a:rPr lang="en-US" dirty="0"/>
              <a:t>Exception Handling</a:t>
            </a:r>
            <a:r>
              <a:rPr lang="en-US" dirty="0" smtClean="0"/>
              <a:t>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21300"/>
          </a:xfrm>
        </p:spPr>
        <p:txBody>
          <a:bodyPr/>
          <a:lstStyle/>
          <a:p>
            <a:r>
              <a:rPr lang="en-US" dirty="0" smtClean="0"/>
              <a:t>Handling exceptions means: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Catch an exception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Resolve the error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Continue the execution of the application</a:t>
            </a:r>
          </a:p>
          <a:p>
            <a:r>
              <a:rPr lang="en-US" dirty="0" smtClean="0"/>
              <a:t>Exception handling provides a way to catch the exception without breaking the workflow of an application</a:t>
            </a:r>
          </a:p>
          <a:p>
            <a:pPr lvl="1"/>
            <a:r>
              <a:rPr lang="en-US" dirty="0" smtClean="0"/>
              <a:t>Catch the error, solve it and then continue the execution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5562"/>
            <a:ext cx="8686800" cy="553998"/>
          </a:xfrm>
        </p:spPr>
        <p:txBody>
          <a:bodyPr/>
          <a:lstStyle/>
          <a:p>
            <a:r>
              <a:rPr lang="en-US" dirty="0" smtClean="0"/>
              <a:t>Exception handling is done using a try-catch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1937239"/>
            <a:ext cx="8077200" cy="193899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{</a:t>
            </a:r>
          </a:p>
          <a:p>
            <a:r>
              <a:rPr lang="en-US" dirty="0"/>
              <a:t> </a:t>
            </a:r>
            <a:r>
              <a:rPr lang="en-US" dirty="0" smtClean="0"/>
              <a:t> // code that can throw an exception</a:t>
            </a:r>
          </a:p>
          <a:p>
            <a:r>
              <a:rPr lang="en-US" dirty="0" smtClean="0"/>
              <a:t>} catch (ex) {</a:t>
            </a:r>
          </a:p>
          <a:p>
            <a:r>
              <a:rPr lang="en-US" dirty="0"/>
              <a:t> </a:t>
            </a:r>
            <a:r>
              <a:rPr lang="en-US" dirty="0" smtClean="0"/>
              <a:t> // if the above code </a:t>
            </a:r>
            <a:r>
              <a:rPr lang="en-US" dirty="0"/>
              <a:t>throws an exception </a:t>
            </a:r>
            <a:r>
              <a:rPr lang="en-US" dirty="0" smtClean="0"/>
              <a:t>this code is  </a:t>
            </a:r>
          </a:p>
          <a:p>
            <a:r>
              <a:rPr lang="en-US" dirty="0"/>
              <a:t> </a:t>
            </a:r>
            <a:r>
              <a:rPr lang="en-US" dirty="0" smtClean="0"/>
              <a:t> // executed 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 </a:t>
            </a:r>
            <a:r>
              <a:rPr lang="en-US" dirty="0" smtClean="0"/>
              <a:t>holds the info about the exception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123910"/>
            <a:ext cx="8686800" cy="25342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runs an error-prone code that can throw an exception</a:t>
            </a:r>
          </a:p>
          <a:p>
            <a:pPr lvl="1"/>
            <a:r>
              <a:rPr lang="en-US" dirty="0" smtClean="0"/>
              <a:t>If an exception is thrown the execution of the code inside the try stops and the code in the catch 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97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66981"/>
            <a:ext cx="8686800" cy="5260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try-catch block can contain only one try and one catch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are looking to catch a specific exception, check the exception type inside the catch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exception object holds information about the exception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2101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5384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that throws an exception based on an argument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80450"/>
            <a:ext cx="8077200" cy="2862322"/>
          </a:xfrm>
        </p:spPr>
        <p:txBody>
          <a:bodyPr/>
          <a:lstStyle/>
          <a:p>
            <a:r>
              <a:rPr lang="en-US" dirty="0" smtClean="0"/>
              <a:t>try 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throwException</a:t>
            </a:r>
            <a:r>
              <a:rPr lang="en-US" dirty="0" smtClean="0"/>
              <a:t>("TypeError");</a:t>
            </a:r>
          </a:p>
          <a:p>
            <a:r>
              <a:rPr lang="en-US" dirty="0" smtClean="0"/>
              <a:t>} catch (ex) {</a:t>
            </a:r>
            <a:r>
              <a:rPr lang="en-US" dirty="0"/>
              <a:t>			</a:t>
            </a:r>
          </a:p>
          <a:p>
            <a:r>
              <a:rPr lang="en-US" dirty="0" smtClean="0"/>
              <a:t> 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("Exception object: " + ex);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("Type: " + ex.name);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("Message: " + </a:t>
            </a:r>
            <a:r>
              <a:rPr lang="en-US" dirty="0" err="1"/>
              <a:t>ex.message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335</TotalTime>
  <Words>762</Words>
  <Application>Microsoft Office PowerPoint</Application>
  <PresentationFormat>On-screen Show (4:3)</PresentationFormat>
  <Paragraphs>129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JavaScript Exceptions</vt:lpstr>
      <vt:lpstr>Table of Contents</vt:lpstr>
      <vt:lpstr>JavaScript Exceptions</vt:lpstr>
      <vt:lpstr>JavaScript Exceptions</vt:lpstr>
      <vt:lpstr>Exception Handling in JavaScript</vt:lpstr>
      <vt:lpstr>Exception Handling</vt:lpstr>
      <vt:lpstr>Exception Handling (2)</vt:lpstr>
      <vt:lpstr>Exception Handling (3)</vt:lpstr>
      <vt:lpstr>Exception Handling: Example</vt:lpstr>
      <vt:lpstr>Exception Handling</vt:lpstr>
      <vt:lpstr>Handling Multiple Exception</vt:lpstr>
      <vt:lpstr>Handling Multiple Exception</vt:lpstr>
      <vt:lpstr>Handling Multiple Exception</vt:lpstr>
      <vt:lpstr>Creating and Throwing Exceptions</vt:lpstr>
      <vt:lpstr>Creating Exception</vt:lpstr>
      <vt:lpstr>Throwing Exceptions</vt:lpstr>
      <vt:lpstr>Custom Exceptions</vt:lpstr>
      <vt:lpstr>Custom Exception</vt:lpstr>
      <vt:lpstr>Custom Exceptions</vt:lpstr>
      <vt:lpstr>More about Custom  Exceptions</vt:lpstr>
      <vt:lpstr>More about Custom  Exceptions (2)</vt:lpstr>
      <vt:lpstr>Throwing Objects</vt:lpstr>
      <vt:lpstr>JavaScript 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221</cp:revision>
  <dcterms:created xsi:type="dcterms:W3CDTF">2013-04-24T12:32:27Z</dcterms:created>
  <dcterms:modified xsi:type="dcterms:W3CDTF">2015-06-22T14:20:07Z</dcterms:modified>
  <cp:contentStatus/>
</cp:coreProperties>
</file>