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05" r:id="rId3"/>
    <p:sldId id="324" r:id="rId4"/>
    <p:sldId id="306" r:id="rId5"/>
    <p:sldId id="308" r:id="rId6"/>
    <p:sldId id="327" r:id="rId7"/>
    <p:sldId id="309" r:id="rId8"/>
    <p:sldId id="328" r:id="rId9"/>
    <p:sldId id="329" r:id="rId10"/>
    <p:sldId id="326" r:id="rId11"/>
    <p:sldId id="331" r:id="rId12"/>
    <p:sldId id="333" r:id="rId13"/>
    <p:sldId id="332" r:id="rId14"/>
    <p:sldId id="334" r:id="rId15"/>
    <p:sldId id="354" r:id="rId16"/>
    <p:sldId id="335" r:id="rId17"/>
    <p:sldId id="337" r:id="rId18"/>
    <p:sldId id="336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58" r:id="rId31"/>
    <p:sldId id="359" r:id="rId32"/>
    <p:sldId id="349" r:id="rId33"/>
    <p:sldId id="350" r:id="rId34"/>
    <p:sldId id="353" r:id="rId35"/>
    <p:sldId id="355" r:id="rId36"/>
    <p:sldId id="351" r:id="rId37"/>
    <p:sldId id="322" r:id="rId38"/>
    <p:sldId id="360" r:id="rId39"/>
    <p:sldId id="271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17" d="100"/>
          <a:sy n="117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04-Jun-15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Guide/Regular_Expressions#Using_special_charact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703904"/>
            <a:ext cx="8229600" cy="1524000"/>
          </a:xfrm>
        </p:spPr>
        <p:txBody>
          <a:bodyPr/>
          <a:lstStyle/>
          <a:p>
            <a:r>
              <a:rPr lang="en-US" dirty="0"/>
              <a:t>Regular Expressions in 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63880"/>
            <a:ext cx="8229600" cy="569120"/>
          </a:xfrm>
        </p:spPr>
        <p:txBody>
          <a:bodyPr/>
          <a:lstStyle/>
          <a:p>
            <a:r>
              <a:rPr lang="en-US" dirty="0" smtClean="0"/>
              <a:t>Fast ways to search and replace string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Regex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8600"/>
            <a:ext cx="8686800" cy="2246769"/>
          </a:xfrm>
        </p:spPr>
        <p:txBody>
          <a:bodyPr/>
          <a:lstStyle/>
          <a:p>
            <a:r>
              <a:rPr lang="en-US" dirty="0" smtClean="0"/>
              <a:t>Regular expressions are built-in in JavaScript</a:t>
            </a:r>
          </a:p>
          <a:p>
            <a:pPr lvl="1"/>
            <a:r>
              <a:rPr lang="en-US" dirty="0" smtClean="0"/>
              <a:t>Can be created using a regex literal or using the </a:t>
            </a:r>
            <a:r>
              <a:rPr lang="en-US" dirty="0" err="1" smtClean="0"/>
              <a:t>RegExp</a:t>
            </a:r>
            <a:r>
              <a:rPr lang="en-US" dirty="0" smtClean="0"/>
              <a:t> function constructor:</a:t>
            </a:r>
          </a:p>
          <a:p>
            <a:pPr lvl="2"/>
            <a:r>
              <a:rPr lang="en-US" dirty="0" smtClean="0"/>
              <a:t>Regex literal: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88000" y="3929756"/>
            <a:ext cx="4392000" cy="400110"/>
          </a:xfrm>
        </p:spPr>
        <p:txBody>
          <a:bodyPr/>
          <a:lstStyle/>
          <a:p>
            <a:r>
              <a:rPr lang="en-US" dirty="0" smtClean="0"/>
              <a:t>var regex = \^T\</a:t>
            </a:r>
            <a:r>
              <a:rPr lang="bg-BG" dirty="0" smtClean="0"/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365000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err="1" smtClean="0"/>
              <a:t>RegExp</a:t>
            </a:r>
            <a:r>
              <a:rPr lang="en-US" dirty="0" smtClean="0"/>
              <a:t> function constructor: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88000" y="4997108"/>
            <a:ext cx="4392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 regex = new </a:t>
            </a:r>
            <a:r>
              <a:rPr lang="en-US" dirty="0" err="1" smtClean="0"/>
              <a:t>RegExp</a:t>
            </a:r>
            <a:r>
              <a:rPr lang="en-US" dirty="0" smtClean="0"/>
              <a:t>('^T\');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724000" y="3484842"/>
            <a:ext cx="2835135" cy="783193"/>
          </a:xfrm>
          <a:prstGeom prst="wedgeRoundRectCallout">
            <a:avLst>
              <a:gd name="adj1" fmla="val -59497"/>
              <a:gd name="adj2" fmla="val 352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Useful for static expressions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796000" y="5085000"/>
            <a:ext cx="2835135" cy="1123712"/>
          </a:xfrm>
          <a:prstGeom prst="wedgeRoundRectCallout">
            <a:avLst>
              <a:gd name="adj1" fmla="val -59782"/>
              <a:gd name="adj2" fmla="val -25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Useful for when the expressions depends on something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Regex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9000"/>
            <a:ext cx="8686800" cy="541686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In JavaScript, the regex is used over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five methods for regexes: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RegExp#test</a:t>
            </a:r>
            <a:r>
              <a:rPr lang="en-US" dirty="0" smtClean="0"/>
              <a:t> –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en-US" dirty="0" smtClean="0"/>
              <a:t> </a:t>
            </a:r>
            <a:r>
              <a:rPr lang="en-US" dirty="0"/>
              <a:t>for a match in a </a:t>
            </a:r>
            <a:r>
              <a:rPr lang="en-US" dirty="0" smtClean="0"/>
              <a:t>string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true or </a:t>
            </a:r>
            <a:r>
              <a:rPr lang="en-US" dirty="0" smtClean="0"/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String#match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searches</a:t>
            </a:r>
            <a:r>
              <a:rPr lang="en-US" dirty="0" smtClean="0"/>
              <a:t> </a:t>
            </a:r>
            <a:r>
              <a:rPr lang="en-US" dirty="0"/>
              <a:t>for a match in a </a:t>
            </a:r>
            <a:r>
              <a:rPr lang="en-US" dirty="0" smtClean="0"/>
              <a:t>string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an array of information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on a </a:t>
            </a:r>
            <a:r>
              <a:rPr lang="en-US" dirty="0" smtClean="0"/>
              <a:t>mismatch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String#replace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replaces</a:t>
            </a:r>
            <a:r>
              <a:rPr lang="en-US" dirty="0" smtClean="0"/>
              <a:t> </a:t>
            </a:r>
            <a:r>
              <a:rPr lang="en-US" dirty="0"/>
              <a:t>the matched substring with a replacement </a:t>
            </a:r>
            <a:r>
              <a:rPr lang="en-US" dirty="0" smtClean="0"/>
              <a:t>substring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Returns the new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4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Regex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000"/>
            <a:ext cx="8686800" cy="4688463"/>
          </a:xfrm>
        </p:spPr>
        <p:txBody>
          <a:bodyPr/>
          <a:lstStyle/>
          <a:p>
            <a:r>
              <a:rPr lang="en-US" sz="3200" dirty="0" smtClean="0"/>
              <a:t>In JavaScript, the regex is used over strings</a:t>
            </a:r>
          </a:p>
          <a:p>
            <a:pPr lvl="1"/>
            <a:r>
              <a:rPr lang="en-US" dirty="0"/>
              <a:t>There are five methods for </a:t>
            </a:r>
            <a:r>
              <a:rPr lang="en-US" dirty="0" smtClean="0"/>
              <a:t>regexes (</a:t>
            </a:r>
            <a:r>
              <a:rPr lang="en-US" dirty="0" err="1" smtClean="0"/>
              <a:t>cont</a:t>
            </a:r>
            <a:r>
              <a:rPr lang="en-US" dirty="0" smtClean="0"/>
              <a:t>):</a:t>
            </a: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String#split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breaks</a:t>
            </a:r>
            <a:r>
              <a:rPr lang="en-US" dirty="0" smtClean="0"/>
              <a:t> a string into an array of substrings, using an expression </a:t>
            </a:r>
            <a:r>
              <a:rPr lang="en-US" dirty="0"/>
              <a:t>or a fixed </a:t>
            </a:r>
            <a:r>
              <a:rPr lang="en-US" dirty="0" smtClean="0"/>
              <a:t>string</a:t>
            </a:r>
          </a:p>
          <a:p>
            <a:pPr lvl="3"/>
            <a:r>
              <a:rPr lang="en-US" dirty="0" smtClean="0"/>
              <a:t>Returns an array</a:t>
            </a:r>
            <a:endParaRPr lang="en-US" dirty="0"/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String#search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tests</a:t>
            </a:r>
            <a:r>
              <a:rPr lang="en-US" dirty="0" smtClean="0"/>
              <a:t> </a:t>
            </a:r>
            <a:r>
              <a:rPr lang="en-US" dirty="0"/>
              <a:t>for a match in a </a:t>
            </a:r>
            <a:r>
              <a:rPr lang="en-US" dirty="0" smtClean="0"/>
              <a:t>string</a:t>
            </a:r>
          </a:p>
          <a:p>
            <a:pPr lvl="3"/>
            <a:r>
              <a:rPr lang="en-US" dirty="0" smtClean="0"/>
              <a:t>It </a:t>
            </a:r>
            <a:r>
              <a:rPr lang="en-US" dirty="0"/>
              <a:t>returns the index of the match, or -1 if the search </a:t>
            </a:r>
            <a:r>
              <a:rPr lang="en-US" dirty="0" smtClean="0"/>
              <a:t>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4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83202"/>
            <a:ext cx="7924800" cy="1261798"/>
          </a:xfrm>
        </p:spPr>
        <p:txBody>
          <a:bodyPr/>
          <a:lstStyle/>
          <a:p>
            <a:r>
              <a:rPr lang="en-US" dirty="0" smtClean="0"/>
              <a:t>Creating and Using </a:t>
            </a:r>
            <a:br>
              <a:rPr lang="en-US" dirty="0" smtClean="0"/>
            </a:br>
            <a:r>
              <a:rPr lang="en-US" dirty="0" smtClean="0"/>
              <a:t>Regex in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23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2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565000"/>
            <a:ext cx="7924800" cy="685800"/>
          </a:xfrm>
        </p:spPr>
        <p:txBody>
          <a:bodyPr/>
          <a:lstStyle/>
          <a:p>
            <a:r>
              <a:rPr lang="en-US" dirty="0" smtClean="0"/>
              <a:t>Special Characters in Regular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23880"/>
            <a:ext cx="7924800" cy="569120"/>
          </a:xfrm>
        </p:spPr>
        <p:txBody>
          <a:bodyPr/>
          <a:lstStyle/>
          <a:p>
            <a:r>
              <a:rPr lang="en-US" dirty="0" smtClean="0"/>
              <a:t>For matching all kinds of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9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7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regular expressions have a set of special characters, that have a different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for matching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multiple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for matching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whitespace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for matching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digits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for matching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list of special characters can be found at: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developer.mozilla.org/en/docs/Web/JavaScript/Guide/Regular_Expressions#Using_special_characters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16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*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034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 – </a:t>
            </a:r>
            <a:r>
              <a:rPr lang="en-US" dirty="0" smtClean="0"/>
              <a:t>The preceding </a:t>
            </a:r>
            <a:r>
              <a:rPr lang="en-US" dirty="0"/>
              <a:t>character </a:t>
            </a:r>
            <a:r>
              <a:rPr lang="en-US" dirty="0" smtClean="0"/>
              <a:t>is matched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or more </a:t>
            </a:r>
            <a:r>
              <a:rPr lang="en-US" dirty="0" smtClean="0"/>
              <a:t>times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 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dirty="0" smtClean="0"/>
              <a:t>: '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dirty="0" err="1" smtClean="0"/>
              <a:t>l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aaaaaa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dirty="0" err="1" smtClean="0"/>
              <a:t>l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match</a:t>
            </a:r>
            <a:r>
              <a:rPr lang="en-US" dirty="0" smtClean="0"/>
              <a:t>: 'Good Telerik</a:t>
            </a:r>
            <a:r>
              <a:rPr lang="en-US" dirty="0"/>
              <a:t>', 'Doncho Minkov</a:t>
            </a:r>
            <a:r>
              <a:rPr lang="en-US" dirty="0" smtClean="0"/>
              <a:t>'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Remark: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dirty="0"/>
              <a:t>: </a:t>
            </a:r>
            <a:r>
              <a:rPr lang="en-US" dirty="0" smtClean="0"/>
              <a:t>'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Doncho</a:t>
            </a:r>
            <a:r>
              <a:rPr lang="en-US" dirty="0" smtClean="0"/>
              <a:t> Minkov'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'a' is matched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times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4970" y="2709000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700000" y="4437000"/>
            <a:ext cx="1872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Da*</a:t>
            </a:r>
            <a:r>
              <a:rPr lang="en-US" dirty="0" err="1" smtClean="0"/>
              <a:t>oncho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9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Characters: *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6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+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269000"/>
            <a:ext cx="8686800" cy="460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The preceding </a:t>
            </a:r>
            <a:r>
              <a:rPr lang="en-US" dirty="0"/>
              <a:t>character </a:t>
            </a:r>
            <a:r>
              <a:rPr lang="en-US" dirty="0" smtClean="0"/>
              <a:t>is matched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or more </a:t>
            </a:r>
            <a:r>
              <a:rPr lang="en-US" dirty="0" smtClean="0"/>
              <a:t>times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 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dirty="0" smtClean="0"/>
              <a:t>: '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dirty="0" err="1" smtClean="0"/>
              <a:t>l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aaaaaa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dirty="0" err="1" smtClean="0"/>
              <a:t>l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match</a:t>
            </a:r>
            <a:r>
              <a:rPr lang="en-US" dirty="0" smtClean="0"/>
              <a:t>: </a:t>
            </a:r>
            <a:r>
              <a:rPr lang="en-US" dirty="0" smtClean="0"/>
              <a:t>'Doncho Minkov', 'Good </a:t>
            </a:r>
            <a:r>
              <a:rPr lang="en-US" dirty="0" smtClean="0"/>
              <a:t>Telerik'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Remark: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match</a:t>
            </a:r>
            <a:r>
              <a:rPr lang="en-US" dirty="0" smtClean="0"/>
              <a:t>: </a:t>
            </a:r>
            <a:r>
              <a:rPr lang="en-US" dirty="0"/>
              <a:t>'Doncho</a:t>
            </a:r>
            <a:r>
              <a:rPr lang="en-US" dirty="0" smtClean="0"/>
              <a:t> Minkov'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4970" y="3063600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a+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700000" y="4791600"/>
            <a:ext cx="1872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Da+oncho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0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Characters: 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8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197000"/>
            <a:ext cx="7776000" cy="5508600"/>
          </a:xfrm>
        </p:spPr>
        <p:txBody>
          <a:bodyPr/>
          <a:lstStyle/>
          <a:p>
            <a:r>
              <a:rPr lang="en-US" dirty="0" smtClean="0"/>
              <a:t>Regular Expression Overview</a:t>
            </a:r>
          </a:p>
          <a:p>
            <a:r>
              <a:rPr lang="en-US" dirty="0" smtClean="0"/>
              <a:t>Special Characters for beginning and end</a:t>
            </a:r>
          </a:p>
          <a:p>
            <a:r>
              <a:rPr lang="en-US" dirty="0" smtClean="0"/>
              <a:t>Regex in JavaScript</a:t>
            </a:r>
          </a:p>
          <a:p>
            <a:pPr lvl="1"/>
            <a:r>
              <a:rPr lang="en-US" dirty="0" smtClean="0"/>
              <a:t>Regex literal and </a:t>
            </a:r>
            <a:r>
              <a:rPr lang="en-US" dirty="0" err="1" smtClean="0"/>
              <a:t>RegExp</a:t>
            </a:r>
            <a:r>
              <a:rPr lang="en-US" dirty="0" smtClean="0"/>
              <a:t> function constructor</a:t>
            </a:r>
          </a:p>
          <a:p>
            <a:r>
              <a:rPr lang="en-US" dirty="0" smtClean="0"/>
              <a:t>Special Characters in Regex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?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557000"/>
            <a:ext cx="8686800" cy="36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The preceding </a:t>
            </a:r>
            <a:r>
              <a:rPr lang="en-US" dirty="0"/>
              <a:t>character </a:t>
            </a:r>
            <a:r>
              <a:rPr lang="en-US" dirty="0" smtClean="0"/>
              <a:t>is matched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times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 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dirty="0" smtClean="0"/>
              <a:t>: </a:t>
            </a:r>
            <a:r>
              <a:rPr lang="en-US" dirty="0"/>
              <a:t>'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dirty="0"/>
              <a:t>elerik is Telerik</a:t>
            </a:r>
            <a:r>
              <a:rPr lang="en-US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match</a:t>
            </a:r>
            <a:r>
              <a:rPr lang="en-US" dirty="0" smtClean="0"/>
              <a:t>: 'Academy'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4970" y="3351600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Characters: 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5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Special Characters in Regex: .(dot)</a:t>
            </a:r>
            <a:endParaRPr lang="en-US" sz="3600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557000"/>
            <a:ext cx="8686800" cy="388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.(dot) – matches </a:t>
            </a:r>
            <a:r>
              <a:rPr lang="en-US" dirty="0"/>
              <a:t>any single character except the newline </a:t>
            </a:r>
            <a:r>
              <a:rPr lang="en-US" dirty="0" smtClean="0"/>
              <a:t>character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 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dirty="0" smtClean="0"/>
              <a:t>: </a:t>
            </a:r>
            <a:r>
              <a:rPr lang="en-US" dirty="0"/>
              <a:t>'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Telerik is Telerik</a:t>
            </a:r>
            <a:r>
              <a:rPr lang="en-US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Remark: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Matches </a:t>
            </a:r>
            <a:r>
              <a:rPr lang="en-US" dirty="0" smtClean="0"/>
              <a:t>any </a:t>
            </a:r>
            <a:r>
              <a:rPr lang="en-US" dirty="0" smtClean="0"/>
              <a:t>whole string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4970" y="3351600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28000" y="4509000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Characters: . (dot)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4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</a:t>
            </a:r>
            <a:r>
              <a:rPr lang="en-US" dirty="0"/>
              <a:t>|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557000"/>
            <a:ext cx="8686800" cy="244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/>
              <a:t> </a:t>
            </a:r>
            <a:r>
              <a:rPr lang="en-US" dirty="0"/>
              <a:t>– Matches one pattern or the </a:t>
            </a:r>
            <a:r>
              <a:rPr lang="en-US" dirty="0" smtClean="0"/>
              <a:t>other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     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dirty="0" smtClean="0"/>
              <a:t>: </a:t>
            </a:r>
            <a:r>
              <a:rPr lang="en-US" dirty="0"/>
              <a:t>'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dirty="0"/>
              <a:t>elerik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dirty="0" smtClean="0"/>
              <a:t>cademy'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52800" y="2853000"/>
            <a:ext cx="72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T|A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Characters: |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6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[ ]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1989000"/>
            <a:ext cx="8686800" cy="295465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Special Characters in Regex: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[xyz]</a:t>
            </a:r>
            <a:r>
              <a:rPr lang="en-US" dirty="0" smtClean="0"/>
              <a:t> </a:t>
            </a:r>
            <a:r>
              <a:rPr lang="en-US" dirty="0"/>
              <a:t>– Character </a:t>
            </a:r>
            <a:r>
              <a:rPr lang="en-US" dirty="0" smtClean="0"/>
              <a:t>set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Matches </a:t>
            </a:r>
            <a:r>
              <a:rPr lang="en-US" dirty="0"/>
              <a:t>any one of the enclosed </a:t>
            </a:r>
            <a:r>
              <a:rPr lang="en-US" dirty="0" smtClean="0"/>
              <a:t>characters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      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dirty="0" smtClean="0"/>
              <a:t>: </a:t>
            </a:r>
            <a:r>
              <a:rPr lang="en-US" dirty="0"/>
              <a:t>'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dirty="0"/>
              <a:t>elerik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dirty="0" smtClean="0"/>
              <a:t>cadem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</a:t>
            </a:r>
            <a:r>
              <a:rPr lang="en-US" dirty="0" smtClean="0"/>
              <a:t>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0000" y="3789000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</a:t>
            </a:r>
            <a:r>
              <a:rPr lang="en-US" dirty="0" err="1" smtClean="0"/>
              <a:t>TAy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3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Characters: [ 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82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Regex: [ ]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838501"/>
            <a:ext cx="8686800" cy="5758499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Special Characters in Regex: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[x-z]</a:t>
            </a:r>
            <a:r>
              <a:rPr lang="en-US" sz="2800" dirty="0" smtClean="0"/>
              <a:t> </a:t>
            </a:r>
            <a:r>
              <a:rPr lang="en-US" sz="2800" dirty="0"/>
              <a:t>– Character </a:t>
            </a:r>
            <a:r>
              <a:rPr lang="en-US" sz="2800" dirty="0" smtClean="0"/>
              <a:t>set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Matches </a:t>
            </a:r>
            <a:r>
              <a:rPr lang="en-US" sz="2600" dirty="0"/>
              <a:t>any one </a:t>
            </a:r>
            <a:r>
              <a:rPr lang="en-US" sz="2600" dirty="0" smtClean="0"/>
              <a:t>between the characters range</a:t>
            </a:r>
            <a:endParaRPr lang="en-US" sz="2600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       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sz="2600" dirty="0" smtClean="0"/>
              <a:t>: </a:t>
            </a:r>
            <a:r>
              <a:rPr lang="en-US" sz="2600" dirty="0"/>
              <a:t>'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sz="2600" dirty="0"/>
              <a:t>elerik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sz="2600" dirty="0"/>
              <a:t>cademy</a:t>
            </a:r>
            <a:r>
              <a:rPr lang="en-US" sz="2600" dirty="0" smtClean="0"/>
              <a:t>'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sz="2600" dirty="0"/>
              <a:t>: '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Telerik Academy</a:t>
            </a:r>
            <a:r>
              <a:rPr lang="en-US" sz="2600" dirty="0"/>
              <a:t>'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sz="2600" dirty="0"/>
              <a:t>: 'T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ele</a:t>
            </a:r>
            <a:r>
              <a:rPr lang="en-US" sz="2600" dirty="0"/>
              <a:t>r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ik </a:t>
            </a:r>
            <a:r>
              <a:rPr lang="en-US" sz="2600" dirty="0"/>
              <a:t>A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cadem</a:t>
            </a:r>
            <a:r>
              <a:rPr lang="en-US" sz="2600" dirty="0"/>
              <a:t>y</a:t>
            </a:r>
            <a:r>
              <a:rPr lang="en-US" sz="2600" dirty="0" smtClean="0"/>
              <a:t>'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 </a:t>
            </a:r>
            <a:endParaRPr lang="en-US" sz="2600" dirty="0"/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sz="2600" dirty="0"/>
              <a:t>: </a:t>
            </a:r>
            <a:r>
              <a:rPr lang="en-US" sz="2600" dirty="0" smtClean="0"/>
              <a:t>'John in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sz="2600" dirty="0" smtClean="0"/>
              <a:t>-years-old'</a:t>
            </a:r>
            <a:endParaRPr lang="en-US" sz="26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0000" y="2447588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[A-Z]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60000" y="3512884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[A-z]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260000" y="4535110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[a-q]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260000" y="5591312"/>
            <a:ext cx="93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[0-9]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39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8000" y="2743201"/>
            <a:ext cx="8208000" cy="685800"/>
          </a:xfrm>
        </p:spPr>
        <p:txBody>
          <a:bodyPr/>
          <a:lstStyle/>
          <a:p>
            <a:r>
              <a:rPr lang="en-US" dirty="0" smtClean="0"/>
              <a:t>Special Characters: [ ] Range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3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Special Characters in Regex: [^</a:t>
            </a:r>
            <a:r>
              <a:rPr lang="en-US" sz="3600" dirty="0" err="1" smtClean="0"/>
              <a:t>xyx</a:t>
            </a:r>
            <a:r>
              <a:rPr lang="en-US" sz="3600" dirty="0" smtClean="0"/>
              <a:t>]</a:t>
            </a:r>
            <a:endParaRPr lang="en-US" sz="3600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180000" y="1762422"/>
            <a:ext cx="8784000" cy="3216265"/>
          </a:xfr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Special Characters in Regex: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smtClean="0"/>
              <a:t> </a:t>
            </a:r>
            <a:r>
              <a:rPr lang="en-US" sz="2800" dirty="0"/>
              <a:t>– A negated or complemented character </a:t>
            </a:r>
            <a:r>
              <a:rPr lang="en-US" sz="2800" dirty="0" smtClean="0"/>
              <a:t>set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Matches </a:t>
            </a:r>
            <a:r>
              <a:rPr lang="en-US" sz="2400" dirty="0"/>
              <a:t>anything that is not enclosed in the brackets</a:t>
            </a:r>
            <a:r>
              <a:rPr lang="en-US" dirty="0" smtClean="0"/>
              <a:t>      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sz="2600" dirty="0" smtClean="0"/>
              <a:t>: </a:t>
            </a:r>
            <a:r>
              <a:rPr lang="en-US" sz="2600" dirty="0"/>
              <a:t>'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sz="2600" dirty="0"/>
              <a:t>e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en-US" sz="2600" dirty="0"/>
              <a:t>e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rik Ac</a:t>
            </a:r>
            <a:r>
              <a:rPr lang="en-US" sz="2600" dirty="0"/>
              <a:t>a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d</a:t>
            </a:r>
            <a:r>
              <a:rPr lang="en-US" sz="2600" dirty="0"/>
              <a:t>e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my</a:t>
            </a:r>
            <a:r>
              <a:rPr lang="en-US" sz="2600" dirty="0" smtClean="0"/>
              <a:t>'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match</a:t>
            </a:r>
            <a:r>
              <a:rPr lang="en-US" dirty="0"/>
              <a:t>: </a:t>
            </a:r>
            <a:r>
              <a:rPr lang="en-US" dirty="0" smtClean="0"/>
              <a:t>'</a:t>
            </a:r>
            <a:r>
              <a:rPr lang="en-US" dirty="0" err="1" smtClean="0"/>
              <a:t>eaaaaeeeaaa</a:t>
            </a:r>
            <a:r>
              <a:rPr lang="en-US" dirty="0" smtClean="0"/>
              <a:t>', '</a:t>
            </a:r>
            <a:r>
              <a:rPr lang="en-US" dirty="0" err="1" smtClean="0"/>
              <a:t>aaaa</a:t>
            </a:r>
            <a:r>
              <a:rPr lang="en-US" dirty="0" smtClean="0"/>
              <a:t>', '</a:t>
            </a:r>
            <a:r>
              <a:rPr lang="en-US" dirty="0" err="1" smtClean="0"/>
              <a:t>eeee</a:t>
            </a:r>
            <a:r>
              <a:rPr lang="en-US" dirty="0" smtClean="0"/>
              <a:t>'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30052" y="3403417"/>
            <a:ext cx="125394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[^</a:t>
            </a:r>
            <a:r>
              <a:rPr lang="en-US" dirty="0" err="1" smtClean="0"/>
              <a:t>ea</a:t>
            </a:r>
            <a:r>
              <a:rPr lang="en-US" dirty="0" smtClean="0"/>
              <a:t>]+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8000" y="2743201"/>
            <a:ext cx="8208000" cy="685800"/>
          </a:xfrm>
        </p:spPr>
        <p:txBody>
          <a:bodyPr/>
          <a:lstStyle/>
          <a:p>
            <a:r>
              <a:rPr lang="en-US" dirty="0" smtClean="0"/>
              <a:t>Special Characters: </a:t>
            </a:r>
            <a:r>
              <a:rPr lang="en-US" sz="5400" dirty="0" smtClean="0"/>
              <a:t>[^xyz]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41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000" y="76200"/>
            <a:ext cx="7295400" cy="838200"/>
          </a:xfrm>
        </p:spPr>
        <p:txBody>
          <a:bodyPr/>
          <a:lstStyle/>
          <a:p>
            <a:r>
              <a:rPr lang="en-US" sz="3800" dirty="0" smtClean="0"/>
              <a:t>Special Characters in Regex: </a:t>
            </a:r>
            <a:r>
              <a:rPr lang="en-U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228600" y="803011"/>
            <a:ext cx="8686800" cy="294080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Special Characters in Regex: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r>
              <a:rPr lang="en-US" sz="2800" dirty="0" smtClean="0"/>
              <a:t> – matches </a:t>
            </a:r>
            <a:r>
              <a:rPr lang="en-US" sz="2800" dirty="0"/>
              <a:t>exactly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 smtClean="0"/>
              <a:t> occurrences</a:t>
            </a:r>
            <a:r>
              <a:rPr lang="en-US" dirty="0" smtClean="0"/>
              <a:t>       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Where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600" dirty="0" smtClean="0"/>
              <a:t> </a:t>
            </a:r>
            <a:r>
              <a:rPr lang="en-US" sz="2600" dirty="0"/>
              <a:t>is a positive </a:t>
            </a:r>
            <a:r>
              <a:rPr lang="en-US" sz="2600" dirty="0" smtClean="0"/>
              <a:t>number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sz="2600" dirty="0" smtClean="0"/>
              <a:t>: </a:t>
            </a:r>
            <a:r>
              <a:rPr lang="en-US" sz="2600" dirty="0"/>
              <a:t>'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Teler</a:t>
            </a:r>
            <a:r>
              <a:rPr lang="en-US" sz="2600" dirty="0"/>
              <a:t>ik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Acade</a:t>
            </a:r>
            <a:r>
              <a:rPr lang="en-US" sz="2600" dirty="0"/>
              <a:t>my</a:t>
            </a:r>
            <a:r>
              <a:rPr lang="en-US" sz="2600" dirty="0" smtClean="0"/>
              <a:t>', '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Donch</a:t>
            </a:r>
            <a:r>
              <a:rPr lang="en-US" sz="2600" dirty="0" smtClean="0"/>
              <a:t>o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Minko</a:t>
            </a:r>
            <a:r>
              <a:rPr lang="en-US" sz="2600" dirty="0" smtClean="0"/>
              <a:t>v'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match</a:t>
            </a:r>
            <a:r>
              <a:rPr lang="en-US" sz="2600" dirty="0" smtClean="0"/>
              <a:t>: 'JS is </a:t>
            </a:r>
            <a:r>
              <a:rPr lang="en-US" sz="2600" dirty="0" smtClean="0"/>
              <a:t>the best</a:t>
            </a:r>
            <a:r>
              <a:rPr lang="en-US" sz="2600" dirty="0" smtClean="0"/>
              <a:t>' </a:t>
            </a:r>
            <a:endParaRPr lang="en-US" sz="26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0000" y="2347499"/>
            <a:ext cx="1368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[A-z]{5}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228600" y="3789000"/>
            <a:ext cx="8686800" cy="2769989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{N, M}</a:t>
            </a:r>
            <a:r>
              <a:rPr lang="en-US" sz="2800" dirty="0" smtClean="0"/>
              <a:t> – matches </a:t>
            </a:r>
            <a:r>
              <a:rPr lang="en-US" sz="2800" dirty="0"/>
              <a:t>at least 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/>
              <a:t> and at </a:t>
            </a:r>
            <a:r>
              <a:rPr lang="en-US" sz="2800" dirty="0" smtClean="0"/>
              <a:t>most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800" dirty="0" smtClean="0"/>
              <a:t> occurrences of </a:t>
            </a:r>
            <a:r>
              <a:rPr lang="en-US" sz="2800" dirty="0"/>
              <a:t>the preceding </a:t>
            </a:r>
            <a:r>
              <a:rPr lang="en-US" sz="2800" dirty="0" smtClean="0"/>
              <a:t>character</a:t>
            </a:r>
            <a:endParaRPr lang="en-US" sz="2800" dirty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Where 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600" dirty="0"/>
              <a:t> and 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600" dirty="0"/>
              <a:t> are positive </a:t>
            </a:r>
            <a:r>
              <a:rPr lang="en-US" sz="2600" dirty="0" smtClean="0"/>
              <a:t>integers</a:t>
            </a:r>
            <a:endParaRPr lang="en-US" sz="2600" dirty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  </a:t>
            </a:r>
            <a:endParaRPr lang="en-US" sz="2600" dirty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sz="2600" dirty="0" smtClean="0"/>
              <a:t>: '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Teler</a:t>
            </a:r>
            <a:r>
              <a:rPr lang="en-US" sz="2600" dirty="0" smtClean="0"/>
              <a:t>ik 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Acade</a:t>
            </a:r>
            <a:r>
              <a:rPr lang="en-US" sz="2600" dirty="0" smtClean="0"/>
              <a:t>my', </a:t>
            </a:r>
            <a:r>
              <a:rPr lang="en-US" sz="2600" dirty="0"/>
              <a:t>'JS is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best</a:t>
            </a:r>
            <a:r>
              <a:rPr lang="en-US" sz="2600" dirty="0"/>
              <a:t>' </a:t>
            </a:r>
            <a:endParaRPr lang="en-US" sz="2600" dirty="0" smtClean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match</a:t>
            </a:r>
            <a:r>
              <a:rPr lang="en-US" sz="2600" dirty="0"/>
              <a:t>: </a:t>
            </a:r>
            <a:r>
              <a:rPr lang="en-US" sz="2600" dirty="0" smtClean="0"/>
              <a:t>'Ivo </a:t>
            </a:r>
            <a:r>
              <a:rPr lang="en-US" sz="2600" dirty="0"/>
              <a:t>is </a:t>
            </a:r>
            <a:r>
              <a:rPr lang="en-US" sz="2600" dirty="0" smtClean="0"/>
              <a:t>the MAN'</a:t>
            </a:r>
            <a:endParaRPr lang="en-US" sz="260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260000" y="5150879"/>
            <a:ext cx="180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[A-z]{4, 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1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Characters: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8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Other Special </a:t>
            </a:r>
            <a:br>
              <a:rPr lang="en-US" dirty="0" smtClean="0"/>
            </a:br>
            <a:r>
              <a:rPr lang="en-US" dirty="0" smtClean="0"/>
              <a:t>Characters </a:t>
            </a:r>
            <a:r>
              <a:rPr lang="en-US" dirty="0"/>
              <a:t>in </a:t>
            </a:r>
            <a:r>
              <a:rPr lang="en-US" dirty="0" smtClean="0"/>
              <a:t>Regex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228600" y="958991"/>
            <a:ext cx="8686800" cy="6214009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Special Characters in Regex: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</a:t>
            </a:r>
            <a:r>
              <a:rPr lang="en-US" sz="2600" dirty="0"/>
              <a:t> </a:t>
            </a:r>
            <a:r>
              <a:rPr lang="en-US" sz="2600" dirty="0" smtClean="0"/>
              <a:t>– matches </a:t>
            </a:r>
            <a:r>
              <a:rPr lang="en-US" sz="2600" dirty="0"/>
              <a:t>a single white space character, including space, tab, form feed, line </a:t>
            </a:r>
            <a:r>
              <a:rPr lang="en-US" sz="2600" dirty="0" smtClean="0"/>
              <a:t>feed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 smtClean="0"/>
              <a:t>– matches </a:t>
            </a:r>
            <a:r>
              <a:rPr lang="en-US" sz="2600" dirty="0"/>
              <a:t>a single character other than white </a:t>
            </a:r>
            <a:r>
              <a:rPr lang="en-US" sz="2600" dirty="0" smtClean="0"/>
              <a:t>space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</a:t>
            </a:r>
            <a:r>
              <a:rPr lang="en-US" sz="2600" dirty="0"/>
              <a:t> </a:t>
            </a:r>
            <a:r>
              <a:rPr lang="en-US" sz="2600" dirty="0" smtClean="0"/>
              <a:t>– </a:t>
            </a:r>
            <a:r>
              <a:rPr lang="en-US" sz="2600" dirty="0"/>
              <a:t>matches a digit </a:t>
            </a:r>
            <a:r>
              <a:rPr lang="en-US" sz="2600" dirty="0" smtClean="0"/>
              <a:t>character</a:t>
            </a:r>
            <a:endParaRPr lang="en-US" sz="2600" dirty="0"/>
          </a:p>
          <a:p>
            <a:pPr lvl="2">
              <a:lnSpc>
                <a:spcPct val="90000"/>
              </a:lnSpc>
            </a:pPr>
            <a:r>
              <a:rPr lang="en-US" sz="2400" dirty="0"/>
              <a:t>Equivalent to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</a:t>
            </a:r>
            <a:r>
              <a:rPr lang="en-US" sz="2600" dirty="0" smtClean="0"/>
              <a:t> – </a:t>
            </a:r>
            <a:r>
              <a:rPr lang="en-US" sz="2600" dirty="0"/>
              <a:t>matches </a:t>
            </a:r>
            <a:r>
              <a:rPr lang="en-US" sz="2600" dirty="0" smtClean="0"/>
              <a:t>any non-digit character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Equivalent to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[^0-9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</a:t>
            </a:r>
            <a:r>
              <a:rPr lang="en-US" sz="2600" dirty="0"/>
              <a:t> – </a:t>
            </a:r>
            <a:r>
              <a:rPr lang="en-US" sz="2600" dirty="0" smtClean="0"/>
              <a:t>matches </a:t>
            </a:r>
            <a:r>
              <a:rPr lang="en-US" sz="2600" dirty="0"/>
              <a:t>any alphanumeric character including the </a:t>
            </a:r>
            <a:r>
              <a:rPr lang="en-US" sz="2600" dirty="0" smtClean="0"/>
              <a:t>underscore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</a:t>
            </a:r>
            <a:r>
              <a:rPr lang="en-US" sz="3200" dirty="0" smtClean="0"/>
              <a:t> </a:t>
            </a:r>
            <a:r>
              <a:rPr lang="en-US" sz="2600" dirty="0"/>
              <a:t>– matches any </a:t>
            </a:r>
            <a:r>
              <a:rPr lang="en-US" sz="2600" dirty="0" smtClean="0"/>
              <a:t>non-alphanumeric or underscore character</a:t>
            </a:r>
            <a:endParaRPr lang="en-US" sz="2600" dirty="0"/>
          </a:p>
          <a:p>
            <a:pPr lvl="1">
              <a:lnSpc>
                <a:spcPct val="90000"/>
              </a:lnSpc>
            </a:pPr>
            <a:endParaRPr lang="en-US" sz="2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Open Sans"/>
              </a:rPr>
              <a:t>Matches a digit character. Equivalent to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[0-9]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Open Sans"/>
              </a:rPr>
              <a:t>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99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Characters: [ 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43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 Flags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2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5800"/>
            <a:ext cx="8686800" cy="2263200"/>
          </a:xfrm>
        </p:spPr>
        <p:txBody>
          <a:bodyPr/>
          <a:lstStyle/>
          <a:p>
            <a:r>
              <a:rPr lang="en-US" dirty="0" smtClean="0"/>
              <a:t>Regular expression have optional flags that allow for global and case insensitive searching</a:t>
            </a:r>
          </a:p>
          <a:p>
            <a:pPr lvl="1"/>
            <a:r>
              <a:rPr lang="en-US" dirty="0" smtClean="0"/>
              <a:t>These flags can be used separately or together in any order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2" b="17095"/>
          <a:stretch/>
        </p:blipFill>
        <p:spPr bwMode="auto">
          <a:xfrm>
            <a:off x="533400" y="3645000"/>
            <a:ext cx="8077200" cy="154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6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 Flags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expression is a set of patterns used to match character combinations in strings</a:t>
            </a:r>
          </a:p>
          <a:p>
            <a:pPr lvl="1"/>
            <a:r>
              <a:rPr lang="en-US" dirty="0"/>
              <a:t>Find and extract data from a </a:t>
            </a:r>
            <a:r>
              <a:rPr lang="en-US" dirty="0" smtClean="0"/>
              <a:t>document</a:t>
            </a:r>
            <a:endParaRPr lang="en-US" dirty="0"/>
          </a:p>
          <a:p>
            <a:pPr lvl="1"/>
            <a:r>
              <a:rPr lang="en-US" dirty="0"/>
              <a:t>Validate content supplied in a form before it is </a:t>
            </a:r>
            <a:r>
              <a:rPr lang="en-US" dirty="0" smtClean="0"/>
              <a:t>submitted like:</a:t>
            </a:r>
            <a:endParaRPr lang="en-US" dirty="0"/>
          </a:p>
          <a:p>
            <a:pPr lvl="2"/>
            <a:r>
              <a:rPr lang="en-US" dirty="0"/>
              <a:t>Telephone numbers</a:t>
            </a:r>
          </a:p>
          <a:p>
            <a:pPr lvl="2"/>
            <a:r>
              <a:rPr lang="en-US" dirty="0" smtClean="0"/>
              <a:t>SSN/EGN</a:t>
            </a:r>
            <a:endParaRPr lang="en-US" dirty="0"/>
          </a:p>
          <a:p>
            <a:pPr lvl="2"/>
            <a:r>
              <a:rPr lang="en-US" dirty="0"/>
              <a:t>Email addresses</a:t>
            </a:r>
          </a:p>
          <a:p>
            <a:pPr lvl="2"/>
            <a:r>
              <a:rPr lang="en-US" dirty="0"/>
              <a:t>Anything that follows a </a:t>
            </a:r>
            <a:r>
              <a:rPr lang="en-US" dirty="0" smtClean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3773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000"/>
            <a:ext cx="8686800" cy="457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Regular expressions are an extremely powerful tool implemented in most languages</a:t>
            </a:r>
          </a:p>
          <a:p>
            <a:r>
              <a:rPr lang="en-US" dirty="0" smtClean="0"/>
              <a:t>Yet, regular expressions have their own syntax and usage of special characters</a:t>
            </a:r>
            <a:endParaRPr lang="en-US" dirty="0"/>
          </a:p>
          <a:p>
            <a:pPr lvl="1"/>
            <a:r>
              <a:rPr lang="en-US" dirty="0" smtClean="0"/>
              <a:t>Difficult to remember if you use them infrequently</a:t>
            </a:r>
          </a:p>
          <a:p>
            <a:r>
              <a:rPr lang="en-US" dirty="0" smtClean="0"/>
              <a:t>Regular expressions can be tested at:</a:t>
            </a:r>
          </a:p>
          <a:p>
            <a:pPr lvl="1"/>
            <a:r>
              <a:rPr lang="en-US" dirty="0">
                <a:hlinkClick r:id="rId2"/>
              </a:rPr>
              <a:t>http://www.regexr.com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55202"/>
            <a:ext cx="7924800" cy="1261798"/>
          </a:xfrm>
        </p:spPr>
        <p:txBody>
          <a:bodyPr/>
          <a:lstStyle/>
          <a:p>
            <a:r>
              <a:rPr lang="en-US" dirty="0" smtClean="0"/>
              <a:t>Regex Special Characters for Beginning and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5473" y="3861000"/>
            <a:ext cx="7924800" cy="569120"/>
          </a:xfrm>
        </p:spPr>
        <p:txBody>
          <a:bodyPr/>
          <a:lstStyle/>
          <a:p>
            <a:r>
              <a:rPr lang="en-US" dirty="0" smtClean="0"/>
              <a:t>^ and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0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Special Characters for </a:t>
            </a:r>
            <a:r>
              <a:rPr lang="en-US" dirty="0" smtClean="0"/>
              <a:t>Beginning </a:t>
            </a:r>
            <a:r>
              <a:rPr lang="en-US" dirty="0"/>
              <a:t>and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041858"/>
          </a:xfrm>
        </p:spPr>
        <p:txBody>
          <a:bodyPr/>
          <a:lstStyle/>
          <a:p>
            <a:r>
              <a:rPr lang="en-US" dirty="0" smtClean="0"/>
              <a:t>Special Characters: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dirty="0" smtClean="0"/>
              <a:t> - matches the beginning of input</a:t>
            </a:r>
          </a:p>
          <a:p>
            <a:pPr lvl="2"/>
            <a:r>
              <a:rPr lang="en-US" dirty="0" smtClean="0"/>
              <a:t>         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dirty="0" smtClean="0"/>
              <a:t>: '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dirty="0" smtClean="0"/>
              <a:t>elerik Academy', '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dirty="0" smtClean="0"/>
              <a:t>elerik', '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dirty="0" smtClean="0"/>
              <a:t>heta'</a:t>
            </a:r>
          </a:p>
          <a:p>
            <a:pPr lvl="2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match</a:t>
            </a:r>
            <a:r>
              <a:rPr lang="en-US" dirty="0" smtClean="0"/>
              <a:t>: 'Academy', 'Good Telerik'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3430" y="2164890"/>
            <a:ext cx="576000" cy="400110"/>
          </a:xfrm>
        </p:spPr>
        <p:txBody>
          <a:bodyPr/>
          <a:lstStyle/>
          <a:p>
            <a:r>
              <a:rPr lang="en-US" dirty="0" smtClean="0"/>
              <a:t>^T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230384" y="3949751"/>
            <a:ext cx="8686800" cy="250324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 - matches the end of input</a:t>
            </a:r>
          </a:p>
          <a:p>
            <a:pPr lvl="2"/>
            <a:r>
              <a:rPr lang="en-US" dirty="0" smtClean="0"/>
              <a:t>         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Matches</a:t>
            </a:r>
            <a:r>
              <a:rPr lang="en-US" dirty="0" smtClean="0"/>
              <a:t>: 'Telerik Academ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y</a:t>
            </a:r>
            <a:r>
              <a:rPr lang="en-US" dirty="0" smtClean="0"/>
              <a:t>', 'Academ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y</a:t>
            </a:r>
            <a:r>
              <a:rPr lang="en-US" dirty="0" smtClean="0"/>
              <a:t>', 'yumm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y</a:t>
            </a:r>
            <a:r>
              <a:rPr lang="en-US" dirty="0" smtClean="0"/>
              <a:t>'</a:t>
            </a:r>
          </a:p>
          <a:p>
            <a:pPr lvl="2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match</a:t>
            </a:r>
            <a:r>
              <a:rPr lang="en-US" dirty="0" smtClean="0"/>
              <a:t>: 'Telerik', 'Good Telerik'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252800" y="4671310"/>
            <a:ext cx="57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Regex Special Characters for Beginning and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155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Using </a:t>
            </a:r>
            <a:br>
              <a:rPr lang="en-US" dirty="0" smtClean="0"/>
            </a:br>
            <a:r>
              <a:rPr lang="en-US" dirty="0" smtClean="0"/>
              <a:t>Regex 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67880"/>
            <a:ext cx="7924800" cy="569120"/>
          </a:xfrm>
        </p:spPr>
        <p:txBody>
          <a:bodyPr/>
          <a:lstStyle/>
          <a:p>
            <a:r>
              <a:rPr lang="en-US" dirty="0" smtClean="0"/>
              <a:t>How to use it on the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4639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5073</TotalTime>
  <Words>1146</Words>
  <Application>Microsoft Office PowerPoint</Application>
  <PresentationFormat>On-screen Show (4:3)</PresentationFormat>
  <Paragraphs>220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</vt:lpstr>
      <vt:lpstr>Consolas</vt:lpstr>
      <vt:lpstr>Corbel</vt:lpstr>
      <vt:lpstr>Open Sans</vt:lpstr>
      <vt:lpstr>Wingdings 2</vt:lpstr>
      <vt:lpstr>Telerik Academy</vt:lpstr>
      <vt:lpstr>Regular Expressions in JS</vt:lpstr>
      <vt:lpstr>Table of Contents</vt:lpstr>
      <vt:lpstr>Regular Expressions</vt:lpstr>
      <vt:lpstr>Regular Expressions Overview</vt:lpstr>
      <vt:lpstr>Regex Syntax</vt:lpstr>
      <vt:lpstr>Regex Special Characters for Beginning and End</vt:lpstr>
      <vt:lpstr>Regex Special Characters for Beginning and End</vt:lpstr>
      <vt:lpstr>Regex Special Characters for Beginning and End</vt:lpstr>
      <vt:lpstr>Creating and Using  Regex in JavaScript</vt:lpstr>
      <vt:lpstr>Creating Regex in JavaScript</vt:lpstr>
      <vt:lpstr>Using Regex in JavaScript</vt:lpstr>
      <vt:lpstr>Using Regex in JavaScript</vt:lpstr>
      <vt:lpstr>Creating and Using  Regex in JavaScript</vt:lpstr>
      <vt:lpstr>Special Characters in Regular Expressions</vt:lpstr>
      <vt:lpstr>Special Characters in Regex</vt:lpstr>
      <vt:lpstr>Special Characters in Regex: *</vt:lpstr>
      <vt:lpstr>Special Characters: *</vt:lpstr>
      <vt:lpstr>Special Characters in Regex: +</vt:lpstr>
      <vt:lpstr>Special Characters: +</vt:lpstr>
      <vt:lpstr>Special Characters in Regex: ?</vt:lpstr>
      <vt:lpstr>Special Characters: ?</vt:lpstr>
      <vt:lpstr>Special Characters in Regex: .(dot)</vt:lpstr>
      <vt:lpstr>Special Characters: . (dot)</vt:lpstr>
      <vt:lpstr>Special Characters in Regex: |</vt:lpstr>
      <vt:lpstr>Special Characters: |</vt:lpstr>
      <vt:lpstr>Special Characters in Regex: [ ]</vt:lpstr>
      <vt:lpstr>Special Characters: [ ]</vt:lpstr>
      <vt:lpstr>Special Characters in Regex: [ ]</vt:lpstr>
      <vt:lpstr>Special Characters: [ ] Range</vt:lpstr>
      <vt:lpstr>Special Characters in Regex: [^xyx]</vt:lpstr>
      <vt:lpstr>Special Characters: [^xyz]</vt:lpstr>
      <vt:lpstr>Special Characters in Regex: {}</vt:lpstr>
      <vt:lpstr>Special Characters: {}</vt:lpstr>
      <vt:lpstr>Other Special  Characters in Regex</vt:lpstr>
      <vt:lpstr>Special Characters: [ ]</vt:lpstr>
      <vt:lpstr>Regular Expression Flags</vt:lpstr>
      <vt:lpstr>Regular Expression Flags</vt:lpstr>
      <vt:lpstr>Regular Expression Flags</vt:lpstr>
      <vt:lpstr>Regular Expressions in JS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in JavaScript</dc:title>
  <dc:creator>Doncho Minkov</dc:creator>
  <cp:keywords>regex;Regular Expression</cp:keywords>
  <cp:lastModifiedBy>Doncho Minkov</cp:lastModifiedBy>
  <cp:revision>760</cp:revision>
  <dcterms:created xsi:type="dcterms:W3CDTF">2013-03-13T10:52:48Z</dcterms:created>
  <dcterms:modified xsi:type="dcterms:W3CDTF">2015-06-04T14:05:21Z</dcterms:modified>
</cp:coreProperties>
</file>