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8"/>
  </p:notesMasterIdLst>
  <p:handoutMasterIdLst>
    <p:handoutMasterId r:id="rId49"/>
  </p:handoutMasterIdLst>
  <p:sldIdLst>
    <p:sldId id="320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417" r:id="rId29"/>
    <p:sldId id="416" r:id="rId30"/>
    <p:sldId id="383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5" r:id="rId39"/>
    <p:sldId id="396" r:id="rId40"/>
    <p:sldId id="398" r:id="rId41"/>
    <p:sldId id="419" r:id="rId42"/>
    <p:sldId id="422" r:id="rId43"/>
    <p:sldId id="421" r:id="rId44"/>
    <p:sldId id="420" r:id="rId45"/>
    <p:sldId id="407" r:id="rId46"/>
    <p:sldId id="401" r:id="rId4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5510" autoAdjust="0"/>
  </p:normalViewPr>
  <p:slideViewPr>
    <p:cSldViewPr>
      <p:cViewPr varScale="1">
        <p:scale>
          <a:sx n="108" d="100"/>
          <a:sy n="108" d="100"/>
        </p:scale>
        <p:origin x="-9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7747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1178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805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7705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2751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3389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7980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199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87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581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1634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623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0533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280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567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549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thumbs.imagekind.com/member/e0efd513-821a-48e3-862b-509421fc5dcb/uploadedartwork/650X650/f8cac265-11a0-4002-a577-61c6ca8ab4cc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://thumbs.imagekind.com/member/7be72e7b-6ce7-4daf-8e4f-07d332d733a2/uploadedartwork/650X650/8bb09960-cd1e-43ef-b39b-2a89e55c524c.jp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Execute Blocks of Code Multiple Times</a:t>
            </a:r>
            <a:endParaRPr lang="en-US" dirty="0"/>
          </a:p>
        </p:txBody>
      </p:sp>
      <p:pic>
        <p:nvPicPr>
          <p:cNvPr id="84996" name="Picture 4" descr="spiral - &amp;#x22;The Coasters&amp;#x22;, fractal art">
            <a:hlinkClick r:id="rId2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62500" y="4495800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  <p:pic>
        <p:nvPicPr>
          <p:cNvPr id="84998" name="Picture 6" descr="Genesis">
            <a:hlinkClick r:id="rId4" tooltip="Genesis | Edward Kinnally "/>
          </p:cNvPr>
          <p:cNvPicPr>
            <a:picLocks noChangeAspect="1" noChangeArrowheads="1"/>
          </p:cNvPicPr>
          <p:nvPr/>
        </p:nvPicPr>
        <p:blipFill>
          <a:blip r:embed="rId5" cstate="screen">
            <a:lum contrast="-20000"/>
          </a:blip>
          <a:srcRect/>
          <a:stretch>
            <a:fillRect/>
          </a:stretch>
        </p:blipFill>
        <p:spPr bwMode="auto">
          <a:xfrm rot="5400000">
            <a:off x="1769457" y="-169254"/>
            <a:ext cx="1795087" cy="4267202"/>
          </a:xfrm>
          <a:prstGeom prst="roundRect">
            <a:avLst>
              <a:gd name="adj" fmla="val 9914"/>
            </a:avLst>
          </a:prstGeom>
          <a:noFill/>
        </p:spPr>
      </p:pic>
      <p:sp>
        <p:nvSpPr>
          <p:cNvPr id="16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 – Example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19748"/>
            <a:ext cx="8496300" cy="604838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 or not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39750" y="2081748"/>
            <a:ext cx="80645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numberStr = read('input-tb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parseInt(numberStr);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Math.sqrt(number);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 &amp;&amp; (divider &lt;= maxDivider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divider ==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        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divider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print('output-tb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,prime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5943600" cy="1457325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While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912074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3886200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3886201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5650" y="1722477"/>
            <a:ext cx="76327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numberStr = read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('input-tb');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parseInt(numberStr);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==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+ '*'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fact;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print('output-tb',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factStr);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locke.citizendium.org:8080/images/thumb/c/cd/OneOverFactorial.jpg/400px-OneOverFactori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838199"/>
            <a:ext cx="3810000" cy="2905125"/>
          </a:xfrm>
          <a:prstGeom prst="roundRect">
            <a:avLst>
              <a:gd name="adj" fmla="val 4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4343400"/>
            <a:ext cx="6246812" cy="921349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34095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371600"/>
            <a:ext cx="6480175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76400" y="4105275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2" y="1828800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219200"/>
            <a:ext cx="1603102" cy="1435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Statement</a:t>
            </a:r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981200"/>
            <a:ext cx="4781028" cy="3650203"/>
            <a:chOff x="686322" y="2057400"/>
            <a:chExt cx="4781028" cy="3650203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657600" y="1600200"/>
            <a:ext cx="4495800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6004" y="3213786"/>
            <a:ext cx="38052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85579">
            <a:off x="345829" y="3364631"/>
            <a:ext cx="5143236" cy="29416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5002"/>
            <a:ext cx="79248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2317790"/>
            <a:ext cx="777716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+ '*'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fact;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print('output-tb',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factStr);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Product[N..M] – Example</a:t>
            </a:r>
            <a:endParaRPr lang="bg-BG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[n..m]: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54063" y="2366963"/>
            <a:ext cx="7705725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n;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number;		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+= 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!= m)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productStr += '*';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&lt;= m);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product;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print('output-tb', productStr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86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is </a:t>
            </a:r>
            <a:r>
              <a:rPr lang="en-US" dirty="0" smtClean="0"/>
              <a:t>a Loop</a:t>
            </a:r>
            <a:r>
              <a:rPr lang="en-US" dirty="0"/>
              <a:t>?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Loops in </a:t>
            </a:r>
            <a:r>
              <a:rPr lang="en-US" dirty="0" smtClean="0"/>
              <a:t>JavaScript</a:t>
            </a:r>
            <a:endParaRPr lang="en-US" dirty="0"/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…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Nested </a:t>
            </a:r>
            <a:r>
              <a:rPr lang="en-US" dirty="0"/>
              <a:t>loops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44479" y="1676400"/>
            <a:ext cx="3713721" cy="3819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76325" y="1295400"/>
            <a:ext cx="6818312" cy="1676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do-while Loop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1754718" y="3810001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0574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expression that is evaluated to boolean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2168604"/>
            <a:ext cx="7489825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 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38350" y="1779759"/>
            <a:ext cx="222885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754063" y="1752600"/>
            <a:ext cx="756285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 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744913"/>
            <a:ext cx="8496300" cy="2376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Executed 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used 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429000"/>
            <a:ext cx="8496300" cy="3182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Evaluated </a:t>
            </a:r>
            <a:r>
              <a:rPr lang="en-US" dirty="0" smtClean="0"/>
              <a:t>before </a:t>
            </a:r>
            <a:r>
              <a:rPr lang="en-US" dirty="0"/>
              <a:t>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evaluated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If evaluated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90575" y="1600200"/>
            <a:ext cx="75628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...) 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40313" y="1600200"/>
            <a:ext cx="1762126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77000" y="1677650"/>
            <a:ext cx="12954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505200"/>
            <a:ext cx="8496300" cy="2735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to update the counter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54062" y="1677650"/>
            <a:ext cx="77041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7088" y="18230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8800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5238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2168604"/>
            <a:ext cx="7718425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number++)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 + ' </a:t>
            </a:r>
            <a:r>
              <a:rPr lang="nn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419600"/>
            <a:ext cx="76993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factorial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990600"/>
            <a:ext cx="8496300" cy="1143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Complex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-loops could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have several counter variables: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321004"/>
            <a:ext cx="779462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i=1, sum=1; i&lt;=128; i=i*2, sum+=i)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console.log('i=' + i + ', sum=' +sum);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336544"/>
            <a:ext cx="77946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3657600"/>
            <a:ext cx="8191500" cy="60960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62542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2600742"/>
            <a:ext cx="7489825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i=0; i&lt;m;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result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Loop?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</a:t>
            </a:r>
            <a:r>
              <a:rPr kumimoji="0" lang="en-US" dirty="0"/>
              <a:t> 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statements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</a:t>
            </a: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944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43100" y="3464142"/>
            <a:ext cx="5105400" cy="2784258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5906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Using Loops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700" y="3505200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 {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 {		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002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25273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95025" y="3352800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963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the following </a:t>
            </a:r>
            <a:r>
              <a:rPr lang="en-US" dirty="0" smtClean="0"/>
              <a:t>triangle:</a:t>
            </a:r>
            <a:endParaRPr lang="en-US" dirty="0"/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381000" y="3733800"/>
            <a:ext cx="83820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resultStr = '';  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for(var row = 1; row &lt;= n; row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for(var column = 1; column &lt;= row; column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resultStr += column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resultStr 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'\n';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console.log(resultStr);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325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Triangle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977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90800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Primes[N, M]</a:t>
            </a:r>
            <a:r>
              <a:rPr lang="en-US"/>
              <a:t> – Example</a:t>
            </a:r>
            <a:endParaRPr lang="bg-BG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62000"/>
            <a:ext cx="8496300" cy="577850"/>
          </a:xfrm>
        </p:spPr>
        <p:txBody>
          <a:bodyPr/>
          <a:lstStyle/>
          <a:p>
            <a:r>
              <a:rPr lang="en-US" dirty="0"/>
              <a:t>Print all prime numbers in </a:t>
            </a:r>
            <a:r>
              <a:rPr lang="en-US" dirty="0" smtClean="0"/>
              <a:t>the interval [n</a:t>
            </a:r>
            <a:r>
              <a:rPr lang="en-US" dirty="0"/>
              <a:t>, m</a:t>
            </a:r>
            <a:r>
              <a:rPr lang="en-US" dirty="0" smtClean="0"/>
              <a:t>]: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754063" y="1571685"/>
            <a:ext cx="7634287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= n; number &lt;= m; number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isPrime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Math.sqrt(number);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&lt;= maxDivider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divider == 0){</a:t>
            </a:r>
          </a:p>
          <a:p>
            <a:pPr lvl="3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lvl="3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(isPrime)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result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' ';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8161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Range 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44600" y="3505200"/>
            <a:ext cx="6502400" cy="24384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2688" y="1828800"/>
            <a:ext cx="67421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Loops – More 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55650" y="2667000"/>
            <a:ext cx="7561263" cy="29649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a =1 ; a &lt;= 9; a++)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b = 0; b &lt;= 9; b++)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(var c = 0; c &lt;= 9; c++)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(var d = 0; d &lt;= 9; d++)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console.log('{0}{1}{2}{3}',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a, b, c, d);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967412" y="2278499"/>
            <a:ext cx="3024188" cy="1379101"/>
          </a:xfrm>
          <a:prstGeom prst="wedgeRoundRectCallout">
            <a:avLst>
              <a:gd name="adj1" fmla="val -40655"/>
              <a:gd name="adj2" fmla="val 655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improve this algorithm to use 3 loops only?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49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0984" y="2633448"/>
            <a:ext cx="4913312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 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2547878"/>
            <a:ext cx="835342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i1, i2, i3, i4, i5, i6;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console.log('{0} {1} {2} {3} {4} {5}',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for-in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Iterating over the properties of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07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for-in Loop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for-in loop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iterates over the properties of an object</a:t>
            </a:r>
          </a:p>
          <a:p>
            <a:pPr lvl="1"/>
            <a:r>
              <a:rPr lang="en-US" dirty="0" smtClean="0"/>
              <a:t>When the object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nodeList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liveNodeList</a:t>
            </a:r>
            <a:r>
              <a:rPr lang="en-US" dirty="0" smtClean="0"/>
              <a:t> for-in iterates over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elements</a:t>
            </a:r>
          </a:p>
          <a:p>
            <a:pPr lvl="1"/>
            <a:r>
              <a:rPr lang="en-US" dirty="0" smtClean="0"/>
              <a:t>When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dirty="0" smtClean="0"/>
              <a:t> is not an array, for-in iterates over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its properties</a:t>
            </a:r>
          </a:p>
        </p:txBody>
      </p:sp>
    </p:spTree>
    <p:extLst>
      <p:ext uri="{BB962C8B-B14F-4D97-AF65-F5344CB8AC3E}">
        <p14:creationId xmlns:p14="http://schemas.microsoft.com/office/powerpoint/2010/main" val="986943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for-in Loop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69184"/>
            <a:ext cx="8686800" cy="2819400"/>
          </a:xfrm>
        </p:spPr>
        <p:txBody>
          <a:bodyPr/>
          <a:lstStyle/>
          <a:p>
            <a:r>
              <a:rPr lang="en-US" dirty="0" smtClean="0"/>
              <a:t>Iterating over the elements of an array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Iterating over the properties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9575" y="4312384"/>
            <a:ext cx="8505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prop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 console.log(document[prop])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://localhost:64765/xxx%20for-in-loop.html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querySelector() { [native code]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querySelectorAll() { [native code]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evaluate() { [native code] 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8159" y="2331184"/>
            <a:ext cx="850724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[1, 2, 3, 4, 5, 6];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index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console.log(arr[i])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//1, 2, 3, 4, 5, 6</a:t>
            </a:r>
          </a:p>
        </p:txBody>
      </p:sp>
    </p:spTree>
    <p:extLst>
      <p:ext uri="{BB962C8B-B14F-4D97-AF65-F5344CB8AC3E}">
        <p14:creationId xmlns:p14="http://schemas.microsoft.com/office/powerpoint/2010/main" val="4229004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for-in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41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10245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0728820">
            <a:off x="6903562" y="4312763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499034" y="4842435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3214058" y="3976059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47" name="Picture 7" descr="http://www.pixelatedpalette.com/images/174_Briar_Pa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17717" y="838200"/>
            <a:ext cx="5773683" cy="1962150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  <p:sp>
        <p:nvSpPr>
          <p:cNvPr id="9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4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the numbers from 1 to </a:t>
            </a:r>
            <a:r>
              <a:rPr lang="en-US" sz="2800" dirty="0" smtClean="0"/>
              <a:t>N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</a:t>
            </a:r>
            <a:r>
              <a:rPr lang="en-US" sz="2800" dirty="0" smtClean="0"/>
              <a:t>time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</a:t>
            </a:r>
            <a:r>
              <a:rPr lang="en-US" sz="2800" dirty="0" smtClean="0"/>
              <a:t>finds the max and min number from a sequence of numbers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that finds the lexicographically smallest and largest property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navigator</a:t>
            </a:r>
            <a:r>
              <a:rPr lang="en-US" sz="2800" dirty="0" smtClean="0"/>
              <a:t> objects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</a:t>
            </a:r>
            <a:r>
              <a:rPr lang="en-US" dirty="0"/>
              <a:t>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not necessary true or false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evaluated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5, </a:t>
            </a:r>
            <a:r>
              <a:rPr lang="en-US" dirty="0" smtClean="0"/>
              <a:t>"non-empty", etc.. </a:t>
            </a:r>
            <a:r>
              <a:rPr lang="en-US" dirty="0"/>
              <a:t>are evaluated as true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0, "", null are evaluated as false</a:t>
            </a:r>
            <a:endParaRPr lang="en-US" sz="3200" dirty="0">
              <a:solidFill>
                <a:srgbClr val="EBFFD2"/>
              </a:solidFill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495961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–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4363" y="2133600"/>
            <a:ext cx="5049837" cy="3276600"/>
            <a:chOff x="1547812" y="2057400"/>
            <a:chExt cx="5049837" cy="327660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95400"/>
            <a:ext cx="79216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= 0;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console.log('Number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counter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C:\Users\dminkov\Desktop\while-loo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 r="37806" b="34341"/>
          <a:stretch/>
        </p:blipFill>
        <p:spPr bwMode="auto">
          <a:xfrm>
            <a:off x="2377758" y="3352800"/>
            <a:ext cx="4388484" cy="2710219"/>
          </a:xfrm>
          <a:prstGeom prst="roundRect">
            <a:avLst>
              <a:gd name="adj" fmla="val 55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00667" y="4267200"/>
            <a:ext cx="64801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67325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52600" y="10602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2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5800" y="2209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nStr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read('input-tb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parseInt(nStr);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1';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 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number 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'+'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print('console-out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,result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9280</TotalTime>
  <Words>2076</Words>
  <Application>Microsoft Office PowerPoint</Application>
  <PresentationFormat>On-screen Show (4:3)</PresentationFormat>
  <Paragraphs>354</Paragraphs>
  <Slides>46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Telerik Academy</vt:lpstr>
      <vt:lpstr>Loops</vt:lpstr>
      <vt:lpstr>Table of Contents</vt:lpstr>
      <vt:lpstr>What Is Loop?</vt:lpstr>
      <vt:lpstr>Using while(…) Loop</vt:lpstr>
      <vt:lpstr>How To Use While Loop?</vt:lpstr>
      <vt:lpstr>While Loop – How It Works?</vt:lpstr>
      <vt:lpstr>While Loop – Example</vt:lpstr>
      <vt:lpstr>while(…)</vt:lpstr>
      <vt:lpstr>Sum 1..N – Example</vt:lpstr>
      <vt:lpstr>Prime Number – Example</vt:lpstr>
      <vt:lpstr>While Loop</vt:lpstr>
      <vt:lpstr>Using break Operator</vt:lpstr>
      <vt:lpstr>Calculating Factorial</vt:lpstr>
      <vt:lpstr>do { … }  while (…) Loop</vt:lpstr>
      <vt:lpstr>Using Do-While Loop</vt:lpstr>
      <vt:lpstr>Do-While Statement</vt:lpstr>
      <vt:lpstr>do { … }  while (…)</vt:lpstr>
      <vt:lpstr>Factorial – Example</vt:lpstr>
      <vt:lpstr>Product[N..M] – Example</vt:lpstr>
      <vt:lpstr>do-while Loop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N^M – Example</vt:lpstr>
      <vt:lpstr>Calculating N^M</vt:lpstr>
      <vt:lpstr>Nested Loops</vt:lpstr>
      <vt:lpstr>What Is Nested Loop?</vt:lpstr>
      <vt:lpstr>Nested Loops</vt:lpstr>
      <vt:lpstr>Triangle – Example</vt:lpstr>
      <vt:lpstr>Triangle</vt:lpstr>
      <vt:lpstr>Primes[N, M] – Example</vt:lpstr>
      <vt:lpstr>Primes in Range [n, m]</vt:lpstr>
      <vt:lpstr>Loops – More Examples</vt:lpstr>
      <vt:lpstr>Nested Loops – Examples</vt:lpstr>
      <vt:lpstr>Nested Loops – Examples</vt:lpstr>
      <vt:lpstr>for-in Loop</vt:lpstr>
      <vt:lpstr>for-in Loop</vt:lpstr>
      <vt:lpstr>for-in Loop (2)</vt:lpstr>
      <vt:lpstr>for-in Loop</vt:lpstr>
      <vt:lpstr>Loops</vt:lpstr>
      <vt:lpstr>Exercises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Ivaylo Kenov</cp:lastModifiedBy>
  <cp:revision>924</cp:revision>
  <dcterms:created xsi:type="dcterms:W3CDTF">2007-12-08T16:03:35Z</dcterms:created>
  <dcterms:modified xsi:type="dcterms:W3CDTF">2014-05-07T11:03:18Z</dcterms:modified>
</cp:coreProperties>
</file>