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30-Apr-14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9042-A6AA-48B9-ABC0-8FB3D927C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54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90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239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99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64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55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2007 National Academy for Software Development - http://academy.devbg.org.  All rights reserved. Unauthorized copying or re-distribution is strictly prohibited.*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90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3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5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35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09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41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208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JavaScript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937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 smtClean="0"/>
              <a:t>returns number or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Even on real (floating-point) numbers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258413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4.25;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3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36830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01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64209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08776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55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8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8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828800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73304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5592" y="158993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5592" y="23162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561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306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Operator </a:t>
            </a:r>
            <a:r>
              <a:rPr lang="en-US" dirty="0"/>
              <a:t>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8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276600"/>
            <a:ext cx="7559675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00000000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789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454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!==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0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191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96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619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244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1550"/>
            <a:ext cx="8686800" cy="5294050"/>
          </a:xfrm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125" y="1752600"/>
            <a:ext cx="77628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844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/>
              <a:t> 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</a:t>
            </a:r>
            <a:r>
              <a:rPr lang="en-US" smtClean="0"/>
              <a:t>current scope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593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</p:spTree>
    <p:extLst>
      <p:ext uri="{BB962C8B-B14F-4D97-AF65-F5344CB8AC3E}">
        <p14:creationId xmlns:p14="http://schemas.microsoft.com/office/powerpoint/2010/main" val="65619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4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292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061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9708"/>
            <a:ext cx="8686800" cy="5595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2720501" y="2780347"/>
            <a:ext cx="5601174" cy="953453"/>
          </a:xfrm>
          <a:prstGeom prst="wedgeRoundRectCallout">
            <a:avLst>
              <a:gd name="adj1" fmla="val -5886"/>
              <a:gd name="adj2" fmla="val 1250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727325" y="2780347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6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nimBg="1"/>
      <p:bldP spid="525318" grpId="0" animBg="1"/>
      <p:bldP spid="5253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5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7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Unary</a:t>
            </a:r>
            <a:r>
              <a:rPr lang="en-US" dirty="0"/>
              <a:t> – take one operand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</a:t>
            </a:r>
            <a:r>
              <a:rPr lang="en-US" dirty="0"/>
              <a:t> – take two operands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Ternary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26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22112"/>
              </p:ext>
            </p:extLst>
          </p:nvPr>
        </p:nvGraphicFramePr>
        <p:xfrm>
          <a:off x="511175" y="149352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8800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289610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52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283</TotalTime>
  <Words>2154</Words>
  <Application>Microsoft Office PowerPoint</Application>
  <PresentationFormat>On-screen Show (4:3)</PresentationFormat>
  <Paragraphs>448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Operators and Expressions</vt:lpstr>
      <vt:lpstr>Table of Contents</vt:lpstr>
      <vt:lpstr>Operators in JavaScript</vt:lpstr>
      <vt:lpstr>What is an Operator?</vt:lpstr>
      <vt:lpstr>Operators in JavaScript</vt:lpstr>
      <vt:lpstr>Categories of Operators in JS 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 Example</vt:lpstr>
      <vt:lpstr>Arithmetic Operators – Example (2)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– Example</vt:lpstr>
      <vt:lpstr>Other Operators</vt:lpstr>
      <vt:lpstr>Expressions</vt:lpstr>
      <vt:lpstr>Expressions</vt:lpstr>
      <vt:lpstr>Expressions (2)</vt:lpstr>
      <vt:lpstr>Expressions</vt:lpstr>
      <vt:lpstr>Operators and Expressions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Doncho Minkov</cp:lastModifiedBy>
  <cp:revision>57</cp:revision>
  <dcterms:created xsi:type="dcterms:W3CDTF">2013-02-21T09:51:06Z</dcterms:created>
  <dcterms:modified xsi:type="dcterms:W3CDTF">2014-04-30T07:45:46Z</dcterms:modified>
</cp:coreProperties>
</file>