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5/14/2014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703904"/>
            <a:ext cx="8229600" cy="1524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63880"/>
            <a:ext cx="8229600" cy="569120"/>
          </a:xfrm>
        </p:spPr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12000" y="1197001"/>
            <a:ext cx="2232000" cy="2153214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0" y="4653000"/>
            <a:ext cx="3282450" cy="17830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78" y="563520"/>
            <a:ext cx="3399924" cy="1576416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000" y="981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string.replace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(str1, 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</a:t>
            </a:r>
            <a:r>
              <a:rPr lang="en-US" dirty="0" smtClean="0"/>
              <a:t>first occurrence of str1 with </a:t>
            </a:r>
            <a:r>
              <a:rPr lang="en-US" dirty="0" smtClean="0"/>
              <a:t>str2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string.search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/>
              <a:t>'</a:t>
            </a:r>
            <a:r>
              <a:rPr lang="en-US" dirty="0" smtClean="0"/>
              <a:t>&lt;script&gt;' +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document.location</a:t>
            </a:r>
            <a:r>
              <a:rPr lang="en-US" dirty="0" smtClean="0"/>
              <a:t> = 'http://bad_place.com' +</a:t>
            </a:r>
          </a:p>
          <a:p>
            <a:r>
              <a:rPr lang="en-US" dirty="0"/>
              <a:t>'</a:t>
            </a:r>
            <a:r>
              <a:rPr lang="en-US" dirty="0" smtClean="0"/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str.padLeft(count [,char])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str.padRight(count [,char])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'http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'www.devbg.org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endParaRPr lang="da-DK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'/forum/index.php'}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{0}!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Peter!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frmt =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{0}, {1}, {0} text {2}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stringFormat(frmt, 1,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list-item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 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ul&gt;&lt;li&gt;&lt;strong&gt;Peter&lt;/strong&gt; &lt;span&gt;14&lt;/span&gt;&lt;/li&gt;&lt;li&gt;…&lt;/li&gt;…&lt;/ul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da-DK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altLang="ja-JP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 or double quotes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 type</a:t>
            </a:r>
          </a:p>
          <a:p>
            <a:pPr lvl="1"/>
            <a:r>
              <a:rPr lang="en-US" dirty="0" smtClean="0"/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7670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str.length;</a:t>
            </a:r>
            <a:endParaRPr lang="en-US" sz="18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7670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str = 'sample</a:t>
            </a:r>
            <a:r>
              <a:rPr lang="en-US" sz="1800" noProof="1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var tempStr = new String(str);</a:t>
            </a:r>
          </a:p>
          <a:p>
            <a:r>
              <a:rPr lang="en-US" sz="1800" noProof="1" smtClean="0"/>
              <a:t>tempStr.length;</a:t>
            </a:r>
            <a:endParaRPr lang="en-US" sz="1800" noProof="1"/>
          </a:p>
        </p:txBody>
      </p:sp>
      <p:sp>
        <p:nvSpPr>
          <p:cNvPr id="9" name="Left-Right Arrow 8"/>
          <p:cNvSpPr/>
          <p:nvPr/>
        </p:nvSpPr>
        <p:spPr>
          <a:xfrm>
            <a:off x="3295649" y="4565059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'string</a:t>
            </a:r>
            <a:r>
              <a:rPr lang="en-US" dirty="0"/>
              <a:t>'</a:t>
            </a:r>
            <a:r>
              <a:rPr lang="en-US" dirty="0" smtClean="0"/>
              <a:t>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4742</TotalTime>
  <Words>1735</Words>
  <Application>Microsoft Office PowerPoint</Application>
  <PresentationFormat>On-screen Show (4:3)</PresentationFormat>
  <Paragraphs>258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681</cp:revision>
  <dcterms:created xsi:type="dcterms:W3CDTF">2013-03-13T10:52:48Z</dcterms:created>
  <dcterms:modified xsi:type="dcterms:W3CDTF">2014-05-14T14:22:59Z</dcterms:modified>
</cp:coreProperties>
</file>