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2"/>
  </p:notesMasterIdLst>
  <p:handoutMasterIdLst>
    <p:handoutMasterId r:id="rId23"/>
  </p:handoutMasterIdLst>
  <p:sldIdLst>
    <p:sldId id="408" r:id="rId2"/>
    <p:sldId id="337" r:id="rId3"/>
    <p:sldId id="406" r:id="rId4"/>
    <p:sldId id="409" r:id="rId5"/>
    <p:sldId id="400" r:id="rId6"/>
    <p:sldId id="401" r:id="rId7"/>
    <p:sldId id="402" r:id="rId8"/>
    <p:sldId id="403" r:id="rId9"/>
    <p:sldId id="404" r:id="rId10"/>
    <p:sldId id="405" r:id="rId11"/>
    <p:sldId id="365" r:id="rId12"/>
    <p:sldId id="390" r:id="rId13"/>
    <p:sldId id="381" r:id="rId14"/>
    <p:sldId id="372" r:id="rId15"/>
    <p:sldId id="373" r:id="rId16"/>
    <p:sldId id="391" r:id="rId17"/>
    <p:sldId id="392" r:id="rId18"/>
    <p:sldId id="393" r:id="rId19"/>
    <p:sldId id="336" r:id="rId20"/>
    <p:sldId id="333" r:id="rId2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7633" autoAdjust="0"/>
  </p:normalViewPr>
  <p:slideViewPr>
    <p:cSldViewPr>
      <p:cViewPr>
        <p:scale>
          <a:sx n="100" d="100"/>
          <a:sy n="100" d="100"/>
        </p:scale>
        <p:origin x="1038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27-Apr-15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27-Apr-15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4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7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5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6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8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4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hyperlink" Target="http://www.zeldman.com/dwws/" TargetMode="External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quirksmode.org/book/" TargetMode="External"/><Relationship Id="rId5" Type="http://schemas.openxmlformats.org/officeDocument/2006/relationships/hyperlink" Target="http://oreilly.com/catalog/9780596527334" TargetMode="External"/><Relationship Id="rId10" Type="http://schemas.openxmlformats.org/officeDocument/2006/relationships/image" Target="../media/image33.jpeg"/><Relationship Id="rId4" Type="http://schemas.openxmlformats.org/officeDocument/2006/relationships/hyperlink" Target="http://oreilly.com/catalog/9780596527327" TargetMode="External"/><Relationship Id="rId9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Forum/Category/27/HTML-C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css-styl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31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" TargetMode="External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kov" TargetMode="External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hyperlink" Target="http://ivaylo.bgcod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10334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 smtClean="0"/>
              <a:t>CSS Styling Introduction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pic>
        <p:nvPicPr>
          <p:cNvPr id="1026" name="Picture 2" descr="http://www.thegentlemansguidetostyle.com/wp-content/uploads/2010/05/internet940-600x5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89245"/>
            <a:ext cx="4711700" cy="2171290"/>
          </a:xfrm>
          <a:prstGeom prst="roundRect">
            <a:avLst>
              <a:gd name="adj" fmla="val 8478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universalclass.com/i/images/crn/4926/enrollmentpic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710335"/>
            <a:ext cx="4415965" cy="1496290"/>
          </a:xfrm>
          <a:prstGeom prst="roundRect">
            <a:avLst>
              <a:gd name="adj" fmla="val 8478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CSS Styling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 -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components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 </a:t>
            </a:r>
            <a:r>
              <a:rPr lang="en-US" dirty="0" smtClean="0"/>
              <a:t>up </a:t>
            </a:r>
            <a:r>
              <a:rPr lang="en-US" dirty="0" smtClean="0"/>
              <a:t>to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en-US" dirty="0" smtClean="0"/>
              <a:t>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up to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pPr lvl="1"/>
            <a:r>
              <a:rPr lang="en-US" dirty="0" smtClean="0"/>
              <a:t>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</a:t>
            </a:r>
            <a:r>
              <a:rPr lang="en-US" dirty="0" smtClean="0"/>
              <a:t>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5%</a:t>
            </a:r>
          </a:p>
          <a:p>
            <a:pPr lvl="2"/>
            <a:r>
              <a:rPr lang="en-US" dirty="0" smtClean="0"/>
              <a:t>3 peer reviews per homework</a:t>
            </a:r>
          </a:p>
          <a:p>
            <a:r>
              <a:rPr lang="en-US" dirty="0" smtClean="0"/>
              <a:t>Bonuses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1295400"/>
            <a:ext cx="2283276" cy="210477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0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46" y="1018074"/>
            <a:ext cx="3962400" cy="138499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You are given </a:t>
            </a:r>
            <a:br>
              <a:rPr lang="en-US" sz="2800" dirty="0" smtClean="0"/>
            </a:br>
            <a:r>
              <a:rPr lang="en-US" sz="2800" dirty="0" smtClean="0"/>
              <a:t>HTML, </a:t>
            </a:r>
            <a:r>
              <a:rPr lang="en-US" sz="2800" dirty="0" smtClean="0"/>
              <a:t>JavaScript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images: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05200" y="2819400"/>
            <a:ext cx="2895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6666" t="10381" r="43810" b="36285"/>
          <a:stretch/>
        </p:blipFill>
        <p:spPr>
          <a:xfrm>
            <a:off x="3962400" y="1018074"/>
            <a:ext cx="4500529" cy="3029203"/>
          </a:xfrm>
          <a:prstGeom prst="roundRect">
            <a:avLst>
              <a:gd name="adj" fmla="val 1954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6666" t="10381" r="62381" b="42381"/>
          <a:stretch/>
        </p:blipFill>
        <p:spPr>
          <a:xfrm>
            <a:off x="252446" y="2971800"/>
            <a:ext cx="3505200" cy="3236894"/>
          </a:xfrm>
          <a:prstGeom prst="roundRect">
            <a:avLst>
              <a:gd name="adj" fmla="val 1954"/>
            </a:avLst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3981450" y="4823699"/>
            <a:ext cx="3429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sz="2800" dirty="0" smtClean="0"/>
              <a:t>You must write the CSS to match the images: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9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7315200" cy="57150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u="sng" dirty="0">
                <a:hlinkClick r:id="rId3"/>
              </a:rPr>
              <a:t>“Designing with Web Standards”</a:t>
            </a:r>
            <a:r>
              <a:rPr lang="en-US" sz="2800" dirty="0"/>
              <a:t>, </a:t>
            </a:r>
            <a:r>
              <a:rPr lang="en-US" sz="2800" dirty="0" smtClean="0"/>
              <a:t>               Jeffrey </a:t>
            </a:r>
            <a:r>
              <a:rPr lang="en-US" sz="2800" dirty="0" err="1"/>
              <a:t>Zeldman</a:t>
            </a:r>
            <a:r>
              <a:rPr lang="en-US" sz="2800" dirty="0"/>
              <a:t>, New Riders Press, 2005, </a:t>
            </a:r>
            <a:r>
              <a:rPr lang="en-US" sz="2800" dirty="0" smtClean="0"/>
              <a:t>ISBN 9780321616951</a:t>
            </a:r>
          </a:p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u="sng" dirty="0" smtClean="0">
                <a:hlinkClick r:id="rId4"/>
              </a:rPr>
              <a:t>HTML &amp; XHTML: The Definitive Guide, Sixth Edition</a:t>
            </a:r>
            <a:r>
              <a:rPr lang="en-US" sz="2800" dirty="0" smtClean="0"/>
              <a:t>", Chuck </a:t>
            </a:r>
            <a:r>
              <a:rPr lang="en-US" sz="2800" dirty="0" err="1" smtClean="0"/>
              <a:t>Musciano</a:t>
            </a:r>
            <a:r>
              <a:rPr lang="en-US" sz="2800" dirty="0" smtClean="0"/>
              <a:t>,                               Bill Kennedy, O'Reilly, 2006, ISBN 9780596527327</a:t>
            </a:r>
          </a:p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u="sng" dirty="0">
                <a:hlinkClick r:id="rId5"/>
              </a:rPr>
              <a:t>CSS: The Definitive Guide, Third Edition</a:t>
            </a:r>
            <a:r>
              <a:rPr lang="en-US" sz="2800" dirty="0"/>
              <a:t>", Eric Meyer, O'Reilly, 2006, </a:t>
            </a:r>
            <a:r>
              <a:rPr lang="en-US" sz="2800" dirty="0" smtClean="0"/>
              <a:t>ISBN 9780596527334</a:t>
            </a:r>
          </a:p>
          <a:p>
            <a:pPr lvl="0">
              <a:lnSpc>
                <a:spcPct val="90000"/>
              </a:lnSpc>
            </a:pPr>
            <a:r>
              <a:rPr lang="en-US" sz="2800" u="sng" dirty="0" smtClean="0">
                <a:hlinkClick r:id="rId6"/>
              </a:rPr>
              <a:t>“PPK on JavaScript”</a:t>
            </a:r>
            <a:r>
              <a:rPr lang="en-US" sz="2800" dirty="0" smtClean="0"/>
              <a:t>,                                         Peter Paul-Koch, New Riders Press, 2006, ISBN 9780321423306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://bau-images.tangentone.com.au/images/ar/97803216/9780321616951/180/0/plain/designing-with-web-standards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4" y="966933"/>
            <a:ext cx="981455" cy="12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hewinkstore.com/files/ingram/small/032148946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4" y="5378825"/>
            <a:ext cx="98145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51KMZ7UOlnL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4" y="2414733"/>
            <a:ext cx="984504" cy="12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4.fishpond.co.nz/9780596527334-crop-325x325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786" y="3895160"/>
            <a:ext cx="984504" cy="1295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CSS Styling </a:t>
            </a:r>
            <a:r>
              <a:rPr lang="en-US" dirty="0" smtClean="0"/>
              <a:t>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1828800"/>
            <a:ext cx="7772400" cy="5334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telerikacademy.com/Forum/Category/27/HTML-CSS</a:t>
            </a:r>
            <a:r>
              <a:rPr lang="bg-BG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academy.telerik.com/student-courses/web-design-and-ui/css-styling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telerikacademy.com/Courses/Courses/Details/231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21428" b="21047"/>
          <a:stretch/>
        </p:blipFill>
        <p:spPr>
          <a:xfrm>
            <a:off x="5703625" y="3276600"/>
            <a:ext cx="31546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Sublime Text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WebStorm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NotePad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++</a:t>
            </a:r>
            <a:endParaRPr lang="bg-BG" dirty="0" smtClean="0">
              <a:latin typeface="+mj-lt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Jetbrains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WebStorm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Aptana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Studio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dirty="0" smtClean="0"/>
              <a:t>О</a:t>
            </a:r>
            <a:r>
              <a:rPr lang="en-US" dirty="0" smtClean="0"/>
              <a:t>r 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/>
              <a:t> (free versions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r>
              <a:rPr lang="bg-BG" smtClean="0"/>
              <a:t>: </a:t>
            </a:r>
            <a:br>
              <a:rPr lang="bg-BG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Course Objectives &amp; Program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Trainers</a:t>
            </a: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Evaluation</a:t>
            </a: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Learning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0474" y="1828800"/>
            <a:ext cx="3198951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Styling </a:t>
            </a:r>
            <a:r>
              <a:rPr lang="en-US" dirty="0" smtClean="0"/>
              <a:t>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CSS Overview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CSS Presentation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CSS Layout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Preprocessors (for CSS)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 Preparation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 descr="http://prnew.info/wp-content/uploads/2012/01/%D0%A2%D0%B5%D0%BB%D0%B5%D1%80%D0%B8%D0%BA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27500"/>
            <a:ext cx="3657600" cy="228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http://blog.quppa.net/wp-content/uploads/csharp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4217">
            <a:off x="7489949" y="1118300"/>
            <a:ext cx="1147887" cy="11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1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4167066" cy="685800"/>
          </a:xfrm>
        </p:spPr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pic>
        <p:nvPicPr>
          <p:cNvPr id="3076" name="Picture 4" descr="http://sphotos-b.ak.fbcdn.net/hphotos-ak-prn1/c0.165.851.315/p851x315/614916_3554722069095_368831937_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24062" y="2677633"/>
            <a:ext cx="2389072" cy="167287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fbcdn-sphotos-e-a.akamaihd.net/hphotos-ak-prn2/965311_663170260368264_2145063726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062" y="740532"/>
            <a:ext cx="2389072" cy="17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3691"/>
          <a:stretch/>
        </p:blipFill>
        <p:spPr>
          <a:xfrm>
            <a:off x="6124063" y="4495800"/>
            <a:ext cx="2389071" cy="1860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7273"/>
          <a:stretch/>
        </p:blipFill>
        <p:spPr>
          <a:xfrm>
            <a:off x="381000" y="1827970"/>
            <a:ext cx="5598621" cy="452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Manager Software Engineering</a:t>
            </a:r>
            <a:br>
              <a:rPr lang="en-US" dirty="0" smtClean="0"/>
            </a:br>
            <a:r>
              <a:rPr lang="en-US" dirty="0" smtClean="0"/>
              <a:t>@ Telerik (Progress)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Microsoft Certified Trainer (MCT)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Champion from Telerik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IT </a:t>
            </a:r>
            <a:r>
              <a:rPr lang="en-US" dirty="0"/>
              <a:t>and Informatics competitions </a:t>
            </a:r>
            <a:r>
              <a:rPr lang="en-US" dirty="0" smtClean="0"/>
              <a:t>winner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Student in Sofia University (Computer Science)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github.com/NikolayIT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143000"/>
            <a:ext cx="1676400" cy="2235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400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Senior Technical Trainer</a:t>
            </a:r>
            <a:r>
              <a:rPr lang="en-US" sz="2900" i="1" dirty="0" smtClean="0"/>
              <a:t/>
            </a:r>
            <a:br>
              <a:rPr lang="en-US" sz="2900" i="1" dirty="0" smtClean="0"/>
            </a:br>
            <a:r>
              <a:rPr lang="en-US" sz="2900" dirty="0" smtClean="0"/>
              <a:t>@ Telerik Software Academy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Contestant in the Informatics </a:t>
            </a:r>
            <a:br>
              <a:rPr lang="en-US" sz="2900" dirty="0" smtClean="0"/>
            </a:br>
            <a:r>
              <a:rPr lang="en-US" sz="2900" dirty="0" smtClean="0"/>
              <a:t>competitions</a:t>
            </a:r>
          </a:p>
          <a:p>
            <a:pPr lvl="1">
              <a:lnSpc>
                <a:spcPct val="95000"/>
              </a:lnSpc>
            </a:pPr>
            <a:r>
              <a:rPr lang="en-US" sz="2900" dirty="0"/>
              <a:t>Champion from Telerik Software </a:t>
            </a:r>
            <a:r>
              <a:rPr lang="en-US" sz="2900" dirty="0" smtClean="0"/>
              <a:t>Academy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Experience with Web and Mobile apps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Proficient with JavaScript and .NET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Email: </a:t>
            </a:r>
            <a:r>
              <a:rPr lang="en-US" sz="2900" noProof="1" smtClean="0"/>
              <a:t>doncho.minkov [at] telerik.com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Blog: </a:t>
            </a:r>
            <a:r>
              <a:rPr lang="en-US" sz="2900" dirty="0" smtClean="0">
                <a:hlinkClick r:id="rId2"/>
              </a:rPr>
              <a:t>http://minkov.it</a:t>
            </a:r>
            <a:r>
              <a:rPr lang="en-US" sz="2900" dirty="0" smtClean="0"/>
              <a:t> </a:t>
            </a:r>
            <a:endParaRPr lang="bg-BG" sz="2900" dirty="0" smtClean="0"/>
          </a:p>
          <a:p>
            <a:pPr lvl="1">
              <a:lnSpc>
                <a:spcPct val="95000"/>
              </a:lnSpc>
            </a:pPr>
            <a:r>
              <a:rPr lang="en-US" sz="2900" dirty="0" smtClean="0"/>
              <a:t>GitHub</a:t>
            </a:r>
            <a:r>
              <a:rPr lang="en-US" sz="2900" dirty="0"/>
              <a:t>: </a:t>
            </a:r>
            <a:r>
              <a:rPr lang="en-US" sz="2900" dirty="0">
                <a:hlinkClick r:id="rId3"/>
              </a:rPr>
              <a:t>https://</a:t>
            </a:r>
            <a:r>
              <a:rPr lang="en-US" sz="2900" dirty="0" smtClean="0">
                <a:hlinkClick r:id="rId3"/>
              </a:rPr>
              <a:t>github.com/Minkov</a:t>
            </a:r>
            <a:r>
              <a:rPr lang="en-US" sz="29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3413" r="14063" b="35694"/>
          <a:stretch/>
        </p:blipFill>
        <p:spPr>
          <a:xfrm>
            <a:off x="6781800" y="990600"/>
            <a:ext cx="18288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Technical Trainer @ Telerik Academy</a:t>
            </a:r>
          </a:p>
          <a:p>
            <a:pPr lvl="1"/>
            <a:r>
              <a:rPr lang="en-US" dirty="0"/>
              <a:t>Mathematical </a:t>
            </a:r>
            <a:r>
              <a:rPr lang="en-US" dirty="0" smtClean="0"/>
              <a:t>competitions</a:t>
            </a:r>
            <a:br>
              <a:rPr lang="en-US" dirty="0" smtClean="0"/>
            </a:br>
            <a:r>
              <a:rPr lang="en-US" dirty="0" smtClean="0"/>
              <a:t>contestant</a:t>
            </a:r>
          </a:p>
          <a:p>
            <a:pPr lvl="1"/>
            <a:r>
              <a:rPr lang="en-US" dirty="0"/>
              <a:t>Champion from </a:t>
            </a:r>
            <a:r>
              <a:rPr lang="en-US" dirty="0" smtClean="0"/>
              <a:t>Telerik Software Academy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</a:p>
          <a:p>
            <a:pPr lvl="1"/>
            <a:r>
              <a:rPr lang="en-US" dirty="0"/>
              <a:t>Blog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://ivaylo.bgcoder.com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GitHub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https://github.com/ivaylokenov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066800"/>
            <a:ext cx="1614609" cy="2152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4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Evlogi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Hristov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</a:t>
            </a:r>
            <a:r>
              <a:rPr lang="en-US" dirty="0" smtClean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Ex-developer, </a:t>
            </a:r>
            <a:r>
              <a:rPr lang="en-US" dirty="0" err="1" smtClean="0"/>
              <a:t>Sharepoint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E-mail: </a:t>
            </a:r>
            <a:r>
              <a:rPr lang="en-US" dirty="0" err="1" smtClean="0"/>
              <a:t>evlogi.hristov</a:t>
            </a:r>
            <a:r>
              <a:rPr lang="en-US" dirty="0" smtClean="0"/>
              <a:t> [at] 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443" y="1170551"/>
            <a:ext cx="1763570" cy="2258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6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2129</TotalTime>
  <Words>464</Words>
  <Application>Microsoft Office PowerPoint</Application>
  <PresentationFormat>On-screen Show (4:3)</PresentationFormat>
  <Paragraphs>144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CSS Styling Introduction</vt:lpstr>
      <vt:lpstr>Table of Contents</vt:lpstr>
      <vt:lpstr>Course Curriculum</vt:lpstr>
      <vt:lpstr>CSS Styling – Course Topics</vt:lpstr>
      <vt:lpstr>Trainers Team</vt:lpstr>
      <vt:lpstr>Trainers Team</vt:lpstr>
      <vt:lpstr>Trainers Team</vt:lpstr>
      <vt:lpstr>Trainers Team (3)</vt:lpstr>
      <vt:lpstr>Trainers Team (4)</vt:lpstr>
      <vt:lpstr>Evaluation </vt:lpstr>
      <vt:lpstr>CSS Styling - Evaluation</vt:lpstr>
      <vt:lpstr>Homework Peer Reviews</vt:lpstr>
      <vt:lpstr>CSS Styling Exam</vt:lpstr>
      <vt:lpstr>Recommended Books</vt:lpstr>
      <vt:lpstr>Recommended Books</vt:lpstr>
      <vt:lpstr>Course Web Site &amp; Forums</vt:lpstr>
      <vt:lpstr>Telerik Integrated Learning System (TILS)</vt:lpstr>
      <vt:lpstr>Required Software</vt:lpstr>
      <vt:lpstr>CSS Styling:  Course Introduction</vt:lpstr>
      <vt:lpstr>Free Trainings @ Telerik Academy</vt:lpstr>
    </vt:vector>
  </TitlesOfParts>
  <Company>Telerik Corporation</Company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UI Technologies</dc:title>
  <dc:subject>Web Design with HTML5, CSS3 and JavaScript Course</dc:subject>
  <dc:creator>Doncho Minkov;svetlin@nakov.com</dc:creator>
  <cp:keywords>HTML, Free course, JavaScript, jQuery, WordPress, Web Applications, Web Services, CSS, Content Management Systems, Telerik Software Academy, Telerik Academy, Free courses for developers, Web design course, Web front-end course, Free training materials</cp:keywords>
  <dc:description>Web Design with HTML5, CSS3 and JavaScript free training course overview _x000d_
Telerik Software Academy: http://html5course.telerik.com _x000d_
The website and all video materials are in Bulgarian _x000d_
About Telerik and Telerik Academy; About the Course; Requirements; Course Curriculum; Trainers Team; Schedule; Assessment, Exams, Certification; Resources</dc:description>
  <cp:lastModifiedBy>Doncho Minkov</cp:lastModifiedBy>
  <cp:revision>457</cp:revision>
  <dcterms:created xsi:type="dcterms:W3CDTF">2007-12-08T16:03:35Z</dcterms:created>
  <dcterms:modified xsi:type="dcterms:W3CDTF">2015-04-27T08:12:52Z</dcterms:modified>
  <cp:category>Web Design, HTML, HTML5</cp:category>
</cp:coreProperties>
</file>