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329" r:id="rId24"/>
    <p:sldId id="330" r:id="rId25"/>
    <p:sldId id="287" r:id="rId26"/>
    <p:sldId id="345" r:id="rId27"/>
    <p:sldId id="288" r:id="rId28"/>
    <p:sldId id="265" r:id="rId29"/>
    <p:sldId id="267" r:id="rId30"/>
    <p:sldId id="315" r:id="rId31"/>
    <p:sldId id="268" r:id="rId32"/>
    <p:sldId id="277" r:id="rId33"/>
    <p:sldId id="306" r:id="rId34"/>
    <p:sldId id="269" r:id="rId35"/>
    <p:sldId id="271" r:id="rId36"/>
    <p:sldId id="273" r:id="rId37"/>
    <p:sldId id="331" r:id="rId38"/>
    <p:sldId id="308" r:id="rId39"/>
    <p:sldId id="309" r:id="rId40"/>
    <p:sldId id="310" r:id="rId41"/>
    <p:sldId id="311" r:id="rId42"/>
    <p:sldId id="312" r:id="rId43"/>
    <p:sldId id="332" r:id="rId44"/>
    <p:sldId id="333" r:id="rId45"/>
    <p:sldId id="335" r:id="rId46"/>
    <p:sldId id="334" r:id="rId47"/>
    <p:sldId id="336" r:id="rId48"/>
    <p:sldId id="307" r:id="rId49"/>
    <p:sldId id="272" r:id="rId50"/>
    <p:sldId id="275" r:id="rId51"/>
    <p:sldId id="289" r:id="rId52"/>
    <p:sldId id="337" r:id="rId53"/>
    <p:sldId id="290" r:id="rId54"/>
    <p:sldId id="339" r:id="rId55"/>
    <p:sldId id="338" r:id="rId56"/>
    <p:sldId id="291" r:id="rId57"/>
    <p:sldId id="276" r:id="rId58"/>
    <p:sldId id="293" r:id="rId59"/>
    <p:sldId id="294" r:id="rId60"/>
    <p:sldId id="295" r:id="rId61"/>
    <p:sldId id="297" r:id="rId62"/>
    <p:sldId id="298" r:id="rId63"/>
    <p:sldId id="299" r:id="rId64"/>
    <p:sldId id="300" r:id="rId65"/>
    <p:sldId id="296" r:id="rId66"/>
    <p:sldId id="317" r:id="rId67"/>
    <p:sldId id="319" r:id="rId68"/>
    <p:sldId id="320" r:id="rId69"/>
    <p:sldId id="318" r:id="rId70"/>
    <p:sldId id="301" r:id="rId71"/>
    <p:sldId id="340" r:id="rId72"/>
    <p:sldId id="341" r:id="rId73"/>
    <p:sldId id="342" r:id="rId74"/>
    <p:sldId id="343" r:id="rId75"/>
    <p:sldId id="302" r:id="rId76"/>
    <p:sldId id="305" r:id="rId77"/>
    <p:sldId id="344" r:id="rId78"/>
    <p:sldId id="316" r:id="rId79"/>
    <p:sldId id="304" r:id="rId80"/>
    <p:sldId id="322" r:id="rId81"/>
    <p:sldId id="323" r:id="rId82"/>
    <p:sldId id="324" r:id="rId83"/>
    <p:sldId id="326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21151"/>
            <a:ext cx="8229600" cy="1524000"/>
          </a:xfrm>
        </p:spPr>
        <p:txBody>
          <a:bodyPr/>
          <a:lstStyle/>
          <a:p>
            <a:r>
              <a:rPr lang="en-US" dirty="0" smtClean="0"/>
              <a:t>Functions and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524967"/>
            <a:ext cx="8229600" cy="569120"/>
          </a:xfrm>
        </p:spPr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78319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4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120032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Many ways to create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315418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89402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656431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916738"/>
            <a:ext cx="8686800" cy="56059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0960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268664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Since functions are quite special in JavaScript, they are loaded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2877"/>
            <a:ext cx="8686800" cy="3610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 in 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/>
              <a:t>their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matter where they appear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713170"/>
            <a:ext cx="816455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920" y="807867"/>
            <a:ext cx="8842160" cy="42701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created using the function literal </a:t>
            </a:r>
          </a:p>
          <a:p>
            <a:pPr lvl="1"/>
            <a:r>
              <a:rPr lang="en-US" dirty="0" smtClean="0"/>
              <a:t>They are 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2"/>
            <a:r>
              <a:rPr lang="en-US" dirty="0" smtClean="0"/>
              <a:t>And cannot be used beforehand</a:t>
            </a:r>
          </a:p>
          <a:p>
            <a:pPr lvl="1"/>
            <a:r>
              <a:rPr lang="en-US" dirty="0" smtClean="0"/>
              <a:t>Can be invoked immediately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 the 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5160212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constructor initializes a function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loaded when the parser reaches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function constructor form is: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 a good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performance and messy code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354100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322403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9094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39756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with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with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Logs ("from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")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everywhere</a:t>
            </a:r>
            <a:endParaRPr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either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(obj,arg1,arg2…)</a:t>
            </a:r>
            <a:r>
              <a:rPr lang="en-US" dirty="0" smtClean="0"/>
              <a:t> calls the function over an specified object, with specified 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arguments are separated with commas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function.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3000" dirty="0" smtClean="0"/>
              <a:t> applies the function over an specified object, with specified array of arguments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function has a special object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By invoking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apply/call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/>
              <a:t> is assigned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634159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(n</a:t>
            </a:r>
            <a:r>
              <a:rPr lang="en-US" dirty="0"/>
              <a:t>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factorial(n-1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(n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 smtClean="0"/>
              <a:t>if(n === 0){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factorial(n-1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graphs, DOM nodes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Yet,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7841" y="2799659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/>
              <a:t>factorial(n</a:t>
            </a:r>
            <a:r>
              <a:rPr lang="en-US" dirty="0"/>
              <a:t>){</a:t>
            </a:r>
          </a:p>
          <a:p>
            <a:r>
              <a:rPr lang="en-US" dirty="0" smtClean="0"/>
              <a:t>  if(n</a:t>
            </a:r>
            <a:r>
              <a:rPr lang="en-US" dirty="0"/>
              <a:t> </a:t>
            </a:r>
            <a:r>
              <a:rPr lang="en-US" dirty="0" smtClean="0"/>
              <a:t>=== 0){</a:t>
            </a:r>
            <a:endParaRPr lang="en-US" dirty="0"/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98057"/>
            <a:ext cx="8686800" cy="12311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recursion to calculate factorial 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formula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F(N) = F(N-1) * N</a:t>
            </a:r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536843"/>
            <a:ext cx="8077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</a:t>
            </a:r>
            <a:r>
              <a:rPr lang="en-US" sz="1900" dirty="0" smtClean="0"/>
              <a:t>{</a:t>
            </a:r>
            <a:endParaRPr lang="bg-BG" sz="1900" dirty="0" smtClean="0"/>
          </a:p>
          <a:p>
            <a:r>
              <a:rPr lang="bg-BG" sz="1900" dirty="0"/>
              <a:t> </a:t>
            </a:r>
            <a:r>
              <a:rPr lang="bg-BG" sz="1900" dirty="0" smtClean="0"/>
              <a:t>   </a:t>
            </a:r>
            <a:r>
              <a:rPr lang="en-US" sz="1900" dirty="0" smtClean="0"/>
              <a:t>spacing = spacing || "  ";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7124692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Logs 120</a:t>
            </a:r>
          </a:p>
        </p:txBody>
      </p:sp>
    </p:spTree>
    <p:extLst>
      <p:ext uri="{BB962C8B-B14F-4D97-AF65-F5344CB8AC3E}">
        <p14:creationId xmlns:p14="http://schemas.microsoft.com/office/powerpoint/2010/main" val="27598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the function to a variable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Still logs 120</a:t>
            </a:r>
          </a:p>
        </p:txBody>
      </p:sp>
    </p:spTree>
    <p:extLst>
      <p:ext uri="{BB962C8B-B14F-4D97-AF65-F5344CB8AC3E}">
        <p14:creationId xmlns:p14="http://schemas.microsoft.com/office/powerpoint/2010/main" val="13702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/>
        </p:nvSpPr>
        <p:spPr>
          <a:xfrm>
            <a:off x="5212716" y="471754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 = 5;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74" y="4867122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a number value to the original function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Throws TypeError</a:t>
            </a:r>
            <a:r>
              <a:rPr lang="en-US" sz="2800" dirty="0"/>
              <a:t> </a:t>
            </a:r>
            <a:r>
              <a:rPr lang="en-US" sz="2800" dirty="0" smtClean="0"/>
              <a:t>(Number is not a function)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08194"/>
            <a:ext cx="7924800" cy="1555814"/>
          </a:xfrm>
        </p:spPr>
        <p:txBody>
          <a:bodyPr/>
          <a:lstStyle/>
          <a:p>
            <a:r>
              <a:rPr lang="en-US" dirty="0" smtClean="0"/>
              <a:t>Buggy Recursion with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57427"/>
            <a:ext cx="7924800" cy="1352548"/>
          </a:xfrm>
        </p:spPr>
        <p:txBody>
          <a:bodyPr/>
          <a:lstStyle/>
          <a:p>
            <a:r>
              <a:rPr lang="en-US" dirty="0" smtClean="0"/>
              <a:t>Working Recursion With Function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647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9872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separator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</p:spTree>
    <p:extLst>
      <p:ext uri="{BB962C8B-B14F-4D97-AF65-F5344CB8AC3E}">
        <p14:creationId xmlns:p14="http://schemas.microsoft.com/office/powerpoint/2010/main" val="5807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</p:spTree>
    <p:extLst>
      <p:ext uri="{BB962C8B-B14F-4D97-AF65-F5344CB8AC3E}">
        <p14:creationId xmlns:p14="http://schemas.microsoft.com/office/powerpoint/2010/main" val="24713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2131"/>
            <a:ext cx="8686800" cy="3483744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block scope like other programming languages (C#, Java, C++)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</a:t>
            </a:r>
            <a:r>
              <a:rPr lang="en-US" sz="1800" dirty="0" err="1" smtClean="0"/>
              <a:t>var</a:t>
            </a:r>
            <a:r>
              <a:rPr lang="en-US" sz="1800" smtClean="0"/>
              <a:t> result </a:t>
            </a:r>
            <a:r>
              <a:rPr lang="en-US" sz="1800" dirty="0" smtClean="0"/>
              <a:t>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08573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Which function has access to which objects and arguments?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It's all about scope!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And objects in the scope they are in can access the scope where they are in, and so on…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Also called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closure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sz="2800" dirty="0" smtClean="0"/>
              <a:t> can access everything above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0159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if(</a:t>
            </a:r>
            <a:r>
              <a:rPr lang="en-US" sz="1800" dirty="0" err="1"/>
              <a:t>caseSensitive</a:t>
            </a:r>
            <a:r>
              <a:rPr lang="en-US" sz="1800" dirty="0"/>
              <a:t>) return </a:t>
            </a:r>
            <a:r>
              <a:rPr lang="en-US" sz="1800" dirty="0" err="1"/>
              <a:t>compareCaseSensitive</a:t>
            </a:r>
            <a:r>
              <a:rPr lang="en-US" sz="1800" dirty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/>
              <a:t>compareCaseSensitive</a:t>
            </a:r>
            <a:r>
              <a:rPr lang="en-US" sz="1800" dirty="0"/>
              <a:t>(str1, str2)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str1 and str2 in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/>
              <a:t>compareCaseInsesitive</a:t>
            </a:r>
            <a:r>
              <a:rPr lang="en-US" sz="1800" dirty="0"/>
              <a:t>(str1, str2) 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</a:t>
            </a:r>
            <a:r>
              <a:rPr lang="en-US" sz="1800" dirty="0" smtClean="0"/>
              <a:t>matter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str1 and str2 in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compareCaseInsensitive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In JavaScript, functions expressions can be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Create a function scope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866" y="962025"/>
            <a:ext cx="8686800" cy="685801"/>
          </a:xfrm>
        </p:spPr>
        <p:txBody>
          <a:bodyPr/>
          <a:lstStyle/>
          <a:p>
            <a:r>
              <a:rPr lang="en-US" dirty="0" smtClean="0"/>
              <a:t>Valid IIFEs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8920" y="1695450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1866" y="4023360"/>
            <a:ext cx="8686800" cy="240373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</a:p>
          <a:p>
            <a:r>
              <a:rPr lang="en-US" dirty="0" smtClean="0"/>
              <a:t>IIFEs are primary used to create function scope</a:t>
            </a:r>
          </a:p>
          <a:p>
            <a:pPr lvl="1"/>
            <a:r>
              <a:rPr lang="en-US" dirty="0" smtClean="0"/>
              <a:t>And prevent naming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04975"/>
          </a:xfrm>
        </p:spPr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8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38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5</a:t>
            </a:r>
          </a:p>
        </p:txBody>
      </p:sp>
    </p:spTree>
    <p:extLst>
      <p:ext uri="{BB962C8B-B14F-4D97-AF65-F5344CB8AC3E}">
        <p14:creationId xmlns:p14="http://schemas.microsoft.com/office/powerpoint/2010/main" val="16813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5540099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x has value 5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7099" y="4901258"/>
            <a:ext cx="2350551" cy="715089"/>
          </a:xfrm>
          <a:prstGeom prst="wedgeRoundRectCallout">
            <a:avLst>
              <a:gd name="adj1" fmla="val -35509"/>
              <a:gd name="adj2" fmla="val 745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f2,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"Peter"</a:t>
            </a:r>
          </a:p>
        </p:txBody>
      </p:sp>
    </p:spTree>
    <p:extLst>
      <p:ext uri="{BB962C8B-B14F-4D97-AF65-F5344CB8AC3E}">
        <p14:creationId xmlns:p14="http://schemas.microsoft.com/office/powerpoint/2010/main" val="36268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 outside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2366157" cy="783193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nodes.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nodes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3474"/>
            <a:ext cx="8686800" cy="44003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Functions are one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sz="3000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And one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In JavaScript functions are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first-class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can be assigned to variables or properties, passed as arguments and returned by other  functions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63842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4617</TotalTime>
  <Words>3769</Words>
  <Application>Microsoft Office PowerPoint</Application>
  <PresentationFormat>On-screen Show (4:3)</PresentationFormat>
  <Paragraphs>722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Telerik Academy theme</vt:lpstr>
      <vt:lpstr>Functions and  Function Expressions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(2)</vt:lpstr>
      <vt:lpstr>Function Expression vs. Function Declaration (2)</vt:lpstr>
      <vt:lpstr>Function Expression vs. Function Declaration (3)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</vt:lpstr>
      <vt:lpstr>Recursion with  Function Expression</vt:lpstr>
      <vt:lpstr>Recursion with  Function Expression</vt:lpstr>
      <vt:lpstr>Buggy Recursion with  Function Expressions</vt:lpstr>
      <vt:lpstr>Recursion with  Function Expression (2)</vt:lpstr>
      <vt:lpstr>Working Recursion With Function Expressions</vt:lpstr>
      <vt:lpstr>Scope</vt:lpstr>
      <vt:lpstr>Scope</vt:lpstr>
      <vt:lpstr>Scope</vt:lpstr>
      <vt:lpstr>Global Scope</vt:lpstr>
      <vt:lpstr>Global 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Closures</vt:lpstr>
      <vt:lpstr>Closures</vt:lpstr>
      <vt:lpstr>Closures</vt:lpstr>
      <vt:lpstr>Simple Closures</vt:lpstr>
      <vt:lpstr>Closures Usage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1188</cp:revision>
  <dcterms:created xsi:type="dcterms:W3CDTF">2013-04-04T07:35:06Z</dcterms:created>
  <dcterms:modified xsi:type="dcterms:W3CDTF">2014-06-26T08:18:58Z</dcterms:modified>
</cp:coreProperties>
</file>