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E89F-5C94-4B8E-98B4-D759E89F9357}" type="datetimeFigureOut">
              <a:rPr lang="en-US" smtClean="0"/>
              <a:t>15-Jun-15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D05D-FC32-452A-AFD8-75BB5EA6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83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4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0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89B2D9C-F693-4DB8-B624-14E10B2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89B2D9C-F693-4DB8-B624-14E10B2E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07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6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Unit Testing in JavaScript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Unit Testing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19801" y="6400800"/>
            <a:ext cx="300588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2974"/>
            <a:ext cx="8686800" cy="54804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Overview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Test-driven &amp; behavior-driven development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Mocha &amp; Chai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Overview and installation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Running simple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Mocha HTML Reporter and Karma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Creating a test suites and specs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69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5105400"/>
            <a:ext cx="7620000" cy="99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6274" y="1371600"/>
            <a:ext cx="4864126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989014" y="1349379"/>
            <a:ext cx="7164386" cy="223202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8200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835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3327400"/>
            <a:ext cx="241251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4363" y="1143000"/>
            <a:ext cx="784383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numbers.length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testSum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(sum([1,2])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Error('1+2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(sum([-2])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Error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!= -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(sum([])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Error('0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3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QUnit, Jasmine, Mocha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objects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2556</TotalTime>
  <Words>416</Words>
  <Application>Microsoft Office PowerPoint</Application>
  <PresentationFormat>On-screen Show (4:3)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Introduction to Unit Testing in JavaScript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in JavaScript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JavaScript</dc:title>
  <dc:creator>Doncho Minkov</dc:creator>
  <cp:lastModifiedBy>Doncho Minkov</cp:lastModifiedBy>
  <cp:revision>59</cp:revision>
  <dcterms:created xsi:type="dcterms:W3CDTF">2014-07-16T12:01:39Z</dcterms:created>
  <dcterms:modified xsi:type="dcterms:W3CDTF">2015-06-15T14:30:23Z</dcterms:modified>
</cp:coreProperties>
</file>