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8" r:id="rId38"/>
    <p:sldId id="333" r:id="rId3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087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1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18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34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90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60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Processing Sequences of Elements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3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4" descr="http://gioco.net/matrice/matrix1.jpg"/>
          <p:cNvPicPr>
            <a:picLocks noChangeAspect="1" noChangeArrowheads="1"/>
          </p:cNvPicPr>
          <p:nvPr/>
        </p:nvPicPr>
        <p:blipFill>
          <a:blip r:embed="rId5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50229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" descr="http://www.hrcpa.com/images/technology.jp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5" y="1951284"/>
            <a:ext cx="4049485" cy="94431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713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970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i&lt;array.Length/2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6230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Process all elements of the array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Print each element to the console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662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Dynamic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Copying Arrays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64" y="3886200"/>
            <a:ext cx="2346736" cy="240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7" y="32766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8670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Arrays Using</a:t>
            </a:r>
            <a:br>
              <a:rPr lang="en-US" sz="3800" dirty="0" smtClean="0"/>
            </a:br>
            <a:r>
              <a:rPr lang="en-US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dirty="0" smtClean="0"/>
              <a:t> </a:t>
            </a:r>
            <a:r>
              <a:rPr lang="en-US" sz="3800" dirty="0"/>
              <a:t>Loop – Examples</a:t>
            </a:r>
            <a:endParaRPr lang="bg-BG" sz="38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5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Resizable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029200" cy="56912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Lets have an array with capacity of 5 elements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If we want to add a sixth element (we have already added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 we have to manually resize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we simply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copyArray = intArray;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int[6];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 (int i = 0; i &lt; 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copyArray[i];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intArray[5] = newValue;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list.Add(newValue);</a:t>
            </a:r>
          </a:p>
        </p:txBody>
      </p:sp>
    </p:spTree>
    <p:extLst>
      <p:ext uri="{BB962C8B-B14F-4D97-AF65-F5344CB8AC3E}">
        <p14:creationId xmlns:p14="http://schemas.microsoft.com/office/powerpoint/2010/main" val="1809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842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4495799"/>
            <a:ext cx="3657600" cy="685802"/>
          </a:xfrm>
        </p:spPr>
        <p:txBody>
          <a:bodyPr/>
          <a:lstStyle/>
          <a:p>
            <a:r>
              <a:rPr lang="en-US" dirty="0" smtClean="0"/>
              <a:t>Lists &lt;T&gt;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5222078"/>
            <a:ext cx="3657600" cy="56912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95000"/>
                <a:lumOff val="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7799"/>
            <a:ext cx="2209800" cy="22098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List&lt;T&gt;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adding new elements is not slow?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it resizes itself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</a:t>
            </a:r>
            <a:r>
              <a:rPr lang="en-US" dirty="0" smtClean="0"/>
              <a:t>times instead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Initially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List&lt;T&gt;</a:t>
            </a:r>
            <a:r>
              <a:rPr lang="en-US" dirty="0" smtClean="0"/>
              <a:t> has size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Counter for total capacity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Capacity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Counter for number of used capacity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created, both properties of the list have 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the first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/>
              <a:t>List&lt;T&gt; </a:t>
            </a:r>
            <a:r>
              <a:rPr lang="en-US" dirty="0" smtClean="0"/>
              <a:t>Works?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Initially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is empty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new element it is resized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not every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Only when it is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Lets have a list with 3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looks like this: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we add new element</a:t>
            </a:r>
            <a:br>
              <a:rPr lang="en-US" dirty="0" smtClean="0"/>
            </a:br>
            <a:r>
              <a:rPr lang="en-US" dirty="0" smtClean="0"/>
              <a:t>it is appended to the 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fifth element </a:t>
            </a:r>
            <a:br>
              <a:rPr lang="en-US" dirty="0" smtClean="0"/>
            </a:br>
            <a:r>
              <a:rPr lang="en-US" dirty="0" smtClean="0"/>
              <a:t>doubles the Capacity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Resizing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1, diagonal, resiz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askb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3" y="37951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685800"/>
          </a:xfrm>
        </p:spPr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pic>
        <p:nvPicPr>
          <p:cNvPr id="2050" name="Picture 2" descr="copy, documents, files, pap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7212"/>
            <a:ext cx="190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st, text, vie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003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must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the values from one array to another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do it the intuitive way w</a:t>
            </a:r>
            <a:r>
              <a:rPr lang="en-US" dirty="0" smtClean="0">
                <a:solidFill>
                  <a:srgbClr val="EBFFD2"/>
                </a:solidFill>
              </a:rPr>
              <a:t>e </a:t>
            </a:r>
            <a:r>
              <a:rPr lang="en-US" dirty="0">
                <a:solidFill>
                  <a:srgbClr val="EBFFD2"/>
                </a:solidFill>
              </a:rPr>
              <a:t>would copy not only the values but the reference </a:t>
            </a:r>
            <a:r>
              <a:rPr lang="en-US" dirty="0" smtClean="0">
                <a:solidFill>
                  <a:srgbClr val="EBFFD2"/>
                </a:solidFill>
              </a:rPr>
              <a:t>to the </a:t>
            </a:r>
            <a:r>
              <a:rPr lang="en-US" dirty="0">
                <a:solidFill>
                  <a:srgbClr val="EBFFD2"/>
                </a:solidFill>
              </a:rPr>
              <a:t>array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Changing some of the values in one array will affect the </a:t>
            </a:r>
            <a:r>
              <a:rPr lang="en-US" dirty="0" smtClean="0">
                <a:solidFill>
                  <a:srgbClr val="EBFFD2"/>
                </a:solidFill>
              </a:rPr>
              <a:t>other</a:t>
            </a:r>
          </a:p>
          <a:p>
            <a:pPr lvl="1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EBFFD2"/>
                </a:solidFill>
              </a:rPr>
              <a:t>The way to avoid this is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lvl="2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EBFFD2"/>
                </a:solidFill>
              </a:rPr>
              <a:t>This way only the values will be copied but not the </a:t>
            </a:r>
            <a:r>
              <a:rPr lang="en-US" dirty="0" smtClean="0">
                <a:solidFill>
                  <a:srgbClr val="EBFFD2"/>
                </a:solidFill>
              </a:rPr>
              <a:t>reference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int[] copyArray = (int[])array.Clone();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/>
            <a:r>
              <a:rPr lang="en-US" noProof="1" smtClean="0"/>
              <a:t>int[] copyArray = array;</a:t>
            </a:r>
            <a:endParaRPr lang="en-US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are a fixed-length sequences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read and modified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holds 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when we don't know the number of elements initially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274276" y="4711188"/>
            <a:ext cx="1186932" cy="11869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477157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788620" y="1941020"/>
            <a:ext cx="1049456" cy="104945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0166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7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531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800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688406" y="3505200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09600" y="4869576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06326" y="5410874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333056" y="5094962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991916" y="4317087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091014"/>
              </p:ext>
            </p:extLst>
          </p:nvPr>
        </p:nvGraphicFramePr>
        <p:xfrm>
          <a:off x="2933131" y="4852074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56" y="4469487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3718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131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5972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194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3962400" y="33543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65725"/>
            <a:ext cx="74787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6175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0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6633</TotalTime>
  <Words>1744</Words>
  <Application>Microsoft Office PowerPoint</Application>
  <PresentationFormat>On-screen Show (4:3)</PresentationFormat>
  <Paragraphs>357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PowerPoint Presentation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Resizable Arrays</vt:lpstr>
      <vt:lpstr>Lists (Resizable Arrays)</vt:lpstr>
      <vt:lpstr>List Example </vt:lpstr>
      <vt:lpstr>Lists vs. Arrays</vt:lpstr>
      <vt:lpstr>Lists &lt;T&gt;</vt:lpstr>
      <vt:lpstr>How The List&lt;T&gt; Works?</vt:lpstr>
      <vt:lpstr>How The List&lt;T&gt; Works? (2)</vt:lpstr>
      <vt:lpstr>Resizing Lists</vt:lpstr>
      <vt:lpstr>Copying Arrays</vt:lpstr>
      <vt:lpstr>Copying Arrays</vt:lpstr>
      <vt:lpstr>Summary</vt:lpstr>
      <vt:lpstr>Arrays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Nikolay</cp:lastModifiedBy>
  <cp:revision>318</cp:revision>
  <dcterms:created xsi:type="dcterms:W3CDTF">2007-12-08T16:03:35Z</dcterms:created>
  <dcterms:modified xsi:type="dcterms:W3CDTF">2015-02-04T13:37:12Z</dcterms:modified>
  <cp:category>software engineering</cp:category>
</cp:coreProperties>
</file>