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94" r:id="rId4"/>
    <p:sldId id="315" r:id="rId5"/>
    <p:sldId id="316" r:id="rId6"/>
    <p:sldId id="396" r:id="rId7"/>
    <p:sldId id="395" r:id="rId8"/>
    <p:sldId id="393" r:id="rId9"/>
    <p:sldId id="397" r:id="rId10"/>
    <p:sldId id="404" r:id="rId11"/>
    <p:sldId id="258" r:id="rId12"/>
    <p:sldId id="342" r:id="rId13"/>
    <p:sldId id="402" r:id="rId14"/>
    <p:sldId id="365" r:id="rId15"/>
    <p:sldId id="400" r:id="rId16"/>
    <p:sldId id="403" r:id="rId17"/>
    <p:sldId id="401" r:id="rId18"/>
    <p:sldId id="398" r:id="rId19"/>
    <p:sldId id="366" r:id="rId20"/>
    <p:sldId id="405" r:id="rId21"/>
    <p:sldId id="367" r:id="rId22"/>
    <p:sldId id="368" r:id="rId23"/>
    <p:sldId id="406" r:id="rId24"/>
    <p:sldId id="369" r:id="rId25"/>
    <p:sldId id="370" r:id="rId26"/>
    <p:sldId id="289" r:id="rId27"/>
    <p:sldId id="300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610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Advanced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352800"/>
            <a:ext cx="7905750" cy="569120"/>
          </a:xfrm>
        </p:spPr>
        <p:txBody>
          <a:bodyPr/>
          <a:lstStyle/>
          <a:p>
            <a:r>
              <a:rPr lang="en-US" dirty="0" smtClean="0"/>
              <a:t>File System, Streams, Events, Debugging 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41932"/>
            <a:ext cx="2857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End-to-end JavaScript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Working with fs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10242" name="Picture 2" descr="http://a.tgcdn.net/images/products/zoom/mini_businesscard_filecabi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19400" cy="31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Streams, buffers and chunks</a:t>
            </a:r>
          </a:p>
        </p:txBody>
      </p:sp>
      <p:pic>
        <p:nvPicPr>
          <p:cNvPr id="6148" name="Picture 4" descr="http://www.mightystreamradio.com/PHOTOS/STREAM%20PHOTO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40137"/>
            <a:ext cx="2381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ecurry.com/blog/wp-content/uploads/2009/05/soy-chunks-375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438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Types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Readable – can only be read (</a:t>
            </a:r>
            <a:r>
              <a:rPr lang="en-US" dirty="0" err="1" smtClean="0">
                <a:solidFill>
                  <a:srgbClr val="FFFFFF"/>
                </a:solidFill>
              </a:rPr>
              <a:t>process.stdin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Writeable – can only be written to (</a:t>
            </a:r>
            <a:r>
              <a:rPr lang="en-US" dirty="0" err="1" smtClean="0">
                <a:solidFill>
                  <a:srgbClr val="FFFFFF"/>
                </a:solidFill>
              </a:rPr>
              <a:t>process.stdout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Duplex – both Readable and Writeable (</a:t>
            </a:r>
            <a:r>
              <a:rPr lang="en-US" dirty="0" err="1" smtClean="0">
                <a:solidFill>
                  <a:srgbClr val="FFFFFF"/>
                </a:solidFill>
              </a:rPr>
              <a:t>tcp</a:t>
            </a:r>
            <a:r>
              <a:rPr lang="en-US" dirty="0" smtClean="0">
                <a:solidFill>
                  <a:srgbClr val="FFFFFF"/>
                </a:solidFill>
              </a:rPr>
              <a:t> sockets)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Transform – Duplex streams where the output is computer from the input (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crypto)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friendly, but not the best when it comes to binary data.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Handles octet streams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easily transformed into JS object by setting an encoding in the buffer’s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61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AF8C8"/>
                </a:solidFill>
              </a:rPr>
              <a:t>Readable stream</a:t>
            </a:r>
          </a:p>
          <a:p>
            <a:pPr marL="804863" lvl="1" indent="-457200"/>
            <a:r>
              <a:rPr lang="en-US" dirty="0" smtClean="0">
                <a:solidFill>
                  <a:srgbClr val="FAF8C8"/>
                </a:solidFill>
              </a:rPr>
              <a:t>Events</a:t>
            </a:r>
            <a:endParaRPr lang="en-US" dirty="0">
              <a:solidFill>
                <a:srgbClr val="FAF8C8"/>
              </a:solidFill>
            </a:endParaRPr>
          </a:p>
          <a:p>
            <a:pPr marL="1096963" lvl="2" indent="-457200"/>
            <a:r>
              <a:rPr lang="en-US" dirty="0">
                <a:solidFill>
                  <a:srgbClr val="FAF8C8"/>
                </a:solidFill>
              </a:rPr>
              <a:t>readable, data, end, close, error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read, pause, resume, pipe,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unpipe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unshift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interface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_read(size)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push(chunk, [encoding])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Readable 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8194" name="Picture 2" descr="http://worksmartlivesmart.com/wp-content/uploads/2009/12/read-b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886200" cy="33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AF8C8"/>
                </a:solidFill>
              </a:rPr>
              <a:t>Writeable stream</a:t>
            </a:r>
          </a:p>
          <a:p>
            <a:pPr marL="804863" lvl="1" indent="-457200"/>
            <a:r>
              <a:rPr lang="en-US" dirty="0" smtClean="0">
                <a:solidFill>
                  <a:srgbClr val="FAF8C8"/>
                </a:solidFill>
              </a:rPr>
              <a:t>Events</a:t>
            </a:r>
            <a:endParaRPr lang="en-US" dirty="0">
              <a:solidFill>
                <a:srgbClr val="FAF8C8"/>
              </a:solidFill>
            </a:endParaRPr>
          </a:p>
          <a:p>
            <a:pPr marL="1096963" lvl="2" indent="-457200"/>
            <a:r>
              <a:rPr lang="en-US" dirty="0" smtClean="0">
                <a:solidFill>
                  <a:srgbClr val="FAF8C8"/>
                </a:solidFill>
              </a:rPr>
              <a:t>Drain, finish, pipe, </a:t>
            </a:r>
            <a:r>
              <a:rPr lang="en-US" dirty="0" err="1" smtClean="0">
                <a:solidFill>
                  <a:srgbClr val="FAF8C8"/>
                </a:solidFill>
              </a:rPr>
              <a:t>unpipe</a:t>
            </a:r>
            <a:r>
              <a:rPr lang="en-US" dirty="0" smtClean="0">
                <a:solidFill>
                  <a:srgbClr val="FAF8C8"/>
                </a:solidFill>
              </a:rPr>
              <a:t>, error</a:t>
            </a:r>
            <a:endParaRPr lang="en-US" dirty="0">
              <a:solidFill>
                <a:srgbClr val="FAF8C8"/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rite, end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interface: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_write(chunk, encoding, callback)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Writeable 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9220" name="Picture 4" descr="http://media.merchantcircle.com/28075453/Pen%20writing_ful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26193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91200"/>
          </a:xfrm>
        </p:spPr>
        <p:txBody>
          <a:bodyPr/>
          <a:lstStyle/>
          <a:p>
            <a:r>
              <a:rPr lang="en-US" dirty="0" smtClean="0"/>
              <a:t>Duplex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both the Readable and Writeable interfaces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xample - a TCP socket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special kind of duplex stream where the output is a transformed version of the input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_transform(chunk, encoding, callback)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http://codewinds.com/blog/2013-08-20-nodejs-transform-streams.html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7924800" cy="685800"/>
          </a:xfrm>
        </p:spPr>
        <p:txBody>
          <a:bodyPr/>
          <a:lstStyle/>
          <a:p>
            <a:r>
              <a:rPr lang="en-US" dirty="0" smtClean="0"/>
              <a:t>Duplex and Transform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04825" y="22860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emersondirect.files.wordpress.com/2011/04/sa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Node.js behind the scenes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Working with the file system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Synchronous actions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Asynchronous actions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Streams</a:t>
            </a:r>
          </a:p>
          <a:p>
            <a:pPr marL="790576" lvl="1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Buffers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443" y="38100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3314" name="Picture 2" descr="http://spectrumcenter.umich.edu/sites/spectrumcenter.umich.edu/files/field/image/calen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507682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Huge application in node.js applications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Many objects in node.js emit events, i.e. are </a:t>
            </a:r>
            <a:r>
              <a:rPr lang="en-US" dirty="0" err="1" smtClean="0">
                <a:solidFill>
                  <a:srgbClr val="FFFFFF"/>
                </a:solidFill>
              </a:rPr>
              <a:t>EventEmitters</a:t>
            </a:r>
            <a:r>
              <a:rPr lang="en-US" dirty="0" smtClean="0">
                <a:solidFill>
                  <a:srgbClr val="FFFFFF"/>
                </a:solidFill>
              </a:rPr>
              <a:t>. Examples are fs, net, 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smtClean="0">
                <a:solidFill>
                  <a:srgbClr val="FFFFFF"/>
                </a:solidFill>
              </a:rPr>
              <a:t>Basically an </a:t>
            </a:r>
            <a:r>
              <a:rPr lang="en-US" dirty="0" smtClean="0">
                <a:solidFill>
                  <a:srgbClr val="FFFFFF"/>
                </a:solidFill>
              </a:rPr>
              <a:t>implementation of the publish/subscribe pattern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685800"/>
          </a:xfrm>
        </p:spPr>
        <p:txBody>
          <a:bodyPr/>
          <a:lstStyle/>
          <a:p>
            <a:r>
              <a:rPr lang="en-US" dirty="0" err="1" smtClean="0"/>
              <a:t>EventEmitter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usu.ca/wp-content/uploads/sites/19/2013/11/EVE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35311"/>
            <a:ext cx="3697984" cy="31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029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node.js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Debugging in node.js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V8 debug protocol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JSON based protocol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IDEs with a debugger</a:t>
            </a:r>
          </a:p>
          <a:p>
            <a:pPr lvl="2"/>
            <a:r>
              <a:rPr lang="en-US" dirty="0" err="1" smtClean="0">
                <a:solidFill>
                  <a:srgbClr val="FFFFFF"/>
                </a:solidFill>
              </a:rPr>
              <a:t>Webstorm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Visual Studio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Sublime Text (+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ode.js plugin)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Node-inspector (awesomeness!)</a:t>
            </a: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924800" cy="6858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5815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 smtClean="0"/>
              <a:t>Debugging node.js applications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Tools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Node-inspector</a:t>
            </a:r>
          </a:p>
          <a:p>
            <a:pPr marL="862013" lvl="1" indent="-514350">
              <a:lnSpc>
                <a:spcPts val="4500"/>
              </a:lnSpc>
              <a:buFont typeface="+mj-lt"/>
              <a:buAutoNum type="arabicPeriod"/>
            </a:pPr>
            <a:r>
              <a:rPr lang="en-US" dirty="0" smtClean="0"/>
              <a:t>Debug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443" y="38100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8736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Node.js behind the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Single or multi-threaded?</a:t>
            </a:r>
          </a:p>
        </p:txBody>
      </p:sp>
      <p:pic>
        <p:nvPicPr>
          <p:cNvPr id="2050" name="Picture 2" descr="http://www.igihe.tv/IMG/arton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543800" cy="23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Evented I/O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Don’t call us, we’ll call you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Non-blocking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Event loop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Worker threads and the V8 engine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event loop is single-threaded, but underneath relies on an internal pool of C++ threads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Node.js processing model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899"/>
            <a:ext cx="759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Working with the file system</a:t>
            </a:r>
            <a:endParaRPr lang="en-US" dirty="0"/>
          </a:p>
        </p:txBody>
      </p:sp>
      <p:pic>
        <p:nvPicPr>
          <p:cNvPr id="2" name="Picture 2" descr="https://academic.stedwards.edu/competency/sites/default/files/Images/vistaosimages/filecabinet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00400"/>
            <a:ext cx="3124200" cy="32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fs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Two ways to tackle working with fs: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 (the node.js way)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00200"/>
            <a:ext cx="8153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fs = require(“fs”);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800600"/>
            <a:ext cx="81534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newPath);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fs.writeFileSync(filename, data, [options]);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Official documentation</a:t>
            </a:r>
          </a:p>
          <a:p>
            <a:pPr marL="357188" lvl="1" indent="0">
              <a:buNone/>
            </a:pPr>
            <a:r>
              <a:rPr lang="en-US" dirty="0">
                <a:solidFill>
                  <a:srgbClr val="FFFFFF"/>
                </a:solidFill>
              </a:rPr>
              <a:t>http://nodejs.org/api/fs.html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002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newPath,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data, [options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callback);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5110</TotalTime>
  <Words>559</Words>
  <Application>Microsoft Office PowerPoint</Application>
  <PresentationFormat>On-screen Show (4:3)</PresentationFormat>
  <Paragraphs>141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Advanced Node.js</vt:lpstr>
      <vt:lpstr>Table of Contents</vt:lpstr>
      <vt:lpstr>Table of Contents</vt:lpstr>
      <vt:lpstr>Node.js behind the scenes</vt:lpstr>
      <vt:lpstr>Node.js behind the scenes</vt:lpstr>
      <vt:lpstr>Node.js behind the scenes</vt:lpstr>
      <vt:lpstr>Working with the file system</vt:lpstr>
      <vt:lpstr>Working with the file system</vt:lpstr>
      <vt:lpstr>Working with the file system</vt:lpstr>
      <vt:lpstr>Working with fs</vt:lpstr>
      <vt:lpstr>Streams</vt:lpstr>
      <vt:lpstr>Streams</vt:lpstr>
      <vt:lpstr>Streams</vt:lpstr>
      <vt:lpstr>Streams</vt:lpstr>
      <vt:lpstr>Readable streams</vt:lpstr>
      <vt:lpstr>Streams</vt:lpstr>
      <vt:lpstr>Writeable streams</vt:lpstr>
      <vt:lpstr>Streams</vt:lpstr>
      <vt:lpstr>Duplex and Transform</vt:lpstr>
      <vt:lpstr>Events</vt:lpstr>
      <vt:lpstr>Events</vt:lpstr>
      <vt:lpstr>EventEmitter</vt:lpstr>
      <vt:lpstr>Debugging</vt:lpstr>
      <vt:lpstr>Debugging in node.js</vt:lpstr>
      <vt:lpstr>Debugging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1136</cp:revision>
  <dcterms:created xsi:type="dcterms:W3CDTF">2007-12-08T16:03:35Z</dcterms:created>
  <dcterms:modified xsi:type="dcterms:W3CDTF">2014-10-01T08:55:22Z</dcterms:modified>
  <cp:category>software engineering</cp:category>
</cp:coreProperties>
</file>