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304" r:id="rId3"/>
    <p:sldId id="306" r:id="rId4"/>
    <p:sldId id="307" r:id="rId5"/>
    <p:sldId id="308" r:id="rId6"/>
    <p:sldId id="28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DA6C47B9-CB48-40BC-AF4B-B9459E101230}">
          <p14:sldIdLst>
            <p14:sldId id="256"/>
          </p14:sldIdLst>
        </p14:section>
        <p14:section name="Deployment" id="{1A8344ED-0442-4060-8810-906B944B01D2}">
          <p14:sldIdLst>
            <p14:sldId id="304"/>
            <p14:sldId id="306"/>
            <p14:sldId id="307"/>
            <p14:sldId id="308"/>
          </p14:sldIdLst>
        </p14:section>
        <p14:section name="Questions" id="{FFCA31E4-3E11-4F1E-9395-685EE6DD6447}">
          <p14:sldIdLst>
            <p14:sldId id="288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D2B2C-C7F1-41AD-AFF3-6EECE3377837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2B27-B3AE-45C2-825F-B2C4A18E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2B27-B3AE-45C2-825F-B2C4A18E61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0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F274DBD-FD7C-4058-8FEB-84DB51C7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47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F274DBD-FD7C-4058-8FEB-84DB51C7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8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69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632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81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belt.heroku.com/" TargetMode="External"/><Relationship Id="rId2" Type="http://schemas.openxmlformats.org/officeDocument/2006/relationships/hyperlink" Target="http://heroku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 deployment in Cloud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Cloud Server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9" y="5496290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pic>
        <p:nvPicPr>
          <p:cNvPr id="1026" name="Picture 2" descr="http://www.erlang-factory.com/upload/peopleimage/NYC2013_FredHebert/heroku-Logo-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708" y="5114934"/>
            <a:ext cx="4028091" cy="1260465"/>
          </a:xfrm>
          <a:prstGeom prst="roundRect">
            <a:avLst>
              <a:gd name="adj" fmla="val 995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Deployment in Cloud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878689"/>
            <a:ext cx="8686800" cy="5589844"/>
          </a:xfrm>
        </p:spPr>
        <p:txBody>
          <a:bodyPr/>
          <a:lstStyle/>
          <a:p>
            <a:r>
              <a:rPr lang="en-US" dirty="0" smtClean="0"/>
              <a:t>Register in </a:t>
            </a:r>
            <a:r>
              <a:rPr lang="en-US" dirty="0" smtClean="0">
                <a:hlinkClick r:id="rId2"/>
              </a:rPr>
              <a:t>http://heroku.com</a:t>
            </a:r>
            <a:endParaRPr lang="en-US" dirty="0" smtClean="0"/>
          </a:p>
          <a:p>
            <a:r>
              <a:rPr lang="en-US" dirty="0" smtClean="0"/>
              <a:t>Install from </a:t>
            </a:r>
            <a:r>
              <a:rPr lang="en-US" dirty="0">
                <a:hlinkClick r:id="rId3"/>
              </a:rPr>
              <a:t>https://toolbelt.heroku.com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Toolbelt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Gives you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 </a:t>
            </a:r>
            <a:r>
              <a:rPr lang="en-US" dirty="0" smtClean="0"/>
              <a:t>command</a:t>
            </a:r>
          </a:p>
          <a:p>
            <a:r>
              <a:rPr lang="en-US" dirty="0" smtClean="0"/>
              <a:t>User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"node --version"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--version"</a:t>
            </a:r>
          </a:p>
          <a:p>
            <a:pPr lvl="1"/>
            <a:r>
              <a:rPr lang="en-US" dirty="0" smtClean="0"/>
              <a:t>And put them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"engines"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package.json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Add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Procfile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 </a:t>
            </a:r>
            <a:r>
              <a:rPr lang="en-US" dirty="0" smtClean="0"/>
              <a:t>to the project</a:t>
            </a:r>
          </a:p>
          <a:p>
            <a:pPr lvl="1"/>
            <a:r>
              <a:rPr lang="en-US" dirty="0" smtClean="0"/>
              <a:t>Write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"web: node </a:t>
            </a:r>
            <a:r>
              <a:rPr lang="en-US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{file}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1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Deployment in Cloud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988755"/>
            <a:ext cx="8686800" cy="5589844"/>
          </a:xfrm>
        </p:spPr>
        <p:txBody>
          <a:bodyPr/>
          <a:lstStyle/>
          <a:p>
            <a:r>
              <a:rPr lang="en-US" dirty="0" smtClean="0"/>
              <a:t>Change port to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process.env.PORT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You can configure it for every environment</a:t>
            </a:r>
          </a:p>
          <a:p>
            <a:r>
              <a:rPr lang="en-US" dirty="0" smtClean="0"/>
              <a:t>Create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MongoDb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Cloud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MongoLab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users</a:t>
            </a:r>
            <a:r>
              <a:rPr lang="en-US" dirty="0" smtClean="0"/>
              <a:t> too</a:t>
            </a:r>
          </a:p>
          <a:p>
            <a:pPr lvl="1"/>
            <a:r>
              <a:rPr lang="en-US" dirty="0" smtClean="0"/>
              <a:t>Get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connection string</a:t>
            </a:r>
          </a:p>
          <a:p>
            <a:r>
              <a:rPr lang="en-US" dirty="0" smtClean="0"/>
              <a:t>Set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MongoDb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connection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You can configure it for every environment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7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Deployment in Cloud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988755"/>
            <a:ext cx="8686800" cy="5589844"/>
          </a:xfrm>
        </p:spPr>
        <p:txBody>
          <a:bodyPr/>
          <a:lstStyle/>
          <a:p>
            <a:r>
              <a:rPr lang="en-US" dirty="0" smtClean="0"/>
              <a:t>Set local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NODE_ENV"</a:t>
            </a:r>
          </a:p>
          <a:p>
            <a:r>
              <a:rPr lang="en-US" dirty="0" smtClean="0"/>
              <a:t>Initialize new </a:t>
            </a:r>
            <a:r>
              <a:rPr lang="en-US" dirty="0" err="1" smtClean="0"/>
              <a:t>git</a:t>
            </a:r>
            <a:r>
              <a:rPr lang="en-US" dirty="0" smtClean="0"/>
              <a:t> repository, add files, commit</a:t>
            </a:r>
          </a:p>
          <a:p>
            <a:r>
              <a:rPr lang="en-US" dirty="0" smtClean="0"/>
              <a:t>Login to </a:t>
            </a:r>
            <a:r>
              <a:rPr lang="en-US" dirty="0" err="1" smtClean="0"/>
              <a:t>heroku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login"</a:t>
            </a:r>
          </a:p>
          <a:p>
            <a:r>
              <a:rPr lang="en-US" dirty="0" smtClean="0"/>
              <a:t>Create app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create </a:t>
            </a:r>
            <a:r>
              <a:rPr lang="en-US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{name}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r>
              <a:rPr lang="en-US" dirty="0" smtClean="0"/>
              <a:t>Configure environment with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config:set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NODE_ENV={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env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}"</a:t>
            </a:r>
          </a:p>
          <a:p>
            <a:r>
              <a:rPr lang="en-US" dirty="0" smtClean="0"/>
              <a:t>Deploy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push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master"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logs"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open"</a:t>
            </a:r>
            <a:r>
              <a:rPr lang="en-US" dirty="0" smtClean="0"/>
              <a:t> for help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Deployment in Cloud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895622"/>
            <a:ext cx="8686800" cy="5589844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If troubles: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Try to add </a:t>
            </a:r>
            <a:r>
              <a:rPr lang="en-US" dirty="0"/>
              <a:t>the public </a:t>
            </a:r>
            <a:r>
              <a:rPr lang="en-US" dirty="0" smtClean="0"/>
              <a:t>keys -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keys:add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If you do not have </a:t>
            </a:r>
            <a:r>
              <a:rPr lang="en-US" dirty="0"/>
              <a:t>public key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ssh-keygen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Check out keys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keys"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Try to </a:t>
            </a:r>
            <a:r>
              <a:rPr lang="en-US" dirty="0"/>
              <a:t>clear them first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keys:clear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Try copying the keys into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repository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Try the same procedure through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bash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0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Deployment in Cloud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2922</TotalTime>
  <Words>232</Words>
  <Application>Microsoft Office PowerPoint</Application>
  <PresentationFormat>On-screen Show (4:3)</PresentationFormat>
  <Paragraphs>46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Telerik Academy theme</vt:lpstr>
      <vt:lpstr>App deployment in Cloud</vt:lpstr>
      <vt:lpstr>App Deployment in Cloud</vt:lpstr>
      <vt:lpstr>App Deployment in Cloud</vt:lpstr>
      <vt:lpstr>App Deployment in Cloud</vt:lpstr>
      <vt:lpstr>App Deployment in Cloud</vt:lpstr>
      <vt:lpstr>App Deployment in Cloud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Kendo UI Overview</dc:title>
  <dc:creator>Doncho Minkov</dc:creator>
  <cp:lastModifiedBy>Ivaylo Kenov</cp:lastModifiedBy>
  <cp:revision>169</cp:revision>
  <dcterms:created xsi:type="dcterms:W3CDTF">2014-03-11T09:08:39Z</dcterms:created>
  <dcterms:modified xsi:type="dcterms:W3CDTF">2014-10-06T14:49:07Z</dcterms:modified>
</cp:coreProperties>
</file>