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9" r:id="rId4"/>
    <p:sldId id="348" r:id="rId5"/>
    <p:sldId id="388" r:id="rId6"/>
    <p:sldId id="350" r:id="rId7"/>
    <p:sldId id="351" r:id="rId8"/>
    <p:sldId id="353" r:id="rId9"/>
    <p:sldId id="354" r:id="rId10"/>
    <p:sldId id="356" r:id="rId11"/>
    <p:sldId id="357" r:id="rId12"/>
    <p:sldId id="355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2" r:id="rId26"/>
    <p:sldId id="370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27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8229600" cy="1524000"/>
          </a:xfrm>
        </p:spPr>
        <p:txBody>
          <a:bodyPr/>
          <a:lstStyle/>
          <a:p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8229600" cy="430887"/>
          </a:xfrm>
        </p:spPr>
        <p:txBody>
          <a:bodyPr>
            <a:spAutoFit/>
          </a:bodyPr>
          <a:lstStyle/>
          <a:p>
            <a:r>
              <a:rPr lang="en-US" dirty="0" smtClean="0"/>
              <a:t>classes, generators, iterators, inheritance etc.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8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18255"/>
          </a:xfrm>
        </p:spPr>
        <p:txBody>
          <a:bodyPr/>
          <a:lstStyle/>
          <a:p>
            <a:r>
              <a:rPr lang="en-US" dirty="0" smtClean="0"/>
              <a:t>The for-of loop iterates over the values</a:t>
            </a:r>
          </a:p>
          <a:p>
            <a:pPr lvl="1"/>
            <a:r>
              <a:rPr lang="en-US" dirty="0" smtClean="0"/>
              <a:t>Of an array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2061" y="3631345"/>
            <a:ext cx="8077200" cy="2585323"/>
          </a:xfrm>
        </p:spPr>
        <p:txBody>
          <a:bodyPr/>
          <a:lstStyle/>
          <a:p>
            <a:r>
              <a:rPr lang="en-US" sz="1800" dirty="0" smtClean="0"/>
              <a:t>function* generator(</a:t>
            </a:r>
            <a:r>
              <a:rPr lang="en-US" sz="1800" dirty="0" err="1" smtClean="0"/>
              <a:t>maxValue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for(let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maxValue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+=1</a:t>
            </a:r>
            <a:r>
              <a:rPr lang="en-US" sz="1800" dirty="0" smtClean="0"/>
              <a:t>) {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yield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let </a:t>
            </a:r>
            <a:r>
              <a:rPr lang="en-US" sz="1800" dirty="0" err="1" smtClean="0"/>
              <a:t>iter</a:t>
            </a:r>
            <a:r>
              <a:rPr lang="en-US" sz="1800" dirty="0" smtClean="0"/>
              <a:t> = generator(10);</a:t>
            </a:r>
            <a:endParaRPr lang="en-US" sz="1800" dirty="0"/>
          </a:p>
          <a:p>
            <a:r>
              <a:rPr lang="en-US" sz="1800" dirty="0" smtClean="0"/>
              <a:t>for(let </a:t>
            </a:r>
            <a:r>
              <a:rPr lang="en-US" sz="1800" dirty="0" err="1" smtClean="0"/>
              <a:t>val</a:t>
            </a:r>
            <a:r>
              <a:rPr lang="en-US" sz="1800" dirty="0"/>
              <a:t> </a:t>
            </a:r>
            <a:r>
              <a:rPr lang="en-US" sz="1800" dirty="0" smtClean="0"/>
              <a:t>of </a:t>
            </a:r>
            <a:r>
              <a:rPr lang="en-US" sz="1800" dirty="0" err="1" smtClean="0"/>
              <a:t>iter</a:t>
            </a:r>
            <a:r>
              <a:rPr lang="en-US" sz="1800" dirty="0" smtClean="0"/>
              <a:t>()){</a:t>
            </a:r>
          </a:p>
          <a:p>
            <a:r>
              <a:rPr lang="en-US" sz="1800" dirty="0" smtClean="0"/>
              <a:t>  console.log(</a:t>
            </a:r>
            <a:r>
              <a:rPr lang="en-US" sz="1800" dirty="0" err="1" smtClean="0"/>
              <a:t>val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52061" y="2069363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let sum = 0;</a:t>
            </a:r>
          </a:p>
          <a:p>
            <a:r>
              <a:rPr lang="en-US" sz="1800" dirty="0" smtClean="0"/>
              <a:t>for(let number of [1, 2, 3</a:t>
            </a:r>
            <a:r>
              <a:rPr lang="en-US" sz="1800" dirty="0" smtClean="0"/>
              <a:t>]) {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sum += </a:t>
            </a:r>
            <a:r>
              <a:rPr lang="en-US" sz="1800" dirty="0" smtClean="0"/>
              <a:t>number</a:t>
            </a:r>
            <a:r>
              <a:rPr lang="en-US" sz="1800" dirty="0" smtClean="0"/>
              <a:t>; }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8600" y="2992693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Of An iteratable object</a:t>
            </a:r>
          </a:p>
        </p:txBody>
      </p:sp>
    </p:spTree>
    <p:extLst>
      <p:ext uri="{BB962C8B-B14F-4D97-AF65-F5344CB8AC3E}">
        <p14:creationId xmlns:p14="http://schemas.microsoft.com/office/powerpoint/2010/main" val="24009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Strings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97093"/>
            <a:ext cx="8686800" cy="1107996"/>
          </a:xfrm>
        </p:spPr>
        <p:txBody>
          <a:bodyPr/>
          <a:lstStyle/>
          <a:p>
            <a:r>
              <a:rPr lang="en-US" dirty="0" smtClean="0"/>
              <a:t>ES6 supports </a:t>
            </a:r>
            <a:r>
              <a:rPr lang="en-US" dirty="0" err="1" smtClean="0"/>
              <a:t>templated</a:t>
            </a:r>
            <a:r>
              <a:rPr lang="en-US" dirty="0" smtClean="0"/>
              <a:t> strings</a:t>
            </a:r>
          </a:p>
          <a:p>
            <a:pPr lvl="1"/>
            <a:r>
              <a:rPr lang="en-US" dirty="0" smtClean="0"/>
              <a:t>i.e. strings with placeholders: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911154"/>
            <a:ext cx="8246706" cy="1323439"/>
          </a:xfrm>
        </p:spPr>
        <p:txBody>
          <a:bodyPr/>
          <a:lstStyle/>
          <a:p>
            <a:r>
              <a:rPr lang="en-US" dirty="0" smtClean="0"/>
              <a:t>let people = [new Person('Doncho', 'Minkov'), … ];</a:t>
            </a:r>
          </a:p>
          <a:p>
            <a:r>
              <a:rPr lang="en-US" dirty="0" smtClean="0"/>
              <a:t>for (</a:t>
            </a:r>
            <a:r>
              <a:rPr lang="en-US" dirty="0" smtClean="0"/>
              <a:t>let person of people){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log(</a:t>
            </a:r>
            <a:r>
              <a:rPr lang="en-US" dirty="0"/>
              <a:t>`</a:t>
            </a:r>
            <a:r>
              <a:rPr lang="en-US" dirty="0" err="1" smtClean="0"/>
              <a:t>Fullname</a:t>
            </a:r>
            <a:r>
              <a:rPr lang="en-US" dirty="0" smtClean="0"/>
              <a:t>: ${</a:t>
            </a:r>
            <a:r>
              <a:rPr lang="en-US" dirty="0" err="1" smtClean="0"/>
              <a:t>person.fname</a:t>
            </a:r>
            <a:r>
              <a:rPr lang="en-US" dirty="0" smtClean="0"/>
              <a:t>} ${</a:t>
            </a:r>
            <a:r>
              <a:rPr lang="en-US" dirty="0" err="1" smtClean="0"/>
              <a:t>person.lname</a:t>
            </a:r>
            <a:r>
              <a:rPr lang="en-US" dirty="0" smtClean="0"/>
              <a:t>}`);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13353" y="4446887"/>
            <a:ext cx="8686800" cy="12208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Templates escape the strings</a:t>
            </a:r>
          </a:p>
          <a:p>
            <a:pPr lvl="2"/>
            <a:r>
              <a:rPr lang="en-US" dirty="0" smtClean="0"/>
              <a:t>They do not call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Inheritance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OOP in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class Person extends </a:t>
            </a:r>
            <a:r>
              <a:rPr lang="en-US" dirty="0" smtClean="0"/>
              <a:t>Mammal {</a:t>
            </a:r>
            <a:endParaRPr lang="en-US" dirty="0"/>
          </a:p>
          <a:p>
            <a:r>
              <a:rPr lang="en-US" dirty="0"/>
              <a:t>  constructor(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super(age);</a:t>
            </a:r>
          </a:p>
          <a:p>
            <a:r>
              <a:rPr lang="en-US" dirty="0" smtClean="0"/>
              <a:t> 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get </a:t>
            </a:r>
            <a:r>
              <a:rPr lang="en-US" dirty="0" err="1"/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set </a:t>
            </a:r>
            <a:r>
              <a:rPr lang="en-US" dirty="0" err="1" smtClean="0"/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class Person extends </a:t>
            </a:r>
            <a:r>
              <a:rPr lang="en-US" dirty="0" smtClean="0"/>
              <a:t>Mammal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super(age);</a:t>
            </a:r>
          </a:p>
          <a:p>
            <a:r>
              <a:rPr lang="en-US" dirty="0" smtClean="0"/>
              <a:t> 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get </a:t>
            </a:r>
            <a:r>
              <a:rPr lang="en-US" dirty="0" err="1"/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set </a:t>
            </a:r>
            <a:r>
              <a:rPr lang="en-US" dirty="0" err="1" smtClean="0"/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93298" y="2884702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 of the class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class Person extends </a:t>
            </a:r>
            <a:r>
              <a:rPr lang="en-US" dirty="0" smtClean="0"/>
              <a:t>Mammal 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constructor(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age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super(age);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71051" y="4628671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Getters and setters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93298" y="2884702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 of the class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815272"/>
            <a:ext cx="8686800" cy="568771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JavaScript History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ECMAScript standard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Using JavaScript.Next</a:t>
            </a:r>
            <a:endParaRPr lang="bg-BG" sz="28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Running JavaScript.Next in the browsers</a:t>
            </a:r>
          </a:p>
          <a:p>
            <a:pPr lvl="2">
              <a:lnSpc>
                <a:spcPct val="95000"/>
              </a:lnSpc>
            </a:pPr>
            <a:r>
              <a:rPr lang="en-US" sz="2400" dirty="0" smtClean="0"/>
              <a:t>Chrome Harmony, Firefox Nightly</a:t>
            </a:r>
          </a:p>
          <a:p>
            <a:pPr lvl="2">
              <a:lnSpc>
                <a:spcPct val="95000"/>
              </a:lnSpc>
            </a:pPr>
            <a:r>
              <a:rPr lang="en-US" sz="2400" dirty="0" smtClean="0"/>
              <a:t>Compiling to JS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– Traceur, Babel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ECMAScript 6 features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Variables: var, let, const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OOP: classes, inheritance, super, get/set</a:t>
            </a:r>
            <a:endParaRPr lang="bg-BG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Functions: generators, iterators, arrow functions, comprehensions, for-of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45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9918" y="2743201"/>
            <a:ext cx="8584164" cy="685800"/>
          </a:xfrm>
        </p:spPr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called 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2966" y="3159919"/>
            <a:ext cx="86024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/>
              <a:t>fullnames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(function </a:t>
            </a:r>
            <a:r>
              <a:rPr lang="en-US" dirty="0"/>
              <a:t>(person) {</a:t>
            </a:r>
          </a:p>
          <a:p>
            <a:r>
              <a:rPr lang="en-US" dirty="0" smtClean="0"/>
              <a:t>     return </a:t>
            </a:r>
            <a:r>
              <a:rPr lang="en-US" dirty="0" err="1"/>
              <a:t>person.age</a:t>
            </a:r>
            <a:r>
              <a:rPr lang="en-US" dirty="0"/>
              <a:t> &gt;= 18;</a:t>
            </a:r>
          </a:p>
          <a:p>
            <a:r>
              <a:rPr lang="en-US" dirty="0" smtClean="0"/>
              <a:t>   }).</a:t>
            </a:r>
            <a:r>
              <a:rPr lang="en-US" dirty="0"/>
              <a:t>map(function (person) {</a:t>
            </a:r>
          </a:p>
          <a:p>
            <a:r>
              <a:rPr lang="en-US" dirty="0"/>
              <a:t>    </a:t>
            </a:r>
            <a:r>
              <a:rPr lang="en-US" dirty="0" smtClean="0"/>
              <a:t> return </a:t>
            </a:r>
            <a:r>
              <a:rPr lang="en-US" dirty="0" err="1"/>
              <a:t>person.fullname</a:t>
            </a:r>
            <a:r>
              <a:rPr lang="en-US" dirty="0"/>
              <a:t>;</a:t>
            </a:r>
          </a:p>
          <a:p>
            <a:r>
              <a:rPr lang="en-US" dirty="0" smtClean="0"/>
              <a:t>   });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2966" y="3159919"/>
            <a:ext cx="86024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/>
              <a:t>fullnames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(function </a:t>
            </a:r>
            <a:r>
              <a:rPr lang="en-US" dirty="0"/>
              <a:t>(person) {</a:t>
            </a:r>
          </a:p>
          <a:p>
            <a:r>
              <a:rPr lang="en-US" dirty="0" smtClean="0"/>
              <a:t>     return </a:t>
            </a:r>
            <a:r>
              <a:rPr lang="en-US" dirty="0" err="1"/>
              <a:t>person.age</a:t>
            </a:r>
            <a:r>
              <a:rPr lang="en-US" dirty="0"/>
              <a:t> &gt;= 18;</a:t>
            </a:r>
          </a:p>
          <a:p>
            <a:r>
              <a:rPr lang="en-US" dirty="0" smtClean="0"/>
              <a:t>   }).</a:t>
            </a:r>
            <a:r>
              <a:rPr lang="en-US" dirty="0"/>
              <a:t>map(function (person) {</a:t>
            </a:r>
          </a:p>
          <a:p>
            <a:r>
              <a:rPr lang="en-US" dirty="0"/>
              <a:t>    </a:t>
            </a:r>
            <a:r>
              <a:rPr lang="en-US" dirty="0" smtClean="0"/>
              <a:t> return </a:t>
            </a:r>
            <a:r>
              <a:rPr lang="en-US" dirty="0" err="1"/>
              <a:t>person.fullname</a:t>
            </a:r>
            <a:r>
              <a:rPr lang="en-US" dirty="0"/>
              <a:t>;</a:t>
            </a:r>
          </a:p>
          <a:p>
            <a:r>
              <a:rPr lang="en-US" dirty="0" smtClean="0"/>
              <a:t>   });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12966" y="5372847"/>
            <a:ext cx="860243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/>
              <a:t>fullnames2 =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(p </a:t>
            </a:r>
            <a:r>
              <a:rPr lang="en-US" dirty="0"/>
              <a:t>=&gt; </a:t>
            </a:r>
            <a:r>
              <a:rPr lang="en-US" dirty="0" err="1"/>
              <a:t>p.age</a:t>
            </a:r>
            <a:r>
              <a:rPr lang="en-US" dirty="0"/>
              <a:t> &gt;= 18)</a:t>
            </a:r>
          </a:p>
          <a:p>
            <a:r>
              <a:rPr lang="en-US" dirty="0"/>
              <a:t>    .map(p =&gt; </a:t>
            </a:r>
            <a:r>
              <a:rPr lang="en-US" dirty="0" err="1"/>
              <a:t>p.fullname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13" name="Down Arrow 12"/>
          <p:cNvSpPr/>
          <p:nvPr/>
        </p:nvSpPr>
        <p:spPr>
          <a:xfrm>
            <a:off x="5574334" y="446003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ES6 adds a new feature (rule) to the way of defining properties:</a:t>
            </a:r>
          </a:p>
          <a:p>
            <a:pPr lvl="1"/>
            <a:r>
              <a:rPr lang="en-US" dirty="0" smtClean="0"/>
              <a:t>Instead of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49515" y="2088543"/>
            <a:ext cx="40881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 = 'Doncho Minkov',</a:t>
            </a:r>
          </a:p>
          <a:p>
            <a:r>
              <a:rPr lang="en-US" dirty="0" smtClean="0"/>
              <a:t>    age = 25;</a:t>
            </a:r>
          </a:p>
          <a:p>
            <a:r>
              <a:rPr lang="en-US" dirty="0" smtClean="0"/>
              <a:t>let person = {</a:t>
            </a:r>
          </a:p>
          <a:p>
            <a:r>
              <a:rPr lang="en-US" dirty="0"/>
              <a:t> </a:t>
            </a:r>
            <a:r>
              <a:rPr lang="en-US" dirty="0" smtClean="0"/>
              <a:t> name: name,</a:t>
            </a:r>
          </a:p>
          <a:p>
            <a:r>
              <a:rPr lang="en-US" dirty="0" smtClean="0"/>
              <a:t>  age: age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07853"/>
            <a:ext cx="8686800" cy="577081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We can do just: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49515" y="4307853"/>
            <a:ext cx="4088199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 = 'Doncho Minkov';</a:t>
            </a:r>
          </a:p>
          <a:p>
            <a:r>
              <a:rPr lang="en-US" dirty="0" smtClean="0"/>
              <a:t>let person = {</a:t>
            </a:r>
          </a:p>
          <a:p>
            <a:r>
              <a:rPr lang="en-US" dirty="0" smtClean="0"/>
              <a:t>  name,</a:t>
            </a:r>
          </a:p>
          <a:p>
            <a:r>
              <a:rPr lang="en-US" dirty="0"/>
              <a:t> 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9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3720"/>
            <a:ext cx="8686800" cy="3551742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ECMAScript 6 features:</a:t>
            </a:r>
            <a:endParaRPr lang="bg-BG" sz="2800" dirty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Data Structures: set/</a:t>
            </a:r>
            <a:r>
              <a:rPr lang="en-US" sz="2600" dirty="0" err="1" smtClean="0"/>
              <a:t>weakset</a:t>
            </a:r>
            <a:r>
              <a:rPr lang="en-US" sz="2600" dirty="0" smtClean="0"/>
              <a:t>, map/</a:t>
            </a:r>
            <a:r>
              <a:rPr lang="en-US" sz="2600" dirty="0" err="1" smtClean="0"/>
              <a:t>weakmap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Async operations: built-in promises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Modules: imports, exports, </a:t>
            </a:r>
            <a:r>
              <a:rPr lang="en-US" sz="2600" dirty="0" err="1" smtClean="0"/>
              <a:t>compitability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Objects: computed properties, shorthand properties, Object.is(), </a:t>
            </a:r>
            <a:r>
              <a:rPr lang="en-US" sz="2600" dirty="0" err="1" smtClean="0"/>
              <a:t>Object.assign</a:t>
            </a:r>
            <a:r>
              <a:rPr lang="en-US" sz="2600" dirty="0" smtClean="0"/>
              <a:t>()</a:t>
            </a:r>
            <a:r>
              <a:rPr lang="bg-BG" sz="2600" dirty="0" smtClean="0"/>
              <a:t>, </a:t>
            </a:r>
            <a:r>
              <a:rPr lang="en-US" sz="2600" dirty="0" smtClean="0"/>
              <a:t>proxies</a:t>
            </a:r>
            <a:endParaRPr lang="bg-BG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Others: templates, Math and Number extensions</a:t>
            </a:r>
          </a:p>
        </p:txBody>
      </p:sp>
    </p:spTree>
    <p:extLst>
      <p:ext uri="{BB962C8B-B14F-4D97-AF65-F5344CB8AC3E}">
        <p14:creationId xmlns:p14="http://schemas.microsoft.com/office/powerpoint/2010/main" val="32336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Destructuring </a:t>
            </a:r>
            <a:r>
              <a:rPr lang="en-US" dirty="0" smtClean="0"/>
              <a:t>assignments allow to set values to objects in an easier way:</a:t>
            </a:r>
          </a:p>
          <a:p>
            <a:pPr lvl="1"/>
            <a:r>
              <a:rPr lang="en-US" dirty="0" smtClean="0"/>
              <a:t>Destructuring assignments with arrays: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0412" y="2797669"/>
            <a:ext cx="636486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[</a:t>
            </a:r>
            <a:r>
              <a:rPr lang="en-US" dirty="0" err="1" smtClean="0"/>
              <a:t>a,b</a:t>
            </a:r>
            <a:r>
              <a:rPr lang="en-US" dirty="0" smtClean="0"/>
              <a:t>] = [1,2]; //a = 1, b = 2</a:t>
            </a:r>
          </a:p>
          <a:p>
            <a:r>
              <a:rPr lang="en-US" dirty="0" smtClean="0"/>
              <a:t>var [x, , y] = [1, 2, 3] // x = 1, y = 3</a:t>
            </a:r>
          </a:p>
          <a:p>
            <a:r>
              <a:rPr lang="en-US" dirty="0"/>
              <a:t>var [first, second, ...rest] = people;</a:t>
            </a: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25016" y="3931502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Swap values: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20528" y="4035762"/>
            <a:ext cx="230294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[x, y] = [y, x]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4607132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Result of method: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70412" y="5387022"/>
            <a:ext cx="636486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get(){</a:t>
            </a:r>
            <a:r>
              <a:rPr lang="en-US" dirty="0"/>
              <a:t> </a:t>
            </a:r>
            <a:r>
              <a:rPr lang="en-US" dirty="0" smtClean="0"/>
              <a:t>return [1, 2, 3]; }</a:t>
            </a:r>
          </a:p>
          <a:p>
            <a:r>
              <a:rPr lang="en-US" dirty="0" smtClean="0"/>
              <a:t>var [x, y] = get();</a:t>
            </a:r>
          </a:p>
        </p:txBody>
      </p:sp>
    </p:spTree>
    <p:extLst>
      <p:ext uri="{BB962C8B-B14F-4D97-AF65-F5344CB8AC3E}">
        <p14:creationId xmlns:p14="http://schemas.microsoft.com/office/powerpoint/2010/main" val="14433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Destructuring </a:t>
            </a:r>
            <a:r>
              <a:rPr lang="en-US" dirty="0" smtClean="0"/>
              <a:t>assignments allow to set values to objects in an easier way:</a:t>
            </a:r>
          </a:p>
          <a:p>
            <a:pPr lvl="1"/>
            <a:r>
              <a:rPr lang="en-US" dirty="0" smtClean="0"/>
              <a:t>Destructuring assignments with objects: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67571" y="3024731"/>
            <a:ext cx="5450469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person = {</a:t>
            </a:r>
          </a:p>
          <a:p>
            <a:r>
              <a:rPr lang="en-US" dirty="0"/>
              <a:t>  name: 'Doncho Minkov',</a:t>
            </a:r>
          </a:p>
          <a:p>
            <a:r>
              <a:rPr lang="en-US" dirty="0"/>
              <a:t>  address: {</a:t>
            </a:r>
          </a:p>
          <a:p>
            <a:r>
              <a:rPr lang="en-US" dirty="0"/>
              <a:t>    city: 'Sofia',</a:t>
            </a:r>
          </a:p>
          <a:p>
            <a:r>
              <a:rPr lang="en-US" dirty="0"/>
              <a:t>    street: '</a:t>
            </a:r>
            <a:r>
              <a:rPr lang="en-US" dirty="0" err="1"/>
              <a:t>Aleksander</a:t>
            </a:r>
            <a:r>
              <a:rPr lang="en-US" dirty="0"/>
              <a:t> </a:t>
            </a:r>
            <a:r>
              <a:rPr lang="en-US" dirty="0" err="1"/>
              <a:t>Malinov</a:t>
            </a:r>
            <a:r>
              <a:rPr lang="en-US" dirty="0"/>
              <a:t>'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/>
              <a:t>var {name, address: {city}} = person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supports maps and sets natively</a:t>
            </a:r>
          </a:p>
          <a:p>
            <a:pPr lvl="1"/>
            <a:r>
              <a:rPr lang="en-US" dirty="0" smtClean="0"/>
              <a:t>They do pretty much the same as associative arrays, but in cleaner way: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48186" y="2772804"/>
            <a:ext cx="604762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names = new Set();</a:t>
            </a:r>
          </a:p>
          <a:p>
            <a:r>
              <a:rPr lang="en-US" dirty="0" err="1" smtClean="0"/>
              <a:t>names.add</a:t>
            </a:r>
            <a:r>
              <a:rPr lang="en-US" dirty="0" smtClean="0"/>
              <a:t>('Doncho');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('Nikolay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</a:t>
            </a:r>
            <a:r>
              <a:rPr lang="en-US" dirty="0" smtClean="0"/>
              <a:t>'Ivaylo');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</a:t>
            </a:r>
            <a:r>
              <a:rPr lang="en-US" dirty="0" smtClean="0"/>
              <a:t>'Evlogi');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names.add</a:t>
            </a:r>
            <a:r>
              <a:rPr lang="en-US" dirty="0"/>
              <a:t>('Doncho</a:t>
            </a:r>
            <a:r>
              <a:rPr lang="en-US" dirty="0" smtClean="0"/>
              <a:t>'); // won't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Modules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1090"/>
            <a:ext cx="8686800" cy="2619179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ES6 supports modules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 way to write JavaScript in different files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Each file has its own scope (not the global)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Each file decides what to export from its module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Export </a:t>
            </a:r>
            <a:r>
              <a:rPr lang="en-US" sz="2800" dirty="0"/>
              <a:t>the objects you </a:t>
            </a:r>
            <a:r>
              <a:rPr lang="en-US" sz="2800" dirty="0" smtClean="0"/>
              <a:t>want from a module: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076" y="3440269"/>
            <a:ext cx="604762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{</a:t>
            </a:r>
          </a:p>
          <a:p>
            <a:r>
              <a:rPr lang="en-US" dirty="0"/>
              <a:t>    Person: Person,</a:t>
            </a:r>
          </a:p>
          <a:p>
            <a:r>
              <a:rPr lang="en-US" dirty="0"/>
              <a:t>    </a:t>
            </a:r>
            <a:r>
              <a:rPr lang="en-US" dirty="0" smtClean="0"/>
              <a:t>Mammal: Mammal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836881"/>
            <a:ext cx="8686800" cy="4524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 smtClean="0"/>
              <a:t>To use the module in another file:</a:t>
            </a:r>
            <a:endParaRPr lang="en-US" sz="26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3076" y="5362486"/>
            <a:ext cx="60476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import classes from './persons'</a:t>
            </a:r>
          </a:p>
          <a:p>
            <a:r>
              <a:rPr lang="en-US" dirty="0" smtClean="0"/>
              <a:t>import {Mammal, Person} form '.persons'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5143" y="3440269"/>
            <a:ext cx="160556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persons.js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JavaScript.next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JavaScript.next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JS next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JavaScript.next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915" y="1203649"/>
            <a:ext cx="8686800" cy="4208106"/>
          </a:xfrm>
        </p:spPr>
        <p:txBody>
          <a:bodyPr/>
          <a:lstStyle/>
          <a:p>
            <a:r>
              <a:rPr lang="en-US" dirty="0" smtClean="0"/>
              <a:t>There are a few ways to use JavaScript.next today</a:t>
            </a:r>
          </a:p>
          <a:p>
            <a:pPr lvl="1"/>
            <a:r>
              <a:rPr lang="en-US" dirty="0" smtClean="0"/>
              <a:t>Enable tags in Chrome and Firefox</a:t>
            </a:r>
          </a:p>
          <a:p>
            <a:pPr lvl="1"/>
            <a:r>
              <a:rPr lang="en-US" dirty="0" smtClean="0"/>
              <a:t>Compile to JavaScript 5 using Traceur or Babel	</a:t>
            </a:r>
          </a:p>
          <a:p>
            <a:r>
              <a:rPr lang="en-US" dirty="0" smtClean="0"/>
              <a:t>A compatibility table for ES6 support can be found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350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ES6 introduces new ways to declare variables: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let – creates a scope variable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Accessible only in its scope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83166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for(let number of [1, 2, 3, 4]){</a:t>
            </a:r>
          </a:p>
          <a:p>
            <a:r>
              <a:rPr lang="en-US" dirty="0" smtClean="0"/>
              <a:t>  console.log(number);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//accessing number here throws exception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53008" y="4015273"/>
            <a:ext cx="8686800" cy="99411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1">
              <a:lnSpc>
                <a:spcPct val="90000"/>
              </a:lnSpc>
            </a:pPr>
            <a:r>
              <a:rPr lang="en-US" dirty="0"/>
              <a:t>const – creates a constant variable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Its value is read-only and cannot be changed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04424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const MAX_VALUE = 16;</a:t>
            </a:r>
          </a:p>
          <a:p>
            <a:r>
              <a:rPr lang="en-US" dirty="0" smtClean="0"/>
              <a:t>MAX_VALUE = 15; // throws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4686</TotalTime>
  <Words>1276</Words>
  <Application>Microsoft Office PowerPoint</Application>
  <PresentationFormat>On-screen Show (4:3)</PresentationFormat>
  <Paragraphs>263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Cambria</vt:lpstr>
      <vt:lpstr>Consolas</vt:lpstr>
      <vt:lpstr>Corbel</vt:lpstr>
      <vt:lpstr>Wingdings 2</vt:lpstr>
      <vt:lpstr>Telerik Academy theme</vt:lpstr>
      <vt:lpstr>ECMAScript 6</vt:lpstr>
      <vt:lpstr>Table of Contents</vt:lpstr>
      <vt:lpstr>Table of Contents (2)</vt:lpstr>
      <vt:lpstr>JavaScript History</vt:lpstr>
      <vt:lpstr>JavaScript History</vt:lpstr>
      <vt:lpstr>Using JavaScript.next</vt:lpstr>
      <vt:lpstr>Using JavaScript.next</vt:lpstr>
      <vt:lpstr>ES6 Variables</vt:lpstr>
      <vt:lpstr>ES6 Variables</vt:lpstr>
      <vt:lpstr>ES6 Variables</vt:lpstr>
      <vt:lpstr>for-of loop</vt:lpstr>
      <vt:lpstr>For-of loop</vt:lpstr>
      <vt:lpstr>For-of loop</vt:lpstr>
      <vt:lpstr>Templated String</vt:lpstr>
      <vt:lpstr>Templated Strings in ES6</vt:lpstr>
      <vt:lpstr>Classes and Inheritance</vt:lpstr>
      <vt:lpstr>Classes and Inheritance in ES6</vt:lpstr>
      <vt:lpstr>Classes and Inheritance in ES6</vt:lpstr>
      <vt:lpstr>Classes and Inheritance in ES6</vt:lpstr>
      <vt:lpstr>Classes and Inheritance in ES6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Object Literals</vt:lpstr>
      <vt:lpstr>Object Literals</vt:lpstr>
      <vt:lpstr>Object Literals</vt:lpstr>
      <vt:lpstr>Destructuring Assignments</vt:lpstr>
      <vt:lpstr>Destructuring Assignments</vt:lpstr>
      <vt:lpstr>Destructuring Assignments</vt:lpstr>
      <vt:lpstr>Destructuring Assignments</vt:lpstr>
      <vt:lpstr>Maps and Sets</vt:lpstr>
      <vt:lpstr>Maps and Sets</vt:lpstr>
      <vt:lpstr>Maps and Sets</vt:lpstr>
      <vt:lpstr>ES6 Modules </vt:lpstr>
      <vt:lpstr>ES6 Modules</vt:lpstr>
      <vt:lpstr>ES6 Modules</vt:lpstr>
      <vt:lpstr>JavaScript.next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evlogi</cp:lastModifiedBy>
  <cp:revision>556</cp:revision>
  <dcterms:created xsi:type="dcterms:W3CDTF">2014-10-26T12:27:12Z</dcterms:created>
  <dcterms:modified xsi:type="dcterms:W3CDTF">2015-07-01T15:18:29Z</dcterms:modified>
</cp:coreProperties>
</file>