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0" r:id="rId2"/>
    <p:sldId id="335" r:id="rId3"/>
    <p:sldId id="376" r:id="rId4"/>
    <p:sldId id="377" r:id="rId5"/>
    <p:sldId id="378" r:id="rId6"/>
    <p:sldId id="379" r:id="rId7"/>
    <p:sldId id="401" r:id="rId8"/>
    <p:sldId id="402" r:id="rId9"/>
    <p:sldId id="380" r:id="rId10"/>
    <p:sldId id="345" r:id="rId11"/>
    <p:sldId id="381" r:id="rId12"/>
    <p:sldId id="382" r:id="rId13"/>
    <p:sldId id="383" r:id="rId14"/>
    <p:sldId id="404" r:id="rId15"/>
    <p:sldId id="406" r:id="rId16"/>
    <p:sldId id="403" r:id="rId17"/>
    <p:sldId id="385" r:id="rId18"/>
    <p:sldId id="386" r:id="rId19"/>
    <p:sldId id="395" r:id="rId20"/>
    <p:sldId id="397" r:id="rId21"/>
    <p:sldId id="398" r:id="rId22"/>
    <p:sldId id="400" r:id="rId23"/>
    <p:sldId id="405" r:id="rId24"/>
    <p:sldId id="387" r:id="rId25"/>
    <p:sldId id="375" r:id="rId26"/>
    <p:sldId id="33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7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23-Jun-15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Modules and stuff</a:t>
            </a:r>
            <a:endParaRPr lang="en-US" dirty="0"/>
          </a:p>
        </p:txBody>
      </p:sp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101">
            <a:off x="317970" y="784384"/>
            <a:ext cx="2402111" cy="1934881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8"/>
          <a:stretch/>
        </p:blipFill>
        <p:spPr>
          <a:xfrm rot="903727">
            <a:off x="5940424" y="540391"/>
            <a:ext cx="2038350" cy="1703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1910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2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2743200" cy="2761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038600"/>
            <a:ext cx="6629400" cy="569120"/>
          </a:xfrm>
        </p:spPr>
        <p:txBody>
          <a:bodyPr/>
          <a:lstStyle/>
          <a:p>
            <a:r>
              <a:rPr lang="en-US" dirty="0" smtClean="0"/>
              <a:t>Reveal the most interesting </a:t>
            </a:r>
          </a:p>
          <a:p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1905000"/>
            <a:ext cx="1981200" cy="300181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 smtClean="0"/>
              <a:t>Revealing </a:t>
            </a:r>
            <a:r>
              <a:rPr lang="en-US" sz="3600" dirty="0"/>
              <a:t>Module </a:t>
            </a:r>
            <a:r>
              <a:rPr lang="en-US" sz="3600" dirty="0" smtClean="0"/>
              <a:t>Pattern: </a:t>
            </a:r>
            <a:br>
              <a:rPr lang="en-US" sz="3600" dirty="0" smtClean="0"/>
            </a:br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7822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“</a:t>
            </a:r>
            <a:r>
              <a:rPr lang="en-US" dirty="0"/>
              <a:t>Modularize” code into re-useable objects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Variables/functions taken out of global namespace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</a:t>
            </a:r>
            <a:r>
              <a:rPr lang="en-US" dirty="0" smtClean="0"/>
              <a:t>visible members 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expose </a:t>
            </a:r>
            <a:r>
              <a:rPr lang="en-US" dirty="0" smtClean="0"/>
              <a:t>members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Easy to </a:t>
            </a:r>
            <a:r>
              <a:rPr lang="en-US" dirty="0" smtClean="0"/>
              <a:t>change members privacy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</a:t>
            </a:r>
            <a:r>
              <a:rPr lang="en-US" dirty="0" smtClean="0"/>
              <a:t>debugging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Hard to mock hidden objects for testing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752600"/>
            <a:ext cx="77771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//hidden variables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//hidden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someFunc: referenceToFunction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anotherFunc: referenceToOtherFunction	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990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bg-BG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 smtClean="0"/>
              <a:t>Structure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70856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name + ' says the result is ' +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init: function (name) { /* init code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{ /* code to add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{ /* code to subtract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function () { /* code to show result */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getCalculator(name){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Object.create(calculator).init(name);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 getCalculator: getCalculator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controls.getCalculator('First')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.add(7) .showResult() .subtract(2) .showResult();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727751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5021" y="4329595"/>
            <a:ext cx="7936006" cy="9193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name + ' says the result is ' +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init: function (name) { /* init code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{ /* code to add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{ /* code to subtract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function () { /* code to show result */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getCalculator(name){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Object.create(calculator).init(name);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 getCalculator: getCalculator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controls.getCalculator('First')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.add(7) .showResult() .subtract(2) .showResult();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81600" y="5105400"/>
            <a:ext cx="3258671" cy="442674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function hidden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08101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28800" y="5105400"/>
            <a:ext cx="4648200" cy="55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name + ' says the result is ' +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init: function (name) { /* init code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{ /* code to add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{ /* code to subtract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function () { /* code to show result */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getCalculator(name){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Object.create(calculator).init(name);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 getCalculator: getCalculator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controls.getCalculator('First')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.add(7) .showResult() .subtract(2) .showResult();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93024" y="4135350"/>
            <a:ext cx="3534937" cy="783193"/>
          </a:xfrm>
          <a:prstGeom prst="wedgeRoundRectCallout">
            <a:avLst>
              <a:gd name="adj1" fmla="val -32414"/>
              <a:gd name="adj2" fmla="val 69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Expose (reveal) only references to hidden member</a:t>
            </a:r>
          </a:p>
        </p:txBody>
      </p:sp>
    </p:spTree>
    <p:extLst>
      <p:ext uri="{BB962C8B-B14F-4D97-AF65-F5344CB8AC3E}">
        <p14:creationId xmlns:p14="http://schemas.microsoft.com/office/powerpoint/2010/main" val="3189534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350520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Extending </a:t>
            </a:r>
            <a:r>
              <a:rPr lang="en-US" dirty="0"/>
              <a:t>objects can be difficult since no prototyping is </a:t>
            </a:r>
            <a:r>
              <a:rPr lang="en-US" dirty="0" smtClean="0"/>
              <a:t>used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 smtClean="0"/>
              <a:t>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400938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535" y="35052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35" y="4800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53" y="1524000"/>
            <a:ext cx="3928564" cy="146208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4975" y="9144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686800" cy="569120"/>
          </a:xfrm>
        </p:spPr>
        <p:txBody>
          <a:bodyPr/>
          <a:lstStyle/>
          <a:p>
            <a:r>
              <a:rPr lang="en-US" dirty="0" smtClean="0"/>
              <a:t>One object to rule them all!</a:t>
            </a:r>
            <a:endParaRPr lang="en-US" dirty="0"/>
          </a:p>
        </p:txBody>
      </p:sp>
      <p:pic>
        <p:nvPicPr>
          <p:cNvPr id="4098" name="Picture 2" descr="http://oldmooresalmanac.com/assets/images/burren/gollum-lord-of-the-rings-mov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3124200"/>
            <a:ext cx="5238750" cy="2200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5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Public/Private fields in JavaScript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Module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Revealing module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Singleton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81400"/>
            <a:ext cx="4571999" cy="280509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Singleton Pattern: Structure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61479"/>
            <a:ext cx="777716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function()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instance = { /* code for instance */};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instance = Object.preventExtensions(instance);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" y="838200"/>
            <a:ext cx="8686800" cy="24575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3000" dirty="0" smtClean="0"/>
              <a:t>Singleton pattern introduces a single instance each time an instance is requested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800" dirty="0" smtClean="0"/>
              <a:t>Harder in other languages, in JavaScript every IIFEs forms a singleton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3000" dirty="0" smtClean="0"/>
              <a:t>Structure: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143008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Singleton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result: 0,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for add */ 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for subtract */ },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showResult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show result */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calculator = Object.preventExtensions(calculator);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calculator.get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add(7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.subtract(17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.showResult();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//result is -10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calculator.get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add(111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//result is 101 (continues from the previous)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45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0035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Singleton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90600" y="3657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www.scottishwhiskystore.com/wp-content/uploads/2012/05/Singleton-of-Dufftown-12-Year-Old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2057400"/>
            <a:ext cx="285750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6540"/>
            <a:ext cx="8686800" cy="235449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Augmenting modules means "Split modules in many files/IIFEs: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Can be used like a module/revealing module pattern, but with a small fix: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module-1.js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4606" y="3052540"/>
            <a:ext cx="805478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module || {}; // if module exists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(function(scope){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scope.obj1 = { /* core for obj1 */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}(module));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4576540"/>
            <a:ext cx="8686800" cy="46166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en-US" sz="2400" dirty="0"/>
              <a:t>module-2.js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8688" y="5030450"/>
            <a:ext cx="805478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module || {}; // if module exists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(function(scope){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scope.obj2 = { /* core for obj2 */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}(module));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733800"/>
            <a:ext cx="5562600" cy="1371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Augmenting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1295400"/>
            <a:ext cx="4274017" cy="22296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69120"/>
          </a:xfrm>
        </p:spPr>
        <p:txBody>
          <a:bodyPr/>
          <a:lstStyle/>
          <a:p>
            <a:r>
              <a:rPr lang="en-US" dirty="0" smtClean="0"/>
              <a:t>Hide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7" y="3048000"/>
            <a:ext cx="3677771" cy="27583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Variables/functions </a:t>
            </a:r>
            <a:r>
              <a:rPr lang="en-US" dirty="0" smtClean="0"/>
              <a:t>not in global namespace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  <a:endParaRPr lang="en-US" b="0" dirty="0"/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Cons: </a:t>
            </a:r>
            <a:endParaRPr lang="en-US" sz="3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Module Pattern: Structure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290" y="1981200"/>
            <a:ext cx="77771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= 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//public members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someFunc: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anotherFunc: function() 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5561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197888"/>
            <a:ext cx="805478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name + ' says the result is ' +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init: function (name)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init code */ 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add */ 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subtract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showResult: function 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show result */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getCalculator: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Object.create(calculator)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.init(name);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controls.getCalculator('First')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.add(7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subtract(2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showResult();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2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5812" y="1197888"/>
            <a:ext cx="805478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name + ' says the result is ' +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init: function (name)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init code */ 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add */ 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subtract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showResult: function 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show result */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getCalculator: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Object.create(calculator)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.init(name);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controls.getCalculator('First')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.add(7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subtract(2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1558504"/>
            <a:ext cx="62484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42965" y="2427803"/>
            <a:ext cx="3137647" cy="783193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visible members create closures with them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97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5812" y="1197888"/>
            <a:ext cx="805478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name + ' says the result is ' +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init: function (name)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init code */ 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function (x)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add */ 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function (x)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subtract */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showResult: function 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/* code to show result */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getCalculator: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Object.create(calculator)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.init(name);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controls.getCalculator('First')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.add(7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subtract(2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4223053"/>
            <a:ext cx="4419600" cy="1110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6800" y="5454490"/>
            <a:ext cx="3258671" cy="442674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Visiable method</a:t>
            </a:r>
          </a:p>
        </p:txBody>
      </p:sp>
    </p:spTree>
    <p:extLst>
      <p:ext uri="{BB962C8B-B14F-4D97-AF65-F5344CB8AC3E}">
        <p14:creationId xmlns:p14="http://schemas.microsoft.com/office/powerpoint/2010/main" val="2260724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Module Pattern: Summary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86800" cy="350520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functions in </a:t>
            </a:r>
            <a:r>
              <a:rPr lang="en-US" dirty="0" smtClean="0"/>
              <a:t>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3131</TotalTime>
  <Words>1514</Words>
  <Application>Microsoft Office PowerPoint</Application>
  <PresentationFormat>On-screen Show (4:3)</PresentationFormat>
  <Paragraphs>283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JavaScript Patterns</vt:lpstr>
      <vt:lpstr>Table of Contents</vt:lpstr>
      <vt:lpstr>The Module Pattern</vt:lpstr>
      <vt:lpstr>Pros and Cons</vt:lpstr>
      <vt:lpstr>Module Pattern: Structure</vt:lpstr>
      <vt:lpstr>Module Pattern: Example</vt:lpstr>
      <vt:lpstr>Module Pattern: Example</vt:lpstr>
      <vt:lpstr>Module Pattern: Example</vt:lpstr>
      <vt:lpstr>Module Pattern: Summary</vt:lpstr>
      <vt:lpstr>Module Pattern</vt:lpstr>
      <vt:lpstr>The Revealing Module Pattern</vt:lpstr>
      <vt:lpstr>Revealing Module Pattern:  Pros and Cons</vt:lpstr>
      <vt:lpstr>Revealing Module Pattern:  Structure</vt:lpstr>
      <vt:lpstr>Revealing Module Pattern:  Example</vt:lpstr>
      <vt:lpstr>Revealing Module Pattern:  Example</vt:lpstr>
      <vt:lpstr>Revealing Module Pattern:  Example</vt:lpstr>
      <vt:lpstr>Revealing Module Pattern:  Summary</vt:lpstr>
      <vt:lpstr>Revealing Module Pattern</vt:lpstr>
      <vt:lpstr> Singleton Pattern</vt:lpstr>
      <vt:lpstr>Singleton Pattern: Structure</vt:lpstr>
      <vt:lpstr>Singleton Pattern: Example</vt:lpstr>
      <vt:lpstr>Singleton Pattern</vt:lpstr>
      <vt:lpstr>Augmenting Modules</vt:lpstr>
      <vt:lpstr>Augmenting Modules</vt:lpstr>
      <vt:lpstr>Modules and Patterns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Doncho Minkov</cp:lastModifiedBy>
  <cp:revision>477</cp:revision>
  <dcterms:created xsi:type="dcterms:W3CDTF">2007-12-08T16:03:35Z</dcterms:created>
  <dcterms:modified xsi:type="dcterms:W3CDTF">2015-06-23T14:45:17Z</dcterms:modified>
  <cp:category>software engineering</cp:category>
</cp:coreProperties>
</file>