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2" r:id="rId3"/>
    <p:sldId id="262" r:id="rId4"/>
    <p:sldId id="264" r:id="rId5"/>
    <p:sldId id="391" r:id="rId6"/>
    <p:sldId id="392" r:id="rId7"/>
    <p:sldId id="394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404" r:id="rId16"/>
    <p:sldId id="401" r:id="rId17"/>
    <p:sldId id="402" r:id="rId18"/>
    <p:sldId id="403" r:id="rId19"/>
    <p:sldId id="405" r:id="rId20"/>
    <p:sldId id="406" r:id="rId21"/>
    <p:sldId id="407" r:id="rId22"/>
    <p:sldId id="3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00" d="100"/>
          <a:sy n="100" d="100"/>
        </p:scale>
        <p:origin x="990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07220"/>
            <a:ext cx="8229600" cy="1524000"/>
          </a:xfrm>
        </p:spPr>
        <p:txBody>
          <a:bodyPr/>
          <a:lstStyle/>
          <a:p>
            <a:r>
              <a:rPr lang="en-US" dirty="0"/>
              <a:t>Prototypal Inheritance </a:t>
            </a:r>
            <a:br>
              <a:rPr lang="en-US" dirty="0"/>
            </a:br>
            <a:r>
              <a:rPr lang="en-US" dirty="0"/>
              <a:t>and Duck Typing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to create objects in JavaScript</a:t>
            </a:r>
            <a:endParaRPr lang="en-US" dirty="0"/>
          </a:p>
        </p:txBody>
      </p:sp>
      <p:pic>
        <p:nvPicPr>
          <p:cNvPr id="12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744" y="229420"/>
            <a:ext cx="2412145" cy="1582733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13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278" y="938614"/>
            <a:ext cx="709360" cy="709360"/>
          </a:xfrm>
          <a:prstGeom prst="rect">
            <a:avLst/>
          </a:prstGeom>
          <a:noFill/>
        </p:spPr>
      </p:pic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160106" y="4324295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28429"/>
            <a:ext cx="2500817" cy="158372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0476"/>
            <a:ext cx="7086600" cy="838200"/>
          </a:xfrm>
        </p:spPr>
        <p:txBody>
          <a:bodyPr/>
          <a:lstStyle/>
          <a:p>
            <a:r>
              <a:rPr lang="en-US" dirty="0"/>
              <a:t>Setting Prototypes with Object.create()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45576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ES5 introduces a method for setting the prototype of an object</a:t>
            </a:r>
          </a:p>
          <a:p>
            <a:pPr lvl="1"/>
            <a:r>
              <a:rPr lang="en-US" dirty="0" err="1" smtClean="0"/>
              <a:t>Object.create</a:t>
            </a:r>
            <a:r>
              <a:rPr lang="en-US" dirty="0" smtClean="0"/>
              <a:t>(object)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366204"/>
            <a:ext cx="440274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</a:t>
            </a:r>
            <a:r>
              <a:rPr lang="en-US" sz="1800" dirty="0" err="1" smtClean="0"/>
              <a:t>Object.create</a:t>
            </a:r>
            <a:r>
              <a:rPr lang="en-US" sz="1800" dirty="0" smtClean="0"/>
              <a:t>(animal);</a:t>
            </a:r>
          </a:p>
          <a:p>
            <a:r>
              <a:rPr lang="en-US" sz="1800" dirty="0" err="1" smtClean="0"/>
              <a:t>dog.type</a:t>
            </a:r>
            <a:r>
              <a:rPr lang="en-US" sz="1800" dirty="0"/>
              <a:t> </a:t>
            </a:r>
            <a:r>
              <a:rPr lang="en-US" sz="1800" dirty="0" smtClean="0"/>
              <a:t>= 'dog';</a:t>
            </a:r>
          </a:p>
          <a:p>
            <a:r>
              <a:rPr lang="en-US" sz="1800" dirty="0" err="1" smtClean="0"/>
              <a:t>dog.noise</a:t>
            </a:r>
            <a:r>
              <a:rPr lang="en-US" sz="1800" dirty="0" smtClean="0"/>
              <a:t> = '</a:t>
            </a:r>
            <a:r>
              <a:rPr lang="en-US" sz="1800" dirty="0" err="1" smtClean="0"/>
              <a:t>djaf</a:t>
            </a:r>
            <a:r>
              <a:rPr lang="en-US" sz="1800" dirty="0" smtClean="0"/>
              <a:t>';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64940" y="3365317"/>
            <a:ext cx="407906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/* properties and methods */ 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var dog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type: 'dog',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noise: '</a:t>
            </a:r>
            <a:r>
              <a:rPr lang="en-US" sz="1800" dirty="0" err="1" smtClean="0"/>
              <a:t>djaf</a:t>
            </a:r>
            <a:r>
              <a:rPr lang="en-US" sz="1800" dirty="0" smtClean="0"/>
              <a:t>'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err="1" smtClean="0"/>
              <a:t>Dog.__proto</a:t>
            </a:r>
            <a:r>
              <a:rPr lang="en-US" sz="1800" dirty="0" smtClean="0"/>
              <a:t>__ = animal</a:t>
            </a:r>
          </a:p>
        </p:txBody>
      </p:sp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3640489" y="4214811"/>
            <a:ext cx="518732" cy="233016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977868" y="5108860"/>
            <a:ext cx="2615847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Same 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15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241478"/>
            <a:ext cx="7924800" cy="1430302"/>
          </a:xfrm>
        </p:spPr>
        <p:txBody>
          <a:bodyPr/>
          <a:lstStyle/>
          <a:p>
            <a:r>
              <a:rPr lang="en-US" dirty="0"/>
              <a:t>Setting Prototypes with Object.create()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71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2384"/>
            <a:ext cx="7086600" cy="838200"/>
          </a:xfrm>
        </p:spPr>
        <p:txBody>
          <a:bodyPr/>
          <a:lstStyle/>
          <a:p>
            <a:r>
              <a:rPr lang="en-US" dirty="0" smtClean="0"/>
              <a:t>Working with </a:t>
            </a:r>
            <a:br>
              <a:rPr lang="en-US" dirty="0" smtClean="0"/>
            </a:br>
            <a:r>
              <a:rPr lang="en-US" dirty="0" smtClean="0"/>
              <a:t>Object Prototypes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4332"/>
            <a:ext cx="8686800" cy="150810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Object.create() is great, but it is kind of sloppy to set properties with dot (.)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This all can be solved with </a:t>
            </a:r>
            <a:r>
              <a:rPr lang="en-US" sz="2600" dirty="0" err="1" smtClean="0"/>
              <a:t>Object.defineProperties</a:t>
            </a:r>
            <a:r>
              <a:rPr lang="en-US" sz="2600" dirty="0" smtClean="0"/>
              <a:t>():</a:t>
            </a:r>
            <a:endParaRPr lang="en-US" sz="26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2735028"/>
            <a:ext cx="578648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/>
              <a:t>dog = </a:t>
            </a:r>
            <a:r>
              <a:rPr lang="en-US" sz="1800" dirty="0" err="1" smtClean="0"/>
              <a:t>Object.defineProperties</a:t>
            </a:r>
            <a:r>
              <a:rPr lang="en-US" sz="1800" dirty="0" smtClean="0"/>
              <a:t>(animal, </a:t>
            </a:r>
            <a:r>
              <a:rPr lang="en-US" sz="1800" dirty="0"/>
              <a:t>{</a:t>
            </a:r>
          </a:p>
          <a:p>
            <a:r>
              <a:rPr lang="en-US" sz="1800" dirty="0"/>
              <a:t>    type: {</a:t>
            </a:r>
          </a:p>
          <a:p>
            <a:r>
              <a:rPr lang="en-US" sz="1800" dirty="0"/>
              <a:t>      value: 'dog'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},</a:t>
            </a:r>
          </a:p>
          <a:p>
            <a:r>
              <a:rPr lang="en-US" sz="1800" dirty="0"/>
              <a:t>    noise: {</a:t>
            </a:r>
          </a:p>
          <a:p>
            <a:r>
              <a:rPr lang="en-US" sz="1800" dirty="0"/>
              <a:t>      value: '</a:t>
            </a:r>
            <a:r>
              <a:rPr lang="en-US" sz="1800" dirty="0" err="1"/>
              <a:t>djaf</a:t>
            </a:r>
            <a:r>
              <a:rPr lang="en-US" sz="1800" dirty="0"/>
              <a:t>'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},</a:t>
            </a:r>
          </a:p>
          <a:p>
            <a:r>
              <a:rPr lang="en-US" sz="1800" dirty="0"/>
              <a:t>    bark: {</a:t>
            </a:r>
          </a:p>
          <a:p>
            <a:r>
              <a:rPr lang="en-US" sz="1800" dirty="0"/>
              <a:t>      value: function (){</a:t>
            </a:r>
          </a:p>
          <a:p>
            <a:r>
              <a:rPr lang="en-US" sz="1800" dirty="0"/>
              <a:t>        console.log('Bark, Bark');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  }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  }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});</a:t>
            </a:r>
          </a:p>
          <a:p>
            <a:r>
              <a:rPr lang="en-US" sz="1800" dirty="0"/>
              <a:t>  return dog;</a:t>
            </a:r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763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Object </a:t>
            </a:r>
            <a:r>
              <a:rPr lang="en-US" dirty="0" smtClean="0"/>
              <a:t>Prototypes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And… there are IIFEs: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92940" y="1464574"/>
            <a:ext cx="612634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/>
              <a:t>dog = (function (parent) 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var dog;</a:t>
            </a:r>
          </a:p>
          <a:p>
            <a:r>
              <a:rPr lang="en-US" sz="1800" dirty="0" smtClean="0"/>
              <a:t>  /* hidden methods */</a:t>
            </a:r>
            <a:endParaRPr lang="en-US" sz="1800" dirty="0"/>
          </a:p>
          <a:p>
            <a:r>
              <a:rPr lang="en-US" sz="1800" dirty="0" smtClean="0"/>
              <a:t>  dog </a:t>
            </a:r>
            <a:r>
              <a:rPr lang="en-US" sz="1800" dirty="0"/>
              <a:t>= </a:t>
            </a:r>
            <a:r>
              <a:rPr lang="en-US" sz="1800" dirty="0" err="1"/>
              <a:t>Object.defineProperties</a:t>
            </a:r>
            <a:r>
              <a:rPr lang="en-US" sz="1800" dirty="0"/>
              <a:t>(parent, {</a:t>
            </a:r>
          </a:p>
          <a:p>
            <a:r>
              <a:rPr lang="en-US" sz="1800" dirty="0"/>
              <a:t>    type: {</a:t>
            </a:r>
          </a:p>
          <a:p>
            <a:r>
              <a:rPr lang="en-US" sz="1800" dirty="0"/>
              <a:t>      value: 'dog'</a:t>
            </a:r>
          </a:p>
          <a:p>
            <a:r>
              <a:rPr lang="en-US" sz="1800" dirty="0"/>
              <a:t>    },</a:t>
            </a:r>
          </a:p>
          <a:p>
            <a:r>
              <a:rPr lang="en-US" sz="1800" dirty="0"/>
              <a:t>    noise: {</a:t>
            </a:r>
          </a:p>
          <a:p>
            <a:r>
              <a:rPr lang="en-US" sz="1800" dirty="0"/>
              <a:t>      value: '</a:t>
            </a:r>
            <a:r>
              <a:rPr lang="en-US" sz="1800" dirty="0" err="1"/>
              <a:t>djaf</a:t>
            </a:r>
            <a:r>
              <a:rPr lang="en-US" sz="1800" dirty="0"/>
              <a:t>'</a:t>
            </a:r>
          </a:p>
          <a:p>
            <a:r>
              <a:rPr lang="en-US" sz="1800" dirty="0"/>
              <a:t>    },</a:t>
            </a:r>
          </a:p>
          <a:p>
            <a:r>
              <a:rPr lang="en-US" sz="1800" dirty="0"/>
              <a:t>    bark: {</a:t>
            </a:r>
          </a:p>
          <a:p>
            <a:r>
              <a:rPr lang="en-US" sz="1800" dirty="0"/>
              <a:t>      value: function (){</a:t>
            </a:r>
          </a:p>
          <a:p>
            <a:r>
              <a:rPr lang="en-US" sz="1800" dirty="0"/>
              <a:t>        console.log('Bark, Bark');</a:t>
            </a:r>
          </a:p>
          <a:p>
            <a:r>
              <a:rPr lang="en-US" sz="1800" dirty="0"/>
              <a:t>      }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});</a:t>
            </a:r>
          </a:p>
          <a:p>
            <a:r>
              <a:rPr lang="en-US" sz="1800" dirty="0"/>
              <a:t>  return dog;</a:t>
            </a:r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9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51889"/>
            <a:ext cx="7924800" cy="685800"/>
          </a:xfrm>
        </p:spPr>
        <p:txBody>
          <a:bodyPr/>
          <a:lstStyle/>
          <a:p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Object Prototypes (2)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1803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7700" y="3076576"/>
            <a:ext cx="7924800" cy="685800"/>
          </a:xfrm>
        </p:spPr>
        <p:txBody>
          <a:bodyPr/>
          <a:lstStyle/>
          <a:p>
            <a:r>
              <a:rPr lang="en-US" dirty="0" smtClean="0"/>
              <a:t>Reusing Parent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Parent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Reusing parent methods is crucial to any object-oriented design</a:t>
            </a:r>
          </a:p>
          <a:p>
            <a:pPr lvl="1"/>
            <a:r>
              <a:rPr lang="en-US" dirty="0" smtClean="0"/>
              <a:t>Thankfully there are </a:t>
            </a:r>
            <a:r>
              <a:rPr lang="en-US" dirty="0" err="1" smtClean="0"/>
              <a:t>Function.prototype.call</a:t>
            </a:r>
            <a:r>
              <a:rPr lang="en-US" dirty="0" smtClean="0"/>
              <a:t>() and </a:t>
            </a:r>
            <a:r>
              <a:rPr lang="en-US" dirty="0" err="1" smtClean="0"/>
              <a:t>Function.prototype.apply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11990" y="3226699"/>
            <a:ext cx="612634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animal = /* declare and return animal */</a:t>
            </a:r>
          </a:p>
          <a:p>
            <a:r>
              <a:rPr lang="en-US" sz="1800" dirty="0" smtClean="0"/>
              <a:t>var dog = (function(parent){</a:t>
            </a:r>
          </a:p>
          <a:p>
            <a:r>
              <a:rPr lang="en-US" sz="1800" dirty="0" smtClean="0"/>
              <a:t>  var dog</a:t>
            </a:r>
            <a:r>
              <a:rPr lang="en-US" sz="1800" dirty="0"/>
              <a:t> </a:t>
            </a:r>
            <a:r>
              <a:rPr lang="en-US" sz="1800" dirty="0" smtClean="0"/>
              <a:t>= Object.create(parent);</a:t>
            </a:r>
            <a:endParaRPr lang="bg-BG" sz="1800" dirty="0" smtClean="0"/>
          </a:p>
          <a:p>
            <a:r>
              <a:rPr lang="bg-BG" sz="1800" dirty="0"/>
              <a:t> </a:t>
            </a:r>
            <a:r>
              <a:rPr lang="bg-BG" sz="1800" dirty="0" smtClean="0"/>
              <a:t> </a:t>
            </a:r>
            <a:r>
              <a:rPr lang="en-US" sz="1800" dirty="0" err="1" smtClean="0"/>
              <a:t>Object.defineProperty</a:t>
            </a:r>
            <a:r>
              <a:rPr lang="en-US" sz="1800" dirty="0" smtClean="0"/>
              <a:t>(dog, '</a:t>
            </a:r>
            <a:r>
              <a:rPr lang="en-US" sz="1800" dirty="0" err="1" smtClean="0"/>
              <a:t>init</a:t>
            </a:r>
            <a:r>
              <a:rPr lang="en-US" sz="1800" dirty="0" smtClean="0"/>
              <a:t>',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value: function(name, age, breed){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parent.init.call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(this, name, age);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this.breed</a:t>
            </a:r>
            <a:r>
              <a:rPr lang="en-US" sz="1800" dirty="0" smtClean="0"/>
              <a:t> = breed;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});</a:t>
            </a:r>
            <a:endParaRPr lang="en-US" sz="1800" dirty="0"/>
          </a:p>
          <a:p>
            <a:r>
              <a:rPr lang="en-US" sz="1800" dirty="0" smtClean="0"/>
              <a:t>  return dog;</a:t>
            </a:r>
            <a:endParaRPr lang="en-US" sz="1800" dirty="0"/>
          </a:p>
          <a:p>
            <a:r>
              <a:rPr lang="en-US" sz="1800" dirty="0" smtClean="0"/>
              <a:t>}(animal));</a:t>
            </a:r>
          </a:p>
        </p:txBody>
      </p:sp>
    </p:spTree>
    <p:extLst>
      <p:ext uri="{BB962C8B-B14F-4D97-AF65-F5344CB8AC3E}">
        <p14:creationId xmlns:p14="http://schemas.microsoft.com/office/powerpoint/2010/main" val="1773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Reusing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Duck </a:t>
            </a:r>
            <a:r>
              <a:rPr lang="en-US" dirty="0"/>
              <a:t>typing is a layer of programming language and design rules on top of </a:t>
            </a:r>
            <a:r>
              <a:rPr lang="en-US" dirty="0" smtClean="0"/>
              <a:t>typing</a:t>
            </a:r>
          </a:p>
          <a:p>
            <a:pPr lvl="1"/>
            <a:r>
              <a:rPr lang="en-US" dirty="0" smtClean="0"/>
              <a:t>Typing </a:t>
            </a:r>
            <a:r>
              <a:rPr lang="en-US" dirty="0"/>
              <a:t>is concerned with assigning a type to any </a:t>
            </a:r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i.e. methods work with object of some type</a:t>
            </a:r>
          </a:p>
          <a:p>
            <a:pPr lvl="1"/>
            <a:r>
              <a:rPr lang="en-US" dirty="0" smtClean="0"/>
              <a:t>Duck </a:t>
            </a:r>
            <a:r>
              <a:rPr lang="en-US" dirty="0"/>
              <a:t>typing is concerned with establishing the suitability of an object for some </a:t>
            </a:r>
            <a:r>
              <a:rPr lang="en-US" dirty="0" smtClean="0"/>
              <a:t>purpose</a:t>
            </a:r>
          </a:p>
          <a:p>
            <a:pPr lvl="2"/>
            <a:r>
              <a:rPr lang="en-US" dirty="0" smtClean="0"/>
              <a:t>i.e. methods with object that have certain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942975"/>
            <a:ext cx="8372475" cy="5462124"/>
          </a:xfrm>
        </p:spPr>
        <p:txBody>
          <a:bodyPr/>
          <a:lstStyle/>
          <a:p>
            <a:r>
              <a:rPr lang="en-US" dirty="0" smtClean="0"/>
              <a:t>Object prototypes</a:t>
            </a:r>
          </a:p>
          <a:p>
            <a:pPr lvl="1"/>
            <a:r>
              <a:rPr lang="en-US" dirty="0" smtClean="0"/>
              <a:t>"Inheriting" prototypes</a:t>
            </a:r>
          </a:p>
          <a:p>
            <a:pPr lvl="1"/>
            <a:r>
              <a:rPr lang="en-US" dirty="0" smtClean="0"/>
              <a:t>Setting values on prototypes</a:t>
            </a:r>
          </a:p>
          <a:p>
            <a:r>
              <a:rPr lang="en-US" dirty="0" smtClean="0"/>
              <a:t>Creating instances with Object.create()</a:t>
            </a:r>
          </a:p>
          <a:p>
            <a:pPr lvl="1"/>
            <a:r>
              <a:rPr lang="en-US" dirty="0" smtClean="0"/>
              <a:t>Wrapping it into IIFEs</a:t>
            </a:r>
          </a:p>
          <a:p>
            <a:r>
              <a:rPr lang="en-US" dirty="0" smtClean="0"/>
              <a:t>Duck typing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6747" y="3950262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533401" y="3946628"/>
            <a:ext cx="79533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</a:t>
            </a:r>
            <a:r>
              <a:rPr lang="en-US" sz="1800" dirty="0"/>
              <a:t>person = 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name: 'John Doe',</a:t>
            </a:r>
            <a:r>
              <a:rPr lang="en-US" sz="1800" dirty="0"/>
              <a:t> </a:t>
            </a:r>
            <a:r>
              <a:rPr lang="en-US" sz="1800" dirty="0" smtClean="0"/>
              <a:t>age: 0,</a:t>
            </a:r>
            <a:endParaRPr lang="en-US" sz="1800" dirty="0"/>
          </a:p>
          <a:p>
            <a:r>
              <a:rPr lang="en-US" sz="1800" dirty="0" smtClean="0"/>
              <a:t>  introduce</a:t>
            </a:r>
            <a:r>
              <a:rPr lang="en-US" sz="1800" dirty="0"/>
              <a:t>: function () {</a:t>
            </a:r>
          </a:p>
          <a:p>
            <a:r>
              <a:rPr lang="en-US" sz="1800" dirty="0"/>
              <a:t>    console.log('Hello! I am ' + this.name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and I am ' + </a:t>
            </a:r>
            <a:r>
              <a:rPr lang="en-US" sz="1800" dirty="0" err="1"/>
              <a:t>this.age</a:t>
            </a:r>
            <a:r>
              <a:rPr lang="en-US" sz="1800" dirty="0"/>
              <a:t> + '-years-old');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 err="1" smtClean="0"/>
              <a:t>person.introduce</a:t>
            </a:r>
            <a:r>
              <a:rPr lang="en-US" sz="1800" dirty="0" smtClean="0"/>
              <a:t>; </a:t>
            </a:r>
          </a:p>
          <a:p>
            <a:r>
              <a:rPr lang="en-US" sz="1800" dirty="0" err="1" smtClean="0"/>
              <a:t>person.introduce.call</a:t>
            </a:r>
            <a:r>
              <a:rPr lang="en-US" sz="1800" dirty="0" smtClean="0"/>
              <a:t>(</a:t>
            </a:r>
            <a:r>
              <a:rPr lang="en-US" sz="1800" dirty="0"/>
              <a:t>{ name: 'Snoopy',  age: 2 }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81399" y="990600"/>
            <a:ext cx="3933825" cy="553998"/>
          </a:xfrm>
        </p:spPr>
        <p:txBody>
          <a:bodyPr/>
          <a:lstStyle/>
          <a:p>
            <a:pPr marL="357188" lvl="1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Array#slice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6226" y="1544598"/>
            <a:ext cx="4400550" cy="2308324"/>
          </a:xfrm>
        </p:spPr>
        <p:txBody>
          <a:bodyPr/>
          <a:lstStyle/>
          <a:p>
            <a:r>
              <a:rPr lang="en-US" sz="1800" dirty="0"/>
              <a:t>var </a:t>
            </a:r>
            <a:r>
              <a:rPr lang="en-US" sz="1800" dirty="0" err="1"/>
              <a:t>arrObj</a:t>
            </a:r>
            <a:r>
              <a:rPr lang="en-US" sz="1800" dirty="0"/>
              <a:t> = {</a:t>
            </a:r>
          </a:p>
          <a:p>
            <a:r>
              <a:rPr lang="en-US" sz="1800" dirty="0"/>
              <a:t>  length: 3,</a:t>
            </a:r>
          </a:p>
          <a:p>
            <a:r>
              <a:rPr lang="en-US" sz="1800" dirty="0"/>
              <a:t>  '0': 'One',</a:t>
            </a:r>
          </a:p>
          <a:p>
            <a:r>
              <a:rPr lang="en-US" sz="1800" dirty="0"/>
              <a:t>  '1':'Two',</a:t>
            </a:r>
          </a:p>
          <a:p>
            <a:r>
              <a:rPr lang="en-US" sz="1800" dirty="0"/>
              <a:t>  '2': 'Three'  </a:t>
            </a:r>
          </a:p>
          <a:p>
            <a:r>
              <a:rPr lang="en-US" sz="1800" dirty="0"/>
              <a:t>};</a:t>
            </a:r>
          </a:p>
          <a:p>
            <a:r>
              <a:rPr lang="en-US" sz="1800" dirty="0" smtClean="0"/>
              <a:t>var </a:t>
            </a: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smtClean="0"/>
              <a:t>[].</a:t>
            </a:r>
            <a:r>
              <a:rPr lang="en-US" sz="1800" dirty="0" err="1"/>
              <a:t>slice.call</a:t>
            </a:r>
            <a:r>
              <a:rPr lang="en-US" sz="1800" dirty="0"/>
              <a:t>(</a:t>
            </a:r>
            <a:r>
              <a:rPr lang="en-US" sz="1800" dirty="0" err="1"/>
              <a:t>arrObj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//returns ['One', 'Two', 'Three']</a:t>
            </a:r>
            <a:endParaRPr lang="en-US" sz="18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6676" y="3324409"/>
            <a:ext cx="417195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dirty="0" smtClean="0"/>
              <a:t>With our objects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85738" y="1397660"/>
            <a:ext cx="3933825" cy="1554272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dirty="0" smtClean="0"/>
              <a:t>Methods does not care of the type of the passed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09550"/>
            <a:ext cx="7086600" cy="838200"/>
          </a:xfrm>
        </p:spPr>
        <p:txBody>
          <a:bodyPr/>
          <a:lstStyle/>
          <a:p>
            <a:r>
              <a:rPr lang="en-US" dirty="0" smtClean="0"/>
              <a:t>Prototypal Inheritance </a:t>
            </a:r>
            <a:br>
              <a:rPr lang="en-US" dirty="0" smtClean="0"/>
            </a:br>
            <a:r>
              <a:rPr lang="en-US" dirty="0" smtClean="0"/>
              <a:t>and Duck Typing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9069"/>
            <a:ext cx="8686800" cy="5556530"/>
          </a:xfrm>
        </p:spPr>
        <p:txBody>
          <a:bodyPr/>
          <a:lstStyle/>
          <a:p>
            <a:r>
              <a:rPr lang="en-US" dirty="0" smtClean="0"/>
              <a:t>The prototype is an object, that provides properties to its inheritors</a:t>
            </a:r>
          </a:p>
          <a:p>
            <a:pPr lvl="1"/>
            <a:r>
              <a:rPr lang="en-US" dirty="0" smtClean="0"/>
              <a:t>i.e. the objects that have this objects as their prototype</a:t>
            </a:r>
          </a:p>
          <a:p>
            <a:r>
              <a:rPr lang="en-US" dirty="0"/>
              <a:t>Every object has its own prototype</a:t>
            </a:r>
          </a:p>
          <a:p>
            <a:pPr lvl="1"/>
            <a:r>
              <a:rPr lang="en-US" dirty="0"/>
              <a:t>By default, set to </a:t>
            </a:r>
            <a:r>
              <a:rPr lang="en-US" dirty="0" err="1" smtClean="0"/>
              <a:t>Object.prototype</a:t>
            </a:r>
            <a:endParaRPr lang="en-US" dirty="0" smtClean="0"/>
          </a:p>
          <a:p>
            <a:pPr lvl="1"/>
            <a:r>
              <a:rPr lang="en-US" dirty="0" smtClean="0"/>
              <a:t>This forms the so called "Prototype chain"</a:t>
            </a:r>
          </a:p>
          <a:p>
            <a:pPr lvl="1"/>
            <a:r>
              <a:rPr lang="en-US" dirty="0" smtClean="0"/>
              <a:t>Object has for prototype null, ending the prototype chain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53" y="1289361"/>
            <a:ext cx="8686800" cy="579646"/>
          </a:xfrm>
        </p:spPr>
        <p:txBody>
          <a:bodyPr/>
          <a:lstStyle/>
          <a:p>
            <a:r>
              <a:rPr lang="en-US" dirty="0" smtClean="0"/>
              <a:t>Given the code: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2453" y="2051363"/>
            <a:ext cx="8077200" cy="1015663"/>
          </a:xfrm>
        </p:spPr>
        <p:txBody>
          <a:bodyPr/>
          <a:lstStyle/>
          <a:p>
            <a:r>
              <a:rPr lang="en-US" dirty="0" smtClean="0"/>
              <a:t>var animal = {</a:t>
            </a:r>
          </a:p>
          <a:p>
            <a:r>
              <a:rPr lang="en-US" dirty="0" smtClean="0"/>
              <a:t>  /* properties and methods */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653" y="3249382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prototype chain is: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468870" y="4006428"/>
            <a:ext cx="1174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91621" y="4739996"/>
            <a:ext cx="2719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17" y="5478360"/>
            <a:ext cx="76610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7" idx="1"/>
          </p:cNvCxnSpPr>
          <p:nvPr/>
        </p:nvCxnSpPr>
        <p:spPr>
          <a:xfrm rot="16200000" flipH="1">
            <a:off x="2656994" y="3805423"/>
            <a:ext cx="533513" cy="1735741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1" name="Elbow Connector 10"/>
          <p:cNvCxnSpPr>
            <a:stCxn id="7" idx="2"/>
            <a:endCxn id="8" idx="1"/>
          </p:cNvCxnSpPr>
          <p:nvPr/>
        </p:nvCxnSpPr>
        <p:spPr>
          <a:xfrm rot="16200000" flipH="1">
            <a:off x="6192215" y="4099312"/>
            <a:ext cx="538309" cy="261989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741707" y="4360406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59905" y="5140104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05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Prototype of an 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47330"/>
            <a:ext cx="8686800" cy="3417859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800" dirty="0" smtClean="0"/>
              <a:t>Every JavaScript object has a property __proto__ </a:t>
            </a:r>
            <a:endParaRPr lang="bg-BG" sz="28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It can be used to access/change the prototype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Dangerous to use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800" dirty="0" smtClean="0"/>
              <a:t>When setting a prototype to an object, the object has access to all the properties of the prototype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Through the prototype chain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This is actually called Prototypal Inheritance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4369615"/>
            <a:ext cx="8077200" cy="23637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animal =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makeNoise</a:t>
            </a:r>
            <a:r>
              <a:rPr lang="en-US" sz="1800" dirty="0"/>
              <a:t>: function(){</a:t>
            </a:r>
          </a:p>
          <a:p>
            <a:r>
              <a:rPr lang="en-US" sz="1800" dirty="0"/>
              <a:t>    console.log('The ' + </a:t>
            </a:r>
            <a:r>
              <a:rPr lang="en-US" sz="1800" dirty="0" err="1"/>
              <a:t>this.type</a:t>
            </a:r>
            <a:r>
              <a:rPr lang="en-US" sz="1800" dirty="0"/>
              <a:t>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makes noise "'  + </a:t>
            </a:r>
            <a:r>
              <a:rPr lang="en-US" sz="1800" dirty="0" err="1"/>
              <a:t>this.noise</a:t>
            </a:r>
            <a:r>
              <a:rPr lang="en-US" sz="1800" dirty="0"/>
              <a:t> + '"');</a:t>
            </a:r>
          </a:p>
          <a:p>
            <a:pPr>
              <a:lnSpc>
                <a:spcPct val="60000"/>
              </a:lnSpc>
            </a:pPr>
            <a:r>
              <a:rPr lang="en-US" sz="1800" dirty="0"/>
              <a:t>  }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var dog = </a:t>
            </a:r>
            <a:r>
              <a:rPr lang="en-US" sz="1800" dirty="0" smtClean="0"/>
              <a:t>{ type</a:t>
            </a:r>
            <a:r>
              <a:rPr lang="en-US" sz="1800" dirty="0"/>
              <a:t>: 'dog</a:t>
            </a:r>
            <a:r>
              <a:rPr lang="en-US" sz="1800" dirty="0" smtClean="0"/>
              <a:t>', noise</a:t>
            </a:r>
            <a:r>
              <a:rPr lang="en-US" sz="1800" dirty="0"/>
              <a:t>: '</a:t>
            </a:r>
            <a:r>
              <a:rPr lang="en-US" sz="1800" dirty="0" err="1"/>
              <a:t>Djaf</a:t>
            </a:r>
            <a:r>
              <a:rPr lang="en-US" sz="1800" dirty="0" smtClean="0"/>
              <a:t>' };</a:t>
            </a:r>
            <a:endParaRPr lang="en-US" sz="1800" dirty="0"/>
          </a:p>
          <a:p>
            <a:r>
              <a:rPr lang="en-US" sz="1800" dirty="0" err="1"/>
              <a:t>dog.__proto</a:t>
            </a:r>
            <a:r>
              <a:rPr lang="en-US" sz="1800" dirty="0"/>
              <a:t>__ = animal;</a:t>
            </a:r>
          </a:p>
          <a:p>
            <a:r>
              <a:rPr lang="en-US" sz="1800" dirty="0" err="1"/>
              <a:t>dog.makeNoise</a:t>
            </a:r>
            <a:r>
              <a:rPr lang="en-US" sz="1800" dirty="0" smtClean="0"/>
              <a:t>(); // </a:t>
            </a:r>
            <a:r>
              <a:rPr lang="en-US" sz="1800" dirty="0" err="1" smtClean="0"/>
              <a:t>makeNoise</a:t>
            </a:r>
            <a:r>
              <a:rPr lang="en-US" sz="1800" dirty="0" smtClean="0"/>
              <a:t>() is from the prototype(animal)</a:t>
            </a:r>
          </a:p>
        </p:txBody>
      </p:sp>
    </p:spTree>
    <p:extLst>
      <p:ext uri="{BB962C8B-B14F-4D97-AF65-F5344CB8AC3E}">
        <p14:creationId xmlns:p14="http://schemas.microsoft.com/office/powerpoint/2010/main" val="35294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Prototype of an Object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9124" y="1124712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animal =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makeNoise</a:t>
            </a:r>
            <a:r>
              <a:rPr lang="en-US" sz="1800" dirty="0"/>
              <a:t>: function(){</a:t>
            </a:r>
          </a:p>
          <a:p>
            <a:r>
              <a:rPr lang="en-US" sz="1800" dirty="0"/>
              <a:t>    console.log('The ' + </a:t>
            </a:r>
            <a:r>
              <a:rPr lang="en-US" sz="1800" dirty="0" err="1"/>
              <a:t>this.type</a:t>
            </a:r>
            <a:r>
              <a:rPr lang="en-US" sz="1800" dirty="0"/>
              <a:t> +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' </a:t>
            </a:r>
            <a:r>
              <a:rPr lang="en-US" sz="1800" dirty="0"/>
              <a:t>makes noise "'  + </a:t>
            </a:r>
            <a:r>
              <a:rPr lang="en-US" sz="1800" dirty="0" err="1"/>
              <a:t>this.noise</a:t>
            </a:r>
            <a:r>
              <a:rPr lang="en-US" sz="1800" dirty="0"/>
              <a:t> + '"');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var dog = </a:t>
            </a:r>
            <a:r>
              <a:rPr lang="en-US" sz="1800" dirty="0" smtClean="0"/>
              <a:t>{ type</a:t>
            </a:r>
            <a:r>
              <a:rPr lang="en-US" sz="1800" dirty="0"/>
              <a:t>: 'dog</a:t>
            </a:r>
            <a:r>
              <a:rPr lang="en-US" sz="1800" dirty="0" smtClean="0"/>
              <a:t>', noise</a:t>
            </a:r>
            <a:r>
              <a:rPr lang="en-US" sz="1800" dirty="0"/>
              <a:t>: '</a:t>
            </a:r>
            <a:r>
              <a:rPr lang="en-US" sz="1800" dirty="0" err="1"/>
              <a:t>Djaf</a:t>
            </a:r>
            <a:r>
              <a:rPr lang="en-US" sz="1800" dirty="0" smtClean="0"/>
              <a:t>' };</a:t>
            </a:r>
            <a:endParaRPr lang="en-US" sz="1800" dirty="0"/>
          </a:p>
          <a:p>
            <a:r>
              <a:rPr lang="en-US" sz="1800" dirty="0" err="1"/>
              <a:t>dog.__proto</a:t>
            </a:r>
            <a:r>
              <a:rPr lang="en-US" sz="1800" dirty="0"/>
              <a:t>__ = animal;</a:t>
            </a:r>
          </a:p>
          <a:p>
            <a:r>
              <a:rPr lang="en-US" sz="1800" dirty="0" err="1"/>
              <a:t>dog.makeNoise</a:t>
            </a:r>
            <a:r>
              <a:rPr lang="en-US" sz="1800" dirty="0" smtClean="0"/>
              <a:t>(); // </a:t>
            </a:r>
            <a:r>
              <a:rPr lang="en-US" sz="1800" dirty="0" err="1" smtClean="0"/>
              <a:t>makeNoise</a:t>
            </a:r>
            <a:r>
              <a:rPr lang="en-US" sz="1800" dirty="0" smtClean="0"/>
              <a:t>() is from the prototype(animal)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801711" y="4734710"/>
            <a:ext cx="1174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083998" y="5468279"/>
            <a:ext cx="2719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Object.prototype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149298" y="6206643"/>
            <a:ext cx="76610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1" name="Elbow Connector 10"/>
          <p:cNvCxnSpPr>
            <a:stCxn id="8" idx="2"/>
            <a:endCxn id="9" idx="1"/>
          </p:cNvCxnSpPr>
          <p:nvPr/>
        </p:nvCxnSpPr>
        <p:spPr>
          <a:xfrm rot="16200000" flipH="1">
            <a:off x="3969602" y="4553938"/>
            <a:ext cx="533514" cy="1695277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2" name="Elbow Connector 11"/>
          <p:cNvCxnSpPr>
            <a:stCxn id="9" idx="2"/>
            <a:endCxn id="10" idx="1"/>
          </p:cNvCxnSpPr>
          <p:nvPr/>
        </p:nvCxnSpPr>
        <p:spPr>
          <a:xfrm rot="16200000" flipH="1">
            <a:off x="7027394" y="5284793"/>
            <a:ext cx="538309" cy="170550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082640" y="5111754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9457" y="5869502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530193" y="4001141"/>
            <a:ext cx="1174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8" idx="1"/>
          </p:cNvCxnSpPr>
          <p:nvPr/>
        </p:nvCxnSpPr>
        <p:spPr>
          <a:xfrm rot="16200000" flipH="1">
            <a:off x="1692700" y="3825754"/>
            <a:ext cx="533514" cy="168450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86846" y="4355119"/>
            <a:ext cx="3164186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1800" dirty="0" smtClean="0"/>
              <a:t>has prototype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16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4279"/>
            <a:ext cx="7924800" cy="1401940"/>
          </a:xfrm>
        </p:spPr>
        <p:txBody>
          <a:bodyPr/>
          <a:lstStyle/>
          <a:p>
            <a:r>
              <a:rPr lang="en-US" dirty="0" smtClean="0"/>
              <a:t>Setting the Prototype with __proto__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879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Prototypes with Object.create()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41712"/>
            <a:ext cx="7924800" cy="569120"/>
          </a:xfrm>
        </p:spPr>
        <p:txBody>
          <a:bodyPr/>
          <a:lstStyle/>
          <a:p>
            <a:r>
              <a:rPr lang="en-US" dirty="0" smtClean="0"/>
              <a:t>The better way to work with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2215</TotalTime>
  <Words>753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Consolas</vt:lpstr>
      <vt:lpstr>Corbel</vt:lpstr>
      <vt:lpstr>Wingdings 2</vt:lpstr>
      <vt:lpstr>Telerik Academy</vt:lpstr>
      <vt:lpstr>Prototypal Inheritance  and Duck Typing</vt:lpstr>
      <vt:lpstr>Table of Contents</vt:lpstr>
      <vt:lpstr>Object Prototypes</vt:lpstr>
      <vt:lpstr>Object Prototypes</vt:lpstr>
      <vt:lpstr>Object Prototypes: Example</vt:lpstr>
      <vt:lpstr>Setting the Prototype of an Object</vt:lpstr>
      <vt:lpstr>Setting the Prototype of an Object</vt:lpstr>
      <vt:lpstr>Setting the Prototype with __proto__</vt:lpstr>
      <vt:lpstr>Setting Prototypes with Object.create()</vt:lpstr>
      <vt:lpstr>Setting Prototypes with Object.create()</vt:lpstr>
      <vt:lpstr>Setting Prototypes with Object.create()</vt:lpstr>
      <vt:lpstr>Working with  Object Prototypes</vt:lpstr>
      <vt:lpstr>Working with  Object Prototypes (2)</vt:lpstr>
      <vt:lpstr>Working with  Object Prototypes (2)</vt:lpstr>
      <vt:lpstr>Reusing Parent Methods</vt:lpstr>
      <vt:lpstr>Reusing Parent Methods</vt:lpstr>
      <vt:lpstr>Reusing Parent Methods</vt:lpstr>
      <vt:lpstr>Duck Typing</vt:lpstr>
      <vt:lpstr>Duck Typing</vt:lpstr>
      <vt:lpstr>Duck Typing Examples</vt:lpstr>
      <vt:lpstr>Duck Typing</vt:lpstr>
      <vt:lpstr>Prototypal Inheritance  and Duck Typing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Doncho Minkov</cp:lastModifiedBy>
  <cp:revision>869</cp:revision>
  <dcterms:created xsi:type="dcterms:W3CDTF">2013-04-02T06:47:44Z</dcterms:created>
  <dcterms:modified xsi:type="dcterms:W3CDTF">2015-06-22T10:38:30Z</dcterms:modified>
</cp:coreProperties>
</file>