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22AE0-4802-4F17-A9BA-C7E693B8AF77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C4BE-EC8E-4B7A-96D7-C39D5465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35338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9483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0566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280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8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1233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5C4BE-EC8E-4B7A-96D7-C39D54651C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5372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31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1757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2294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6014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0466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0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0754" y="4741145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429087" y="5726668"/>
            <a:ext cx="32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8" y="6031468"/>
            <a:ext cx="32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329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9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46390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7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76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5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974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0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6334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24615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98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are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 begin/end table definition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188785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1769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0CE2-635B-4792-AE1C-2E394DDDFC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75</TotalTime>
  <Words>1537</Words>
  <Application>Microsoft Office PowerPoint</Application>
  <PresentationFormat>On-screen Show (4:3)</PresentationFormat>
  <Paragraphs>328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Courier New</vt:lpstr>
      <vt:lpstr>Wingdings 2</vt:lpstr>
      <vt:lpstr>Telerik Academy theme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Telerik Academy</dc:creator>
  <cp:lastModifiedBy>Evlogi Hristov</cp:lastModifiedBy>
  <cp:revision>8</cp:revision>
  <dcterms:created xsi:type="dcterms:W3CDTF">2014-03-13T08:54:55Z</dcterms:created>
  <dcterms:modified xsi:type="dcterms:W3CDTF">2015-04-16T14:52:55Z</dcterms:modified>
</cp:coreProperties>
</file>