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8" r:id="rId9"/>
    <p:sldId id="279" r:id="rId10"/>
    <p:sldId id="273" r:id="rId11"/>
    <p:sldId id="274" r:id="rId12"/>
    <p:sldId id="271" r:id="rId13"/>
    <p:sldId id="272" r:id="rId14"/>
    <p:sldId id="261" r:id="rId15"/>
    <p:sldId id="277" r:id="rId16"/>
    <p:sldId id="262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C0ADA-DF4D-4988-82E7-2B2B8F92393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FFCD6-E19D-42BB-B13F-AEEF17AF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FCD6-E19D-42BB-B13F-AEEF17AFE3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4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1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sublimetext-portable.zip" TargetMode="External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80641"/>
            <a:ext cx="8229600" cy="1524000"/>
          </a:xfrm>
        </p:spPr>
        <p:txBody>
          <a:bodyPr/>
          <a:lstStyle/>
          <a:p>
            <a:r>
              <a:rPr lang="en-US" dirty="0" smtClean="0"/>
              <a:t>Tools for HTML, CSS </a:t>
            </a:r>
            <a:br>
              <a:rPr lang="en-US" dirty="0" smtClean="0"/>
            </a:br>
            <a:r>
              <a:rPr lang="en-US" dirty="0" smtClean="0"/>
              <a:t>and JavaScript</a:t>
            </a:r>
            <a:endParaRPr lang="en-US" dirty="0"/>
          </a:p>
        </p:txBody>
      </p:sp>
      <p:pic>
        <p:nvPicPr>
          <p:cNvPr id="1026" name="Picture 2" descr="http://www.webdesigndenver.net/wp-content/uploads/2012/01/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24709"/>
            <a:ext cx="22098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donesian-society.com/wp-content/uploads/2011/06/web-design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624709"/>
            <a:ext cx="28575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idtnwebdesign.com/images/wwwweb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4615355" cy="1781666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irfan.com/wp-content/uploads/2012/01/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056">
            <a:off x="183461" y="2154232"/>
            <a:ext cx="2194341" cy="1461440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Jetbrains 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Jetbrains WebStorm is a ready-to-use IDE for JavaScript development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Including web development with HTML and CSS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WebStorm has most of the necessary features for web development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 smtClean="0"/>
              <a:t>highlighting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 smtClean="0"/>
              <a:t>completion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</a:t>
            </a:r>
            <a:r>
              <a:rPr lang="en-US" dirty="0" smtClean="0"/>
              <a:t>that many plugins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WebStorm is a paid software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Yet, </a:t>
            </a:r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smtClean="0"/>
              <a:t>offer a discount (100%) for </a:t>
            </a:r>
            <a:r>
              <a:rPr lang="en-US" dirty="0" smtClean="0"/>
              <a:t>students or start-ups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https://lh3.googleusercontent.com/proxy/pfuiTiuvmkJI38aPmVlnwEzEqHs3NTeIv5YTvhSThZn3y6Y34IQANkX29VKTrH-KcPATM-7xQsaZGzyZYzRd_1hFe2OsR2jmCQL6bgWisO3Ooi91Shf14xFIcQ=w426-h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57" y="3069123"/>
            <a:ext cx="3844232" cy="1922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Jetbrains WebStorm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Visual Studio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41976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Microsoft </a:t>
            </a:r>
            <a:r>
              <a:rPr lang="en-US" dirty="0" smtClean="0"/>
              <a:t>Visual Studio is a ready-to-use IDE for web development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Built-in</a:t>
            </a:r>
            <a:endParaRPr lang="en-US" dirty="0" smtClean="0"/>
          </a:p>
          <a:p>
            <a:pPr lvl="2">
              <a:spcAft>
                <a:spcPts val="300"/>
              </a:spcAft>
            </a:pPr>
            <a:r>
              <a:rPr lang="en-US" dirty="0" smtClean="0"/>
              <a:t>Code highlighting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Code completion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And </a:t>
            </a:r>
            <a:r>
              <a:rPr lang="en-US" dirty="0" smtClean="0"/>
              <a:t>more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Visual Studio Ultimate </a:t>
            </a:r>
            <a:r>
              <a:rPr lang="en-US" dirty="0" smtClean="0"/>
              <a:t>is a not a free software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 </a:t>
            </a:r>
            <a:r>
              <a:rPr lang="en-US" dirty="0" smtClean="0"/>
              <a:t>free community (or </a:t>
            </a:r>
            <a:r>
              <a:rPr lang="en-US" dirty="0" smtClean="0"/>
              <a:t>express </a:t>
            </a:r>
            <a:r>
              <a:rPr lang="en-US" dirty="0" smtClean="0"/>
              <a:t>version) is available for download</a:t>
            </a:r>
          </a:p>
          <a:p>
            <a:pPr>
              <a:spcAft>
                <a:spcPts val="300"/>
              </a:spcAft>
            </a:pPr>
            <a:r>
              <a:rPr lang="en-US" dirty="0"/>
              <a:t>Install </a:t>
            </a:r>
            <a:r>
              <a:rPr lang="en-US" dirty="0">
                <a:hlinkClick r:id="rId3"/>
              </a:rPr>
              <a:t>Web </a:t>
            </a:r>
            <a:r>
              <a:rPr lang="en-US" dirty="0" smtClean="0">
                <a:hlinkClick r:id="rId3"/>
              </a:rPr>
              <a:t>Essentials</a:t>
            </a:r>
            <a:r>
              <a:rPr lang="en-US" dirty="0" smtClean="0"/>
              <a:t> extension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http://magwebsitefiles2015.blob.core.windows.net/blogfiles/roshan/dynamics-crm-html-web-resources-in-visual-studio-2013-(4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1"/>
          <a:stretch/>
        </p:blipFill>
        <p:spPr bwMode="auto">
          <a:xfrm>
            <a:off x="5033727" y="1402586"/>
            <a:ext cx="3150585" cy="29164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3778928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3"/>
            <a:ext cx="4648200" cy="487527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WebInspector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WebDeveloper</a:t>
            </a:r>
            <a:r>
              <a:rPr lang="en-US" dirty="0" smtClean="0"/>
              <a:t> Toolbar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F12 (IE)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Inspect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Bookmarklets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0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/>
              <a:t>Adobe  Photoshop</a:t>
            </a:r>
          </a:p>
          <a:p>
            <a:r>
              <a:rPr lang="en-US" dirty="0" smtClean="0"/>
              <a:t>Adobe Fireworks</a:t>
            </a:r>
          </a:p>
          <a:p>
            <a:r>
              <a:rPr lang="en-US" dirty="0" smtClean="0"/>
              <a:t>Gimp</a:t>
            </a:r>
          </a:p>
          <a:p>
            <a:r>
              <a:rPr lang="en-US" dirty="0" smtClean="0"/>
              <a:t>Paint.NET</a:t>
            </a:r>
            <a:endParaRPr lang="en-US" dirty="0"/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Tools for HTML, CSS and JS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611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6950"/>
            <a:ext cx="8610600" cy="552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</a:t>
            </a:r>
            <a:r>
              <a:rPr lang="en-US" dirty="0"/>
              <a:t>T</a:t>
            </a:r>
            <a:r>
              <a:rPr lang="en-US" dirty="0" smtClean="0"/>
              <a:t>ools (IDEs)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WebStorm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Visual Studio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Drawing and Slicing </a:t>
            </a:r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90" y="1527144"/>
            <a:ext cx="2265242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15" y="4252174"/>
            <a:ext cx="3295085" cy="20384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0547" y="2815625"/>
            <a:ext cx="6144285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541904"/>
            <a:ext cx="6135232" cy="569120"/>
          </a:xfrm>
        </p:spPr>
        <p:txBody>
          <a:bodyPr/>
          <a:lstStyle/>
          <a:p>
            <a:r>
              <a:rPr lang="en-US" dirty="0" smtClean="0"/>
              <a:t>Some of the many</a:t>
            </a:r>
            <a:endParaRPr lang="en-US" dirty="0"/>
          </a:p>
        </p:txBody>
      </p:sp>
      <p:pic>
        <p:nvPicPr>
          <p:cNvPr id="5" name="Picture 2" descr="http://blog.generalassemb.ly/blog/wp-content/uploads/2013/11/commentout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0" y="739558"/>
            <a:ext cx="2339637" cy="19084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.tutsplus.com/net/uploads/2014/02/atom-f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 b="28773"/>
          <a:stretch/>
        </p:blipFill>
        <p:spPr bwMode="auto">
          <a:xfrm>
            <a:off x="5530188" y="4351660"/>
            <a:ext cx="3165635" cy="19084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3.googleusercontent.com/proxy/pfuiTiuvmkJI38aPmVlnwEzEqHs3NTeIv5YTvhSThZn3y6Y34IQANkX29VKTrH-KcPATM-7xQsaZGzyZYzRd_1hFe2OsR2jmCQL6bgWisO3Ooi91Shf14xFIcQ=w426-h2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51660"/>
            <a:ext cx="3844232" cy="1922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agwebsitefiles2015.blob.core.windows.net/blogfiles/roshan/dynamics-crm-html-web-resources-in-visual-studio-2013-(4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1"/>
          <a:stretch/>
        </p:blipFill>
        <p:spPr bwMode="auto">
          <a:xfrm>
            <a:off x="5922012" y="709493"/>
            <a:ext cx="3037900" cy="28121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coding tools for HTML, CSS and JavaScript</a:t>
            </a:r>
          </a:p>
          <a:p>
            <a:pPr lvl="1"/>
            <a:r>
              <a:rPr lang="en-US" dirty="0" smtClean="0"/>
              <a:t>They are cross-platform</a:t>
            </a:r>
          </a:p>
          <a:p>
            <a:pPr lvl="1"/>
            <a:r>
              <a:rPr lang="en-US" dirty="0" smtClean="0"/>
              <a:t>Some of the most used are:</a:t>
            </a:r>
          </a:p>
          <a:p>
            <a:pPr lvl="2"/>
            <a:r>
              <a:rPr lang="en-US" dirty="0" smtClean="0"/>
              <a:t>Sublime Text 2/3</a:t>
            </a:r>
          </a:p>
          <a:p>
            <a:pPr lvl="2"/>
            <a:r>
              <a:rPr lang="en-US" dirty="0" smtClean="0"/>
              <a:t>Atom.io</a:t>
            </a:r>
            <a:endParaRPr lang="en-US" dirty="0" smtClean="0"/>
          </a:p>
          <a:p>
            <a:pPr lvl="2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smtClean="0"/>
              <a:t>WebStorm</a:t>
            </a:r>
          </a:p>
          <a:p>
            <a:pPr lvl="2"/>
            <a:r>
              <a:rPr lang="en-US" dirty="0" smtClean="0"/>
              <a:t>Microsoft </a:t>
            </a:r>
            <a:r>
              <a:rPr lang="en-US" dirty="0"/>
              <a:t>Visual Studio</a:t>
            </a:r>
          </a:p>
          <a:p>
            <a:pPr lvl="2"/>
            <a:r>
              <a:rPr lang="en-US" dirty="0" smtClean="0"/>
              <a:t>Eclipse</a:t>
            </a:r>
            <a:r>
              <a:rPr lang="en-US" dirty="0" smtClean="0"/>
              <a:t>, </a:t>
            </a:r>
            <a:r>
              <a:rPr lang="en-US" dirty="0" err="1" smtClean="0"/>
              <a:t>Aptana</a:t>
            </a:r>
            <a:r>
              <a:rPr lang="en-US" dirty="0" smtClean="0"/>
              <a:t>, Komodo </a:t>
            </a:r>
            <a:r>
              <a:rPr lang="en-US" dirty="0" smtClean="0"/>
              <a:t>IDE, Notepad++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724"/>
            <a:ext cx="8686800" cy="5946893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ts val="300"/>
              </a:spcBef>
            </a:pPr>
            <a:r>
              <a:rPr lang="en-US" sz="3000" dirty="0"/>
              <a:t>Sublime Text is a sophisticated text editor for code, markup and </a:t>
            </a:r>
            <a:r>
              <a:rPr lang="en-US" sz="3000" dirty="0" smtClean="0"/>
              <a:t>prose</a:t>
            </a:r>
          </a:p>
          <a:p>
            <a:pPr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Free to use with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unlimited</a:t>
            </a:r>
            <a:r>
              <a:rPr lang="en-US" dirty="0" smtClean="0"/>
              <a:t> trial version</a:t>
            </a:r>
          </a:p>
          <a:p>
            <a:pPr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Has two versions, currently used</a:t>
            </a:r>
          </a:p>
          <a:p>
            <a:pPr lvl="1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Sublime Text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Stable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Less updates</a:t>
            </a:r>
          </a:p>
          <a:p>
            <a:pPr lvl="1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Sublime Text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Regular </a:t>
            </a:r>
            <a:r>
              <a:rPr lang="en-US" dirty="0" smtClean="0"/>
              <a:t>updates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Can </a:t>
            </a:r>
            <a:r>
              <a:rPr lang="en-US" dirty="0" smtClean="0"/>
              <a:t>crash right-out-of-nowhere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/>
              <a:t>Yet, the better choice</a:t>
            </a:r>
          </a:p>
        </p:txBody>
      </p:sp>
      <p:pic>
        <p:nvPicPr>
          <p:cNvPr id="1026" name="Picture 2" descr="http://blog.generalassemb.ly/blog/wp-content/uploads/2013/11/commentou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58" y="2924023"/>
            <a:ext cx="3244984" cy="264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is a text editor with a little ready-to-use functionality</a:t>
            </a:r>
          </a:p>
          <a:p>
            <a:pPr lvl="1"/>
            <a:r>
              <a:rPr lang="en-US" dirty="0" smtClean="0"/>
              <a:t>Yet, it is easily customizable</a:t>
            </a:r>
          </a:p>
          <a:p>
            <a:pPr lvl="2"/>
            <a:r>
              <a:rPr lang="en-US" dirty="0" smtClean="0"/>
              <a:t>A lot of free plugins</a:t>
            </a:r>
            <a:r>
              <a:rPr lang="bg-BG" dirty="0" smtClean="0"/>
              <a:t> (</a:t>
            </a:r>
            <a:r>
              <a:rPr lang="en-US" dirty="0" smtClean="0"/>
              <a:t>packages)</a:t>
            </a:r>
          </a:p>
          <a:p>
            <a:pPr lvl="2"/>
            <a:r>
              <a:rPr lang="en-US" dirty="0" smtClean="0"/>
              <a:t>A package installer and a "store" with </a:t>
            </a:r>
            <a:r>
              <a:rPr lang="en-US" dirty="0"/>
              <a:t>free packages at </a:t>
            </a:r>
            <a:r>
              <a:rPr lang="en-US" dirty="0">
                <a:hlinkClick r:id="rId2"/>
              </a:rPr>
              <a:t>https://packagecontrol.io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ready-to-use portable version for HTML, CSS and JS development can </a:t>
            </a:r>
            <a:r>
              <a:rPr lang="en-US" dirty="0"/>
              <a:t>be downloaded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>
                <a:hlinkClick r:id="rId3"/>
              </a:rPr>
              <a:t>http://minkov.it/sublimetext-portable.zip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Atom.io is </a:t>
            </a:r>
            <a:r>
              <a:rPr lang="bg-BG" dirty="0" smtClean="0"/>
              <a:t>"</a:t>
            </a:r>
            <a:r>
              <a:rPr lang="en-US" dirty="0"/>
              <a:t>A hackable text editor for the 21st </a:t>
            </a:r>
            <a:r>
              <a:rPr lang="en-US" dirty="0" smtClean="0"/>
              <a:t>Century</a:t>
            </a:r>
            <a:r>
              <a:rPr lang="bg-BG" dirty="0" smtClean="0"/>
              <a:t>"</a:t>
            </a:r>
            <a:endParaRPr lang="bg-BG" dirty="0" smtClean="0"/>
          </a:p>
          <a:p>
            <a:pPr lvl="1"/>
            <a:r>
              <a:rPr lang="en-US" dirty="0" smtClean="0"/>
              <a:t>Built with HTML, CSS and JavaScript for development of HTML, CSS and JavaScript</a:t>
            </a:r>
          </a:p>
          <a:p>
            <a:pPr lvl="1"/>
            <a:r>
              <a:rPr lang="en-US" dirty="0" smtClean="0"/>
              <a:t>Small and fast</a:t>
            </a:r>
          </a:p>
          <a:p>
            <a:pPr lvl="1"/>
            <a:r>
              <a:rPr lang="en-US" dirty="0" smtClean="0"/>
              <a:t>Good </a:t>
            </a:r>
            <a:r>
              <a:rPr lang="en-US" dirty="0" smtClean="0"/>
              <a:t>set of plugins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free </a:t>
            </a:r>
            <a:r>
              <a:rPr lang="en-US" dirty="0" smtClean="0"/>
              <a:t>to use and </a:t>
            </a:r>
            <a:r>
              <a:rPr lang="en-US" dirty="0" smtClean="0"/>
              <a:t>extend</a:t>
            </a:r>
          </a:p>
          <a:p>
            <a:pPr lvl="1"/>
            <a:r>
              <a:rPr lang="en-US" dirty="0" smtClean="0"/>
              <a:t>From the creators of GitHub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s://cdn.tutsplus.com/net/uploads/2014/02/atom-fu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 b="28773"/>
          <a:stretch/>
        </p:blipFill>
        <p:spPr bwMode="auto">
          <a:xfrm>
            <a:off x="4919662" y="3217374"/>
            <a:ext cx="3919538" cy="2362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Atom.io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95</TotalTime>
  <Words>466</Words>
  <Application>Microsoft Office PowerPoint</Application>
  <PresentationFormat>On-screen Show (4:3)</PresentationFormat>
  <Paragraphs>130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Tools for HTML, CSS  and JavaScript</vt:lpstr>
      <vt:lpstr>Table of Contents</vt:lpstr>
      <vt:lpstr>Coding Tools</vt:lpstr>
      <vt:lpstr>Coding Tools</vt:lpstr>
      <vt:lpstr>Sublime Text</vt:lpstr>
      <vt:lpstr>Sublime Text (2)</vt:lpstr>
      <vt:lpstr>Sublime Text </vt:lpstr>
      <vt:lpstr>Atom.io</vt:lpstr>
      <vt:lpstr>Atom.io</vt:lpstr>
      <vt:lpstr>Jetbrains WebStorm</vt:lpstr>
      <vt:lpstr>Jetbrains WebStorm</vt:lpstr>
      <vt:lpstr>Microsoft Visual Studio</vt:lpstr>
      <vt:lpstr>Microsoft Visual Studio</vt:lpstr>
      <vt:lpstr>PowerPoint Presentation</vt:lpstr>
      <vt:lpstr>Browsers and Browser Tools</vt:lpstr>
      <vt:lpstr>Drawing and Slicing Tools</vt:lpstr>
      <vt:lpstr>Tools for HTML, CSS and JS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Tools</dc:title>
  <dc:creator>Telerik Academy</dc:creator>
  <cp:lastModifiedBy>Nikolay Kostov</cp:lastModifiedBy>
  <cp:revision>98</cp:revision>
  <dcterms:created xsi:type="dcterms:W3CDTF">2014-03-11T15:15:43Z</dcterms:created>
  <dcterms:modified xsi:type="dcterms:W3CDTF">2015-04-15T11:58:46Z</dcterms:modified>
</cp:coreProperties>
</file>