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7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EFE3-606A-4C92-8EEC-0C7BEDBDFBD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5F57-2EA4-4421-8225-16283F5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935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017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644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6.emf"/><Relationship Id="rId4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Trash\network-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594" y="457200"/>
            <a:ext cx="3706814" cy="14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Trees and 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Trees, Tre-Like Structures, Binary Search Trees,</a:t>
            </a:r>
            <a:r>
              <a:rPr lang="bg-BG" smtClean="0"/>
              <a:t/>
            </a:r>
            <a:br>
              <a:rPr lang="bg-BG" smtClean="0"/>
            </a:br>
            <a:r>
              <a:rPr lang="en-US" smtClean="0"/>
              <a:t>Balanced Trees, Tree Traversals,</a:t>
            </a:r>
            <a:r>
              <a:rPr lang="bg-BG" smtClean="0"/>
              <a:t> </a:t>
            </a:r>
            <a:r>
              <a:rPr lang="en-US" smtClean="0"/>
              <a:t>DFS and BFS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03890" y="13540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5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839">
            <a:off x="2344903" y="560022"/>
            <a:ext cx="1861835" cy="1138903"/>
          </a:xfrm>
          <a:prstGeom prst="rect">
            <a:avLst/>
          </a:prstGeom>
        </p:spPr>
      </p:pic>
      <p:sp>
        <p:nvSpPr>
          <p:cNvPr id="24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41" y="4288497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dirty="0"/>
              <a:t>Example of </a:t>
            </a:r>
            <a:r>
              <a:rPr kumimoji="0" lang="en-US" dirty="0" smtClean="0"/>
              <a:t>balanced binary </a:t>
            </a:r>
            <a:r>
              <a:rPr kumimoji="0" lang="en-US" dirty="0"/>
              <a:t>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2800" dirty="0">
                <a:sym typeface="Symbol" pitchFamily="18" charset="2"/>
              </a:rPr>
              <a:t>If the tree is balanced, </a:t>
            </a:r>
            <a:r>
              <a:rPr kumimoji="0" lang="en-US" sz="2800" dirty="0" smtClean="0">
                <a:sym typeface="Symbol" pitchFamily="18" charset="2"/>
              </a:rPr>
              <a:t>add / search / delete operations </a:t>
            </a:r>
            <a:r>
              <a:rPr kumimoji="0" lang="en-US" sz="2800" dirty="0">
                <a:sym typeface="Symbol" pitchFamily="18" charset="2"/>
              </a:rPr>
              <a:t>take </a:t>
            </a:r>
            <a:r>
              <a:rPr kumimoji="0" lang="en-US" sz="2800" dirty="0" smtClean="0">
                <a:sym typeface="Symbol" pitchFamily="18" charset="2"/>
              </a:rPr>
              <a:t>approximately </a:t>
            </a: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kumimoji="0" lang="en-US" sz="2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kumimoji="0" lang="en-US" sz="2800" dirty="0">
                <a:sym typeface="Symbol" pitchFamily="18" charset="2"/>
              </a:rPr>
              <a:t> steps</a:t>
            </a:r>
            <a:endParaRPr kumimoji="0" lang="bg-BG" sz="2800" dirty="0">
              <a:sym typeface="Symbol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39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886" y="1032510"/>
            <a:ext cx="3805178" cy="3006090"/>
          </a:xfrm>
          <a:prstGeom prst="roundRect">
            <a:avLst>
              <a:gd name="adj" fmla="val 5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4648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374479"/>
            <a:ext cx="8229600" cy="569120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4237672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4038600"/>
            <a:ext cx="2971800" cy="931734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638800"/>
            <a:ext cx="3581400" cy="93173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8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9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18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2951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209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4780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771104" y="2133600"/>
            <a:ext cx="2326192" cy="506086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3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6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4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5923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6590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1503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1542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2342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15496" y="2160914"/>
            <a:ext cx="1676400" cy="506086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06296" y="1219200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8484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1" y="990600"/>
            <a:ext cx="784225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409700"/>
            <a:ext cx="155257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5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61900"/>
            <a:ext cx="8686800" cy="5638800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Tree&lt;T&gt;</a:t>
            </a:r>
            <a:r>
              <a:rPr lang="en-US" dirty="0" smtClean="0"/>
              <a:t> keeps tree's root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Tree&lt;T&gt;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 :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38800" y="3411666"/>
            <a:ext cx="2971800" cy="931734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884923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99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a tree by nested constructors: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3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3330"/>
            <a:ext cx="8229600" cy="569120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59394" name="Picture 2" descr="http://www.frogsgalore.net/custom/la_green_tree_frog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 flipH="1">
            <a:off x="705508" y="4124323"/>
            <a:ext cx="2266292" cy="1971675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6" name="Picture 4" descr="http://www.greendiary.com/images/tree_frog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>
            <a:off x="3390900" y="4127643"/>
            <a:ext cx="2438400" cy="1964654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8" name="Picture 6" descr="http://www.ivebeenthere.co.uk/places/nicaragua/masaya/tree-frog.jpg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 t="19341" b="13846"/>
          <a:stretch>
            <a:fillRect/>
          </a:stretch>
        </p:blipFill>
        <p:spPr bwMode="auto">
          <a:xfrm>
            <a:off x="6278949" y="4128838"/>
            <a:ext cx="2103051" cy="1967162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88" y="676523"/>
            <a:ext cx="2581029" cy="1828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86077"/>
            <a:ext cx="2320022" cy="168592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60666">
            <a:off x="2978480" y="370097"/>
            <a:ext cx="2872818" cy="19195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71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one in particular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8370" name="Picture 2" descr="http://www.uni-muenster.de/imperia/md/content/physik_ap/denz/_v/traversalhexa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3943"/>
          <a:stretch>
            <a:fillRect/>
          </a:stretch>
        </p:blipFill>
        <p:spPr bwMode="auto">
          <a:xfrm>
            <a:off x="6705600" y="4343401"/>
            <a:ext cx="2133600" cy="2286000"/>
          </a:xfrm>
          <a:prstGeom prst="ellipse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805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496943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 smtClean="0"/>
              <a:t>DFS and BFS Traversals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473" y="4419600"/>
            <a:ext cx="2871012" cy="1905000"/>
          </a:xfrm>
          <a:prstGeom prst="roundRect">
            <a:avLst>
              <a:gd name="adj" fmla="val 604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47" y="2130521"/>
            <a:ext cx="2179463" cy="17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55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3463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8125" y="1312863"/>
              <a:ext cx="17463" cy="17462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444" y="1250142"/>
                <a:ext cx="48825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8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217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1143000"/>
            <a:ext cx="47625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6400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4999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34000" y="2465714"/>
            <a:ext cx="2590800" cy="506086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895600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142999"/>
            <a:ext cx="1295400" cy="1617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519738"/>
              <a:ext cx="285750" cy="222250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40" y="5456444"/>
                <a:ext cx="317420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5653088"/>
              <a:ext cx="196850" cy="107950"/>
            </p14:xfrm>
          </p:contentPart>
        </mc:Choice>
        <mc:Fallback xmlns=""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604" y="5589757"/>
                <a:ext cx="22851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5707063"/>
              <a:ext cx="214312" cy="152400"/>
            </p14:xfrm>
          </p:contentPart>
        </mc:Choice>
        <mc:Fallback xmlns=""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841" y="5643653"/>
                <a:ext cx="245955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9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0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8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4580" y="1442567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85800" y="1377196"/>
            <a:ext cx="914400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828800" y="5491996"/>
            <a:ext cx="1219200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5200" y="3857625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5114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6699" y="1186162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6592" y="1483344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2087" y="2126545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8940" y="246162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9010" y="2496408"/>
              <a:ext cx="64793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8026" y="171811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3048000" y="990600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804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3465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217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914900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6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046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3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98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6680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6219825" y="106680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78977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76325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8585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4"/>
          <p:cNvGrpSpPr/>
          <p:nvPr/>
        </p:nvGrpSpPr>
        <p:grpSpPr>
          <a:xfrm>
            <a:off x="6219825" y="1076325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5686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6800850" y="1066800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7315200" y="1600200"/>
            <a:ext cx="1524000" cy="1751859"/>
          </a:xfrm>
          <a:prstGeom prst="wedgeRoundRectCallout">
            <a:avLst>
              <a:gd name="adj1" fmla="val -58149"/>
              <a:gd name="adj2" fmla="val -645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 smtClean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7848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 smtClean="0"/>
              <a:t>DFS traversal of binary trees can be done </a:t>
            </a:r>
            <a:r>
              <a:rPr kumimoji="0" lang="en-US" dirty="0"/>
              <a:t>in </a:t>
            </a:r>
            <a:r>
              <a:rPr kumimoji="0" lang="en-US" dirty="0" smtClean="0"/>
              <a:t>pre-order, in-order </a:t>
            </a:r>
            <a:r>
              <a:rPr kumimoji="0" lang="en-US" dirty="0"/>
              <a:t>and post-order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Pre-order</a:t>
            </a:r>
            <a:r>
              <a:rPr lang="en-US" sz="2800" dirty="0">
                <a:sym typeface="Symbol" pitchFamily="18" charset="2"/>
              </a:rPr>
              <a:t>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In-order</a:t>
            </a:r>
            <a:r>
              <a:rPr kumimoji="0" lang="en-US" sz="2800" dirty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Post-order</a:t>
            </a:r>
            <a:r>
              <a:rPr kumimoji="0" lang="en-US" sz="2800" dirty="0">
                <a:sym typeface="Symbol" pitchFamily="18" charset="2"/>
              </a:rPr>
              <a:t>: left, right, root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kumimoji="0" lang="en-US" sz="2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kumimoji="0"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4078" y="2219059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iterative Depth-First Search (DFS) – in-order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96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9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fog.ccsf.cc.ca.us/~wkaufmyn/Images/Monkey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09600" y="1523999"/>
            <a:ext cx="1981200" cy="2279125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4" name="Picture 4" descr="http://www.gala-rie.com/grimages/19-monkeytr.jpg"/>
          <p:cNvPicPr>
            <a:picLocks noChangeAspect="1" noChangeArrowheads="1"/>
          </p:cNvPicPr>
          <p:nvPr/>
        </p:nvPicPr>
        <p:blipFill>
          <a:blip r:embed="rId3" cstate="print">
            <a:lum bright="-10000" contrast="10000"/>
          </a:blip>
          <a:srcRect l="6625" t="3782" r="5363" b="3781"/>
          <a:stretch>
            <a:fillRect/>
          </a:stretch>
        </p:blipFill>
        <p:spPr bwMode="auto">
          <a:xfrm>
            <a:off x="5635336" y="1524000"/>
            <a:ext cx="2899064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6" name="Picture 6" descr="http://ourgardendecor.com/library/monkey.jpg"/>
          <p:cNvPicPr>
            <a:picLocks noChangeAspect="1" noChangeArrowheads="1"/>
          </p:cNvPicPr>
          <p:nvPr/>
        </p:nvPicPr>
        <p:blipFill>
          <a:blip r:embed="rId4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048000" y="1524000"/>
            <a:ext cx="2119313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51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22080"/>
            <a:ext cx="6858000" cy="950120"/>
          </a:xfrm>
        </p:spPr>
        <p:txBody>
          <a:bodyPr/>
          <a:lstStyle/>
          <a:p>
            <a:r>
              <a:rPr lang="en-US" dirty="0" smtClean="0"/>
              <a:t>Node, Edge, Root, Children, Parent</a:t>
            </a:r>
            <a:r>
              <a:rPr lang="en-US" smtClean="0"/>
              <a:t>, Leaf, </a:t>
            </a:r>
            <a:r>
              <a:rPr lang="en-US" dirty="0" smtClean="0"/>
              <a:t>Binary Search Tree, Balanced Tree</a:t>
            </a:r>
            <a:endParaRPr lang="en-US" dirty="0"/>
          </a:p>
        </p:txBody>
      </p:sp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614" y="790574"/>
            <a:ext cx="2910186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03726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0005"/>
            <a:ext cx="8229600" cy="569120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16" y="1211105"/>
            <a:ext cx="2672784" cy="2530792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5029200" y="1211001"/>
            <a:ext cx="2667592" cy="2529018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1124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 smtClean="0"/>
              <a:t> and the right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Balanced Binary</a:t>
            </a:r>
            <a:br>
              <a:rPr lang="en-US" dirty="0" smtClean="0"/>
            </a:br>
            <a:r>
              <a:rPr lang="en-US" dirty="0" smtClean="0"/>
              <a:t>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35326" y="1524000"/>
            <a:ext cx="7819047" cy="4724400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9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Rebalancing the tree after insert / delete is complex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800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800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800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Find / insert / delete operations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3000" dirty="0" smtClean="0"/>
              <a:t> steps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 smtClean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B-Tree of order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cs typeface="Consolas" pitchFamily="49" charset="0"/>
              </a:rPr>
              <a:t> (</a:t>
            </a:r>
            <a:r>
              <a:rPr lang="en-US" sz="3000" dirty="0" smtClean="0"/>
              <a:t>also known as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-tree):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240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12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Tree / graph traversals can be done by Depth-First Search (DFS) and Breadth-First Search (BFS)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Trees and Traversals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data structure – terminology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151063" y="3644900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3263" y="4670425"/>
            <a:ext cx="131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6738938" y="3716338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6738938" y="4629150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6738938" y="5624513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9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4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7275"/>
            <a:ext cx="8496300" cy="115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6249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4576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5554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302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2765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3703638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3857624" y="3707139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3200399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43324" y="4656464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5114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5106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5524498" y="4656464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6029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190750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90825" y="2607328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914400" y="3532514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6057900" y="3113414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772275" y="4045603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629275" y="5894714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4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341</TotalTime>
  <Words>2918</Words>
  <Application>Microsoft Office PowerPoint</Application>
  <PresentationFormat>On-screen Show (4:3)</PresentationFormat>
  <Paragraphs>917</Paragraphs>
  <Slides>69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Calibri</vt:lpstr>
      <vt:lpstr>Cambria</vt:lpstr>
      <vt:lpstr>Consolas</vt:lpstr>
      <vt:lpstr>Corbel</vt:lpstr>
      <vt:lpstr>Symbol</vt:lpstr>
      <vt:lpstr>Times New Roman</vt:lpstr>
      <vt:lpstr>Wingdings</vt:lpstr>
      <vt:lpstr>Wingdings 2</vt:lpstr>
      <vt:lpstr>Telerik Academy theme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Trees and Traversals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creator>Doncho Minkov</dc:creator>
  <cp:lastModifiedBy>Nikolay Kostov</cp:lastModifiedBy>
  <cp:revision>3</cp:revision>
  <dcterms:created xsi:type="dcterms:W3CDTF">2014-08-22T11:52:05Z</dcterms:created>
  <dcterms:modified xsi:type="dcterms:W3CDTF">2015-10-31T09:40:31Z</dcterms:modified>
</cp:coreProperties>
</file>