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7" r:id="rId2"/>
    <p:sldId id="289" r:id="rId3"/>
    <p:sldId id="310" r:id="rId4"/>
    <p:sldId id="451" r:id="rId5"/>
    <p:sldId id="453" r:id="rId6"/>
    <p:sldId id="454" r:id="rId7"/>
    <p:sldId id="456" r:id="rId8"/>
    <p:sldId id="457" r:id="rId9"/>
    <p:sldId id="458" r:id="rId10"/>
    <p:sldId id="450" r:id="rId11"/>
    <p:sldId id="45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4879C96-81E9-4D16-A3CE-DEDBDB02D500}">
          <p14:sldIdLst>
            <p14:sldId id="287"/>
            <p14:sldId id="289"/>
            <p14:sldId id="310"/>
            <p14:sldId id="451"/>
            <p14:sldId id="453"/>
            <p14:sldId id="454"/>
            <p14:sldId id="456"/>
            <p14:sldId id="457"/>
            <p14:sldId id="458"/>
            <p14:sldId id="450"/>
            <p14:sldId id="45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0" d="100"/>
          <a:sy n="70" d="100"/>
        </p:scale>
        <p:origin x="155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83257-A11B-43AD-88B3-475F4C5CC0A9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7D522-C055-4E70-81C6-7B335F7E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5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AC2-683D-4092-B826-DDFC52300377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DBD9-FAF5-4DE2-8A42-23EB61BB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3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AC2-683D-4092-B826-DDFC52300377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DBD9-FAF5-4DE2-8A42-23EB61BB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8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AC2-683D-4092-B826-DDFC52300377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DBD9-FAF5-4DE2-8A42-23EB61BB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5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AC2-683D-4092-B826-DDFC52300377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DBD9-FAF5-4DE2-8A42-23EB61BB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0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AC2-683D-4092-B826-DDFC52300377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DBD9-FAF5-4DE2-8A42-23EB61BB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4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AC2-683D-4092-B826-DDFC52300377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DBD9-FAF5-4DE2-8A42-23EB61BB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8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AC2-683D-4092-B826-DDFC52300377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DBD9-FAF5-4DE2-8A42-23EB61BB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1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AC2-683D-4092-B826-DDFC52300377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DBD9-FAF5-4DE2-8A42-23EB61BB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1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AC2-683D-4092-B826-DDFC52300377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DBD9-FAF5-4DE2-8A42-23EB61BB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5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AC2-683D-4092-B826-DDFC52300377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DBD9-FAF5-4DE2-8A42-23EB61BB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AC2-683D-4092-B826-DDFC52300377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DBD9-FAF5-4DE2-8A42-23EB61BB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6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9455"/>
            <a:ext cx="10515600" cy="5964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76693"/>
            <a:ext cx="10515600" cy="530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2FAC2-683D-4092-B826-DDFC52300377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DDBD9-FAF5-4DE2-8A42-23EB61BB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ohthehugemanatee.org/blog/2015/10/01/how-i-got-el-capitain-working-with-my-developer-tool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jwoo@mail.smu.ed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views/WebTechnologies.html" TargetMode="External"/><Relationship Id="rId2" Type="http://schemas.openxmlformats.org/officeDocument/2006/relationships/hyperlink" Target="https://github.com/ropensci/open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MSDS 6306 Week </a:t>
            </a:r>
            <a:r>
              <a:rPr lang="en-US" dirty="0" smtClean="0"/>
              <a:t>7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Live Discussion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Jongwook Woo, PhD</a:t>
            </a:r>
          </a:p>
          <a:p>
            <a:r>
              <a:rPr lang="en-US" dirty="0"/>
              <a:t>jwoo@mail.smu.edu </a:t>
            </a:r>
          </a:p>
        </p:txBody>
      </p:sp>
    </p:spTree>
    <p:extLst>
      <p:ext uri="{BB962C8B-B14F-4D97-AF65-F5344CB8AC3E}">
        <p14:creationId xmlns:p14="http://schemas.microsoft.com/office/powerpoint/2010/main" val="2267354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Group Discussion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6693"/>
            <a:ext cx="10515600" cy="5300270"/>
          </a:xfrm>
        </p:spPr>
        <p:txBody>
          <a:bodyPr>
            <a:normAutofit/>
          </a:bodyPr>
          <a:lstStyle/>
          <a:p>
            <a:r>
              <a:rPr lang="en-US" dirty="0"/>
              <a:t>Download</a:t>
            </a:r>
          </a:p>
          <a:p>
            <a:pPr lvl="1"/>
            <a:r>
              <a:rPr lang="en-US" dirty="0" smtClean="0"/>
              <a:t>lab7_makefile.pdf</a:t>
            </a:r>
            <a:endParaRPr lang="en-US" dirty="0"/>
          </a:p>
          <a:p>
            <a:pPr lvl="2"/>
            <a:r>
              <a:rPr lang="en-US" dirty="0"/>
              <a:t>Password: </a:t>
            </a:r>
            <a:r>
              <a:rPr lang="en-US" dirty="0" err="1" smtClean="0"/>
              <a:t>jwoo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smtClean="0"/>
              <a:t>Lab7:</a:t>
            </a:r>
            <a:endParaRPr lang="en-US" dirty="0"/>
          </a:p>
          <a:p>
            <a:pPr lvl="2"/>
            <a:r>
              <a:rPr lang="en-US" dirty="0" err="1"/>
              <a:t>report.Rmd</a:t>
            </a:r>
            <a:endParaRPr lang="en-US" dirty="0"/>
          </a:p>
          <a:p>
            <a:pPr lvl="2"/>
            <a:r>
              <a:rPr lang="en-US" dirty="0" err="1"/>
              <a:t>histogram.r</a:t>
            </a:r>
            <a:endParaRPr lang="en-US" dirty="0"/>
          </a:p>
          <a:p>
            <a:r>
              <a:rPr lang="en-US" dirty="0"/>
              <a:t>Description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Summary </a:t>
            </a:r>
            <a:r>
              <a:rPr lang="en-US" dirty="0"/>
              <a:t>of </a:t>
            </a:r>
            <a:r>
              <a:rPr lang="en-US" dirty="0" err="1"/>
              <a:t>Makefile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Project Structure</a:t>
            </a:r>
          </a:p>
          <a:p>
            <a:pPr lvl="2"/>
            <a:r>
              <a:rPr lang="en-US" dirty="0"/>
              <a:t>Dependency Graph of Pipeline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Requirement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1497637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5699-C8C7-4295-B28C-753F2C43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of Mac computer for </a:t>
            </a:r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928F3-543E-45A1-AD18-724C4A7DB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OSX’s new “El </a:t>
            </a:r>
            <a:r>
              <a:rPr lang="en-US" dirty="0" err="1"/>
              <a:t>Capitain</a:t>
            </a:r>
            <a:r>
              <a:rPr lang="en-US" dirty="0"/>
              <a:t>” update break most of the tools for a developer </a:t>
            </a:r>
          </a:p>
          <a:p>
            <a:pPr lvl="1"/>
            <a:r>
              <a:rPr lang="en-US" dirty="0"/>
              <a:t>For example, </a:t>
            </a:r>
          </a:p>
          <a:p>
            <a:pPr lvl="2"/>
            <a:r>
              <a:rPr lang="en-US" dirty="0"/>
              <a:t>missing </a:t>
            </a:r>
            <a:r>
              <a:rPr lang="en-US" dirty="0" err="1"/>
              <a:t>xcrun</a:t>
            </a:r>
            <a:r>
              <a:rPr lang="en-US" dirty="0"/>
              <a:t> at /library/developer/</a:t>
            </a:r>
            <a:r>
              <a:rPr lang="en-US" dirty="0" err="1"/>
              <a:t>commandlinetools</a:t>
            </a: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xcrun</a:t>
            </a:r>
            <a:endParaRPr lang="en-US" dirty="0"/>
          </a:p>
          <a:p>
            <a:pPr lvl="2"/>
            <a:r>
              <a:rPr lang="en-US" dirty="0"/>
              <a:t>Solution: complicated</a:t>
            </a:r>
          </a:p>
          <a:p>
            <a:pPr lvl="3"/>
            <a:r>
              <a:rPr lang="en-US" dirty="0">
                <a:hlinkClick r:id="rId2"/>
              </a:rPr>
              <a:t>https://ohthehugemanatee.org/blog/2015/10/01/how-i-got-el-capitain-working-with-my-developer-tools/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8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6 is </a:t>
            </a:r>
            <a:r>
              <a:rPr lang="en-US" dirty="0" smtClean="0"/>
              <a:t>graded</a:t>
            </a:r>
            <a:endParaRPr lang="en-US" dirty="0"/>
          </a:p>
          <a:p>
            <a:r>
              <a:rPr lang="en-US" dirty="0"/>
              <a:t>Homework </a:t>
            </a:r>
            <a:r>
              <a:rPr lang="en-US" dirty="0" smtClean="0"/>
              <a:t>7</a:t>
            </a:r>
            <a:endParaRPr lang="en-US" dirty="0"/>
          </a:p>
          <a:p>
            <a:r>
              <a:rPr lang="en-US" dirty="0"/>
              <a:t>Case Study 1 is due next week</a:t>
            </a:r>
          </a:p>
          <a:p>
            <a:r>
              <a:rPr lang="en-US" dirty="0"/>
              <a:t>Group Discussion Labs</a:t>
            </a:r>
          </a:p>
        </p:txBody>
      </p:sp>
    </p:spTree>
    <p:extLst>
      <p:ext uri="{BB962C8B-B14F-4D97-AF65-F5344CB8AC3E}">
        <p14:creationId xmlns:p14="http://schemas.microsoft.com/office/powerpoint/2010/main" val="363019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Download the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smu.box.com</a:t>
            </a:r>
          </a:p>
          <a:p>
            <a:pPr lvl="1"/>
            <a:r>
              <a:rPr lang="en-US" dirty="0"/>
              <a:t>Login with </a:t>
            </a:r>
            <a:r>
              <a:rPr lang="en-US" dirty="0" err="1"/>
              <a:t>studentID</a:t>
            </a:r>
            <a:r>
              <a:rPr lang="en-US" dirty="0"/>
              <a:t>/password from now on</a:t>
            </a:r>
          </a:p>
          <a:p>
            <a:pPr lvl="1"/>
            <a:r>
              <a:rPr lang="en-US" dirty="0"/>
              <a:t>Files tab page of 2DS web site: some times</a:t>
            </a:r>
          </a:p>
          <a:p>
            <a:r>
              <a:rPr lang="en-US" dirty="0" smtClean="0"/>
              <a:t>liveWeek7.pptx</a:t>
            </a:r>
            <a:endParaRPr lang="en-US" dirty="0"/>
          </a:p>
          <a:p>
            <a:r>
              <a:rPr lang="en-US" dirty="0"/>
              <a:t>Hands-on Exercises in Group Discussion</a:t>
            </a:r>
          </a:p>
          <a:p>
            <a:pPr lvl="1"/>
            <a:r>
              <a:rPr lang="en-US" dirty="0" err="1"/>
              <a:t>Makefile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1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Homework </a:t>
            </a:r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6693"/>
            <a:ext cx="10515600" cy="530027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Preparing Week 9 presentation: </a:t>
            </a:r>
            <a:endParaRPr lang="en-US" dirty="0" smtClean="0"/>
          </a:p>
          <a:p>
            <a:pPr lvl="1"/>
            <a:r>
              <a:rPr lang="en-US" dirty="0" smtClean="0"/>
              <a:t>API </a:t>
            </a:r>
            <a:r>
              <a:rPr lang="en-US" dirty="0"/>
              <a:t>Presentations </a:t>
            </a:r>
            <a:r>
              <a:rPr lang="en-US" dirty="0" smtClean="0"/>
              <a:t>(section 9.3</a:t>
            </a:r>
            <a:r>
              <a:rPr lang="en-US" dirty="0"/>
              <a:t>)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Watch the lecture video of Week 9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5 </a:t>
            </a:r>
            <a:r>
              <a:rPr lang="en-US" dirty="0">
                <a:solidFill>
                  <a:srgbClr val="C00000"/>
                </a:solidFill>
              </a:rPr>
              <a:t>min presentation of each student </a:t>
            </a:r>
            <a:r>
              <a:rPr lang="en-US" dirty="0"/>
              <a:t>at the live session</a:t>
            </a:r>
          </a:p>
          <a:p>
            <a:pPr lvl="3"/>
            <a:r>
              <a:rPr lang="en-US" dirty="0" smtClean="0"/>
              <a:t>Individual presentation: No </a:t>
            </a:r>
            <a:r>
              <a:rPr lang="en-US" dirty="0"/>
              <a:t>Group Discussion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Create a slide of API that you present for 5 minutes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I will share the presentation order of the students before Week 9 Live Session</a:t>
            </a:r>
          </a:p>
          <a:p>
            <a:r>
              <a:rPr lang="en-US" dirty="0"/>
              <a:t>There is </a:t>
            </a:r>
            <a:r>
              <a:rPr lang="en-US" dirty="0">
                <a:solidFill>
                  <a:srgbClr val="C00000"/>
                </a:solidFill>
              </a:rPr>
              <a:t>no late submission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submission </a:t>
            </a:r>
            <a:r>
              <a:rPr lang="en-US" dirty="0" smtClean="0"/>
              <a:t>link: </a:t>
            </a:r>
            <a:r>
              <a:rPr lang="en-US" dirty="0" smtClean="0">
                <a:solidFill>
                  <a:srgbClr val="C00000"/>
                </a:solidFill>
              </a:rPr>
              <a:t>your presentation slide</a:t>
            </a:r>
            <a:endParaRPr lang="en-US" dirty="0">
              <a:solidFill>
                <a:srgbClr val="C00000"/>
              </a:solidFill>
            </a:endParaRPr>
          </a:p>
          <a:p>
            <a:pPr lvl="2"/>
            <a:r>
              <a:rPr lang="en-US" dirty="0"/>
              <a:t>Grades &gt;  Live Session Unit </a:t>
            </a:r>
            <a:r>
              <a:rPr lang="en-US" b="1" dirty="0">
                <a:solidFill>
                  <a:srgbClr val="C00000"/>
                </a:solidFill>
              </a:rPr>
              <a:t>7</a:t>
            </a:r>
            <a:r>
              <a:rPr lang="en-US" dirty="0" smtClean="0"/>
              <a:t> </a:t>
            </a:r>
            <a:r>
              <a:rPr lang="en-US" dirty="0"/>
              <a:t>Assignment</a:t>
            </a:r>
          </a:p>
          <a:p>
            <a:pPr lvl="3"/>
            <a:r>
              <a:rPr lang="en-US" dirty="0"/>
              <a:t>Make </a:t>
            </a:r>
            <a:r>
              <a:rPr lang="en-US" b="1" dirty="0">
                <a:solidFill>
                  <a:srgbClr val="C00000"/>
                </a:solidFill>
              </a:rPr>
              <a:t>a </a:t>
            </a:r>
            <a:r>
              <a:rPr lang="en-US" b="1" dirty="0" smtClean="0">
                <a:solidFill>
                  <a:srgbClr val="C00000"/>
                </a:solidFill>
              </a:rPr>
              <a:t>PPT </a:t>
            </a:r>
            <a:r>
              <a:rPr lang="en-US" dirty="0"/>
              <a:t>file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to </a:t>
            </a:r>
            <a:r>
              <a:rPr lang="en-US" dirty="0" smtClean="0"/>
              <a:t>submit</a:t>
            </a:r>
            <a:endParaRPr lang="en-US" dirty="0"/>
          </a:p>
          <a:p>
            <a:pPr lvl="2"/>
            <a:r>
              <a:rPr lang="en-US" dirty="0"/>
              <a:t>If the submission link does not work, you could email it to me at my </a:t>
            </a:r>
            <a:r>
              <a:rPr lang="en-US" b="1" dirty="0">
                <a:solidFill>
                  <a:srgbClr val="C00000"/>
                </a:solidFill>
              </a:rPr>
              <a:t>SMU</a:t>
            </a:r>
            <a:r>
              <a:rPr lang="en-US" dirty="0"/>
              <a:t> email </a:t>
            </a:r>
            <a:r>
              <a:rPr lang="en-US" dirty="0">
                <a:hlinkClick r:id="rId2"/>
              </a:rPr>
              <a:t>jwoo@mail.smu.edu</a:t>
            </a:r>
            <a:r>
              <a:rPr lang="en-US" dirty="0"/>
              <a:t> </a:t>
            </a:r>
          </a:p>
          <a:p>
            <a:r>
              <a:rPr lang="en-US" dirty="0"/>
              <a:t>Due: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Two weeks from now</a:t>
            </a:r>
            <a:r>
              <a:rPr lang="en-US" dirty="0" smtClean="0"/>
              <a:t>; </a:t>
            </a:r>
            <a:r>
              <a:rPr lang="en-US" b="1" dirty="0">
                <a:solidFill>
                  <a:srgbClr val="C00000"/>
                </a:solidFill>
              </a:rPr>
              <a:t>No late acceptance; </a:t>
            </a:r>
            <a:endParaRPr lang="en-US" dirty="0"/>
          </a:p>
          <a:p>
            <a:pPr lvl="1"/>
            <a:r>
              <a:rPr lang="en-US" dirty="0"/>
              <a:t>Mostly 1 week from the live session</a:t>
            </a:r>
          </a:p>
          <a:p>
            <a:pPr lvl="1"/>
            <a:r>
              <a:rPr lang="en-US" dirty="0"/>
              <a:t>Monday class (Section: 403): 8:30pm, Oct </a:t>
            </a:r>
            <a:r>
              <a:rPr lang="en-US" dirty="0" smtClean="0"/>
              <a:t>23 </a:t>
            </a:r>
            <a:r>
              <a:rPr lang="en-US" dirty="0"/>
              <a:t>(Monday)</a:t>
            </a:r>
          </a:p>
          <a:p>
            <a:pPr lvl="1"/>
            <a:r>
              <a:rPr lang="en-US" dirty="0"/>
              <a:t>Thursday class (Section: 404): 6:30pm, Oct </a:t>
            </a:r>
            <a:r>
              <a:rPr lang="en-US" dirty="0" smtClean="0"/>
              <a:t>26 </a:t>
            </a:r>
            <a:r>
              <a:rPr lang="en-US" dirty="0"/>
              <a:t>(Thursday)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67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Homework </a:t>
            </a:r>
            <a:r>
              <a:rPr lang="en-US" b="1" dirty="0" smtClean="0"/>
              <a:t>7 </a:t>
            </a:r>
            <a:r>
              <a:rPr lang="en-US" b="1" dirty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4720"/>
            <a:ext cx="10515600" cy="538988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Install and load one of the packages given in the list 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for downloading APIs on this link: </a:t>
            </a:r>
            <a:r>
              <a:rPr lang="en-US" dirty="0">
                <a:hlinkClick r:id="rId2"/>
              </a:rPr>
              <a:t>https://github.com/ropensci/opendata</a:t>
            </a:r>
            <a:endParaRPr lang="en-US" dirty="0"/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 The video gives a different URL, but I think this one is easier to navigate. 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You could use the URL (</a:t>
            </a:r>
            <a:r>
              <a:rPr lang="en-US" dirty="0">
                <a:hlinkClick r:id="rId3"/>
              </a:rPr>
              <a:t>https://cran.r-project.org/web/views/WebTechnologies.html</a:t>
            </a:r>
            <a:r>
              <a:rPr lang="en-US" dirty="0"/>
              <a:t> ) given at the video lecture of Week 9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 link is to a GitHub page. 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Examine the README file to find a list of R functions that interface with various APIs.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Choose your favorite subject and select ONE R package from the list.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Find/create an example to download some data using that library.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Change an argument to the function/example to see what it does.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Create a PPT presentation to show in the live session. 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Submit it by the due date</a:t>
            </a:r>
          </a:p>
        </p:txBody>
      </p:sp>
    </p:spTree>
    <p:extLst>
      <p:ext uri="{BB962C8B-B14F-4D97-AF65-F5344CB8AC3E}">
        <p14:creationId xmlns:p14="http://schemas.microsoft.com/office/powerpoint/2010/main" val="1696658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Homework </a:t>
            </a:r>
            <a:r>
              <a:rPr lang="en-US" b="1" dirty="0" smtClean="0"/>
              <a:t>7 </a:t>
            </a:r>
            <a:r>
              <a:rPr lang="en-US" b="1" dirty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4720"/>
            <a:ext cx="10515600" cy="538988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Required Content in your slide: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Github</a:t>
            </a:r>
            <a:r>
              <a:rPr lang="en-US" dirty="0"/>
              <a:t> link and R Package you have chosen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Example code to download the data using the library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At least 2 functions and examples to show their works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PPT slide no more than 5 pages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52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Case </a:t>
            </a:r>
            <a:r>
              <a:rPr lang="en-US" b="1" dirty="0"/>
              <a:t>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6693"/>
            <a:ext cx="10515600" cy="5300270"/>
          </a:xfrm>
        </p:spPr>
        <p:txBody>
          <a:bodyPr>
            <a:normAutofit/>
          </a:bodyPr>
          <a:lstStyle/>
          <a:p>
            <a:r>
              <a:rPr lang="en-US" dirty="0" smtClean="0"/>
              <a:t>Case </a:t>
            </a:r>
            <a:r>
              <a:rPr lang="en-US" dirty="0"/>
              <a:t>Study 1: </a:t>
            </a:r>
            <a:r>
              <a:rPr lang="en-US" dirty="0">
                <a:solidFill>
                  <a:srgbClr val="C00000"/>
                </a:solidFill>
              </a:rPr>
              <a:t>Due at Week </a:t>
            </a:r>
            <a:r>
              <a:rPr lang="en-US" dirty="0" smtClean="0">
                <a:solidFill>
                  <a:srgbClr val="C00000"/>
                </a:solidFill>
              </a:rPr>
              <a:t>9</a:t>
            </a:r>
            <a:r>
              <a:rPr lang="en-US" dirty="0" smtClean="0"/>
              <a:t> with the Assignment 7</a:t>
            </a:r>
            <a:endParaRPr lang="en-US" dirty="0"/>
          </a:p>
          <a:p>
            <a:pPr lvl="1"/>
            <a:r>
              <a:rPr lang="en-US" dirty="0"/>
              <a:t>Good and practical case study with data engineering, data analysis, and visualization</a:t>
            </a:r>
          </a:p>
          <a:p>
            <a:pPr lvl="1"/>
            <a:r>
              <a:rPr lang="en-US" dirty="0"/>
              <a:t>Discuss with your Group for Case Study 1 </a:t>
            </a:r>
            <a:r>
              <a:rPr lang="en-US" dirty="0" smtClean="0"/>
              <a:t>project</a:t>
            </a: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Due:</a:t>
            </a:r>
          </a:p>
          <a:p>
            <a:pPr lvl="3"/>
            <a:r>
              <a:rPr lang="en-US" dirty="0" smtClean="0"/>
              <a:t>Monday </a:t>
            </a:r>
            <a:r>
              <a:rPr lang="en-US" dirty="0"/>
              <a:t>class (Section: 403): 8:30pm, Oct 23 (Monday)</a:t>
            </a:r>
          </a:p>
          <a:p>
            <a:pPr lvl="3"/>
            <a:r>
              <a:rPr lang="en-US" dirty="0"/>
              <a:t>Thursday class (Section: 404): 6:30pm, Oct 26 (Thursday)</a:t>
            </a:r>
          </a:p>
          <a:p>
            <a:pPr lvl="1"/>
            <a:r>
              <a:rPr lang="en-US" dirty="0"/>
              <a:t>Week </a:t>
            </a:r>
            <a:r>
              <a:rPr lang="en-US" dirty="0" smtClean="0"/>
              <a:t>7: </a:t>
            </a:r>
            <a:r>
              <a:rPr lang="en-US" dirty="0" err="1" smtClean="0"/>
              <a:t>Makefile</a:t>
            </a:r>
            <a:endParaRPr lang="en-US" dirty="0" smtClean="0"/>
          </a:p>
          <a:p>
            <a:pPr lvl="1"/>
            <a:r>
              <a:rPr lang="en-US" dirty="0" smtClean="0"/>
              <a:t>Week </a:t>
            </a:r>
            <a:r>
              <a:rPr lang="en-US" dirty="0" smtClean="0"/>
              <a:t>8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I will explain more about tidying data and how to adopt make file</a:t>
            </a:r>
          </a:p>
          <a:p>
            <a:pPr lvl="1"/>
            <a:r>
              <a:rPr lang="en-US" b="1" dirty="0"/>
              <a:t>Case Study 2 </a:t>
            </a:r>
            <a:r>
              <a:rPr lang="en-US" dirty="0"/>
              <a:t>is ready around Week 11 or Week 12</a:t>
            </a:r>
          </a:p>
        </p:txBody>
      </p:sp>
    </p:spTree>
    <p:extLst>
      <p:ext uri="{BB962C8B-B14F-4D97-AF65-F5344CB8AC3E}">
        <p14:creationId xmlns:p14="http://schemas.microsoft.com/office/powerpoint/2010/main" val="3473860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Group Members: MSDS </a:t>
            </a:r>
            <a:r>
              <a:rPr lang="en-US" b="1" dirty="0" smtClean="0"/>
              <a:t>6306 </a:t>
            </a:r>
            <a:r>
              <a:rPr lang="en-US" b="1" dirty="0"/>
              <a:t>Section </a:t>
            </a:r>
            <a:r>
              <a:rPr lang="en-US" b="1" dirty="0" smtClean="0"/>
              <a:t>403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91610D-623E-42CF-AB8B-BE0441B12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Group A</a:t>
            </a:r>
          </a:p>
          <a:p>
            <a:pPr lvl="1"/>
            <a:r>
              <a:rPr lang="en-US" dirty="0"/>
              <a:t>    Kahn, </a:t>
            </a:r>
            <a:r>
              <a:rPr lang="en-US" dirty="0" err="1"/>
              <a:t>Esanul</a:t>
            </a:r>
            <a:r>
              <a:rPr lang="en-US" dirty="0"/>
              <a:t> (Moe), ekahn@mail.smu.edu</a:t>
            </a:r>
          </a:p>
          <a:p>
            <a:pPr lvl="1"/>
            <a:r>
              <a:rPr lang="en-US" dirty="0"/>
              <a:t>    Torres, Jose, joset@mail.smu.edu</a:t>
            </a:r>
          </a:p>
          <a:p>
            <a:pPr lvl="1"/>
            <a:r>
              <a:rPr lang="en-US" dirty="0"/>
              <a:t>    Hodges, Megan, </a:t>
            </a:r>
            <a:r>
              <a:rPr lang="en-US" dirty="0" smtClean="0"/>
              <a:t>mdhodges@smu.edu</a:t>
            </a:r>
            <a:r>
              <a:rPr lang="en-US" b="1" dirty="0"/>
              <a:t>	</a:t>
            </a:r>
          </a:p>
          <a:p>
            <a:r>
              <a:rPr lang="en-US" b="1" dirty="0"/>
              <a:t>Group B</a:t>
            </a:r>
          </a:p>
          <a:p>
            <a:pPr lvl="1"/>
            <a:r>
              <a:rPr lang="en-US" dirty="0" err="1"/>
              <a:t>Annahid</a:t>
            </a:r>
            <a:r>
              <a:rPr lang="en-US" dirty="0"/>
              <a:t> Lee, annahidl@mail.smu.edu</a:t>
            </a:r>
          </a:p>
          <a:p>
            <a:pPr lvl="1"/>
            <a:r>
              <a:rPr lang="en-US" dirty="0"/>
              <a:t>Brian </a:t>
            </a:r>
            <a:r>
              <a:rPr lang="en-US" dirty="0" err="1"/>
              <a:t>Coari</a:t>
            </a:r>
            <a:r>
              <a:rPr lang="en-US" dirty="0"/>
              <a:t>, bcoari@smu.edu</a:t>
            </a:r>
          </a:p>
          <a:p>
            <a:pPr lvl="1"/>
            <a:r>
              <a:rPr lang="en-US" dirty="0"/>
              <a:t>"Street, Lisa" &lt;lstreet@mail.smu.edu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b="1" dirty="0"/>
              <a:t>Group C</a:t>
            </a:r>
          </a:p>
          <a:p>
            <a:pPr lvl="1"/>
            <a:r>
              <a:rPr lang="en-US" dirty="0" err="1"/>
              <a:t>Asamoah</a:t>
            </a:r>
            <a:r>
              <a:rPr lang="en-US" dirty="0"/>
              <a:t>,	Gregory,	gasamoah@mail.smu.edu</a:t>
            </a:r>
          </a:p>
          <a:p>
            <a:pPr lvl="1"/>
            <a:r>
              <a:rPr lang="en-US" dirty="0" err="1"/>
              <a:t>Vishwanathan</a:t>
            </a:r>
            <a:r>
              <a:rPr lang="en-US" dirty="0"/>
              <a:t>,	</a:t>
            </a:r>
            <a:r>
              <a:rPr lang="en-US" dirty="0" err="1"/>
              <a:t>Vivek</a:t>
            </a:r>
            <a:r>
              <a:rPr lang="en-US" dirty="0"/>
              <a:t>,	vviswanathan@mail.smu.edu</a:t>
            </a:r>
          </a:p>
          <a:p>
            <a:pPr lvl="1"/>
            <a:r>
              <a:rPr lang="en-US" dirty="0" err="1"/>
              <a:t>Mendonsa</a:t>
            </a:r>
            <a:r>
              <a:rPr lang="en-US" dirty="0"/>
              <a:t>,	Kevin,	kmendonsa@mail.smu.edu</a:t>
            </a:r>
          </a:p>
          <a:p>
            <a:pPr lvl="1"/>
            <a:r>
              <a:rPr lang="en-US" dirty="0"/>
              <a:t>Vanessa Torres, </a:t>
            </a:r>
            <a:r>
              <a:rPr lang="en-US" dirty="0" smtClean="0"/>
              <a:t>vanessat@mail.smu.edu</a:t>
            </a:r>
            <a:endParaRPr lang="en-US" b="1" dirty="0"/>
          </a:p>
          <a:p>
            <a:r>
              <a:rPr lang="en-US" b="1" dirty="0"/>
              <a:t>Group D </a:t>
            </a:r>
          </a:p>
          <a:p>
            <a:pPr lvl="1"/>
            <a:r>
              <a:rPr lang="en-US" dirty="0" err="1"/>
              <a:t>Ruhaab</a:t>
            </a:r>
            <a:r>
              <a:rPr lang="en-US" dirty="0"/>
              <a:t> </a:t>
            </a:r>
            <a:r>
              <a:rPr lang="en-US" dirty="0" err="1"/>
              <a:t>Markas</a:t>
            </a:r>
            <a:r>
              <a:rPr lang="en-US" dirty="0"/>
              <a:t>, rmarkas@mail.smu.edu (No Email; No Answer of HW4)</a:t>
            </a:r>
          </a:p>
          <a:p>
            <a:pPr lvl="1"/>
            <a:r>
              <a:rPr lang="en-US" dirty="0"/>
              <a:t>Garrett </a:t>
            </a:r>
            <a:r>
              <a:rPr lang="en-US" dirty="0" err="1"/>
              <a:t>Mozey</a:t>
            </a:r>
            <a:r>
              <a:rPr lang="en-US" dirty="0"/>
              <a:t>, gmozey@mail.smu.edu  (No Email; No Answer)</a:t>
            </a:r>
          </a:p>
          <a:p>
            <a:pPr lvl="1"/>
            <a:r>
              <a:rPr lang="en-US" dirty="0"/>
              <a:t>Emil RAMOS, emilr@mail.smu.edu (No Email; No Answer of HW4)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4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Group Members: MSDS </a:t>
            </a:r>
            <a:r>
              <a:rPr lang="en-US" b="1" dirty="0"/>
              <a:t>6306 </a:t>
            </a:r>
            <a:r>
              <a:rPr lang="en-US" b="1" dirty="0"/>
              <a:t>Section </a:t>
            </a:r>
            <a:r>
              <a:rPr lang="en-US" b="1" dirty="0" smtClean="0"/>
              <a:t>404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91610D-623E-42CF-AB8B-BE0441B12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6693"/>
            <a:ext cx="10515600" cy="570421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Group A</a:t>
            </a:r>
          </a:p>
          <a:p>
            <a:pPr lvl="1"/>
            <a:r>
              <a:rPr lang="en-US" dirty="0"/>
              <a:t>"Talk, Ryan" &lt;rtalk@mail.smu.edu&gt;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Bobbillapati</a:t>
            </a:r>
            <a:r>
              <a:rPr lang="en-US" dirty="0"/>
              <a:t>, </a:t>
            </a:r>
            <a:r>
              <a:rPr lang="en-US" dirty="0" err="1"/>
              <a:t>Nagalakshmi</a:t>
            </a:r>
            <a:r>
              <a:rPr lang="en-US" dirty="0"/>
              <a:t>" &lt;nbobbillapati@mail.smu.edu&gt;</a:t>
            </a:r>
          </a:p>
          <a:p>
            <a:pPr lvl="1"/>
            <a:r>
              <a:rPr lang="en-US" dirty="0"/>
              <a:t>"Ludwig, Laura" &lt;lludwig@mail.smu.edu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b="1" dirty="0"/>
              <a:t>Group B</a:t>
            </a:r>
          </a:p>
          <a:p>
            <a:pPr lvl="1"/>
            <a:r>
              <a:rPr lang="en-US" dirty="0"/>
              <a:t>Jaime Villanueva</a:t>
            </a:r>
          </a:p>
          <a:p>
            <a:pPr lvl="1"/>
            <a:r>
              <a:rPr lang="en-US" dirty="0"/>
              <a:t>Michael </a:t>
            </a:r>
            <a:r>
              <a:rPr lang="en-US" dirty="0" err="1"/>
              <a:t>Toolin</a:t>
            </a:r>
            <a:endParaRPr lang="en-US" dirty="0"/>
          </a:p>
          <a:p>
            <a:pPr lvl="1"/>
            <a:r>
              <a:rPr lang="en-US" dirty="0" err="1"/>
              <a:t>Venkat</a:t>
            </a:r>
            <a:r>
              <a:rPr lang="en-US" dirty="0"/>
              <a:t> </a:t>
            </a:r>
            <a:r>
              <a:rPr lang="en-US" dirty="0" err="1" smtClean="0"/>
              <a:t>Kasarla</a:t>
            </a:r>
            <a:endParaRPr lang="en-US" b="1" dirty="0"/>
          </a:p>
          <a:p>
            <a:r>
              <a:rPr lang="en-US" b="1" dirty="0"/>
              <a:t>Group C</a:t>
            </a:r>
          </a:p>
          <a:p>
            <a:pPr lvl="1"/>
            <a:r>
              <a:rPr lang="en-US" dirty="0"/>
              <a:t>"Cheng, Lu" &lt;lucheng@mail.smu.edu&gt;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Deason</a:t>
            </a:r>
            <a:r>
              <a:rPr lang="en-US" dirty="0"/>
              <a:t>, Travis" &lt;tdeason@mail.smu.edu&gt;</a:t>
            </a:r>
          </a:p>
          <a:p>
            <a:pPr lvl="1"/>
            <a:r>
              <a:rPr lang="en-US" dirty="0"/>
              <a:t>"Anthony </a:t>
            </a:r>
            <a:r>
              <a:rPr lang="en-US" dirty="0" err="1"/>
              <a:t>Schams</a:t>
            </a:r>
            <a:r>
              <a:rPr lang="en-US" dirty="0"/>
              <a:t>" &lt;acschams@gmail.com, aschams@smu.edu</a:t>
            </a:r>
            <a:r>
              <a:rPr lang="en-US" dirty="0" smtClean="0"/>
              <a:t>&gt;</a:t>
            </a:r>
            <a:endParaRPr lang="en-US" b="1" dirty="0"/>
          </a:p>
          <a:p>
            <a:r>
              <a:rPr lang="en-US" b="1" dirty="0"/>
              <a:t>Group D: No email received</a:t>
            </a:r>
          </a:p>
          <a:p>
            <a:pPr lvl="1"/>
            <a:r>
              <a:rPr lang="en-US" dirty="0"/>
              <a:t>Eric </a:t>
            </a:r>
            <a:r>
              <a:rPr lang="en-US" dirty="0" err="1"/>
              <a:t>Balke</a:t>
            </a:r>
            <a:r>
              <a:rPr lang="en-US" dirty="0"/>
              <a:t>, ebalke@mail.smu.edu</a:t>
            </a:r>
          </a:p>
          <a:p>
            <a:pPr lvl="1"/>
            <a:r>
              <a:rPr lang="en-US" dirty="0"/>
              <a:t>Lakshmi </a:t>
            </a:r>
            <a:r>
              <a:rPr lang="en-US" dirty="0" err="1"/>
              <a:t>Bobbillapati</a:t>
            </a:r>
            <a:r>
              <a:rPr lang="en-US" dirty="0"/>
              <a:t>, nbobbillapati@mail.smu.edu</a:t>
            </a:r>
          </a:p>
          <a:p>
            <a:pPr lvl="1"/>
            <a:r>
              <a:rPr lang="en-US" dirty="0"/>
              <a:t>Stanford Finney, ffinney@mail.smu.edu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0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51578</TotalTime>
  <Words>589</Words>
  <Application>Microsoft Office PowerPoint</Application>
  <PresentationFormat>Widescreen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MSDS 6306 Week 7 Live Discussion</vt:lpstr>
      <vt:lpstr>Contents</vt:lpstr>
      <vt:lpstr>Download the files</vt:lpstr>
      <vt:lpstr>Homework 7</vt:lpstr>
      <vt:lpstr>Homework 7 (Cont’d)</vt:lpstr>
      <vt:lpstr>Homework 7 (Cont’d)</vt:lpstr>
      <vt:lpstr>Case Study</vt:lpstr>
      <vt:lpstr>Group Members: MSDS 6306 Section 403</vt:lpstr>
      <vt:lpstr>Group Members: MSDS 6306 Section 404</vt:lpstr>
      <vt:lpstr>Group Discussion Lab</vt:lpstr>
      <vt:lpstr>Issue of Mac computer for Makefile</vt:lpstr>
    </vt:vector>
  </TitlesOfParts>
  <Company>Cal State L.A.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 Notation</dc:title>
  <dc:creator>Woo, Jongwook</dc:creator>
  <cp:lastModifiedBy>Woo, Jongwook</cp:lastModifiedBy>
  <cp:revision>246</cp:revision>
  <dcterms:created xsi:type="dcterms:W3CDTF">2016-07-13T19:03:19Z</dcterms:created>
  <dcterms:modified xsi:type="dcterms:W3CDTF">2017-10-09T16:51:04Z</dcterms:modified>
</cp:coreProperties>
</file>