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 id="2147484000" r:id="rId2"/>
  </p:sldMasterIdLst>
  <p:sldIdLst>
    <p:sldId id="257"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CB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2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3.xml"/><Relationship Id="rId4" Type="http://schemas.openxmlformats.org/officeDocument/2006/relationships/slide" Target="slides/slide2.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สไลด์ชื่อเรื่อ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th-TH"/>
              <a:t>คลิกเพื่อแก้ไขสไตล์ชื่อเรื่องต้นแบบ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h-TH"/>
              <a:t>คลิกเพื่อแก้ไขสไตล์ชื่อเรื่องรองต้นแบบ</a:t>
            </a:r>
            <a:endParaRPr lang="en-US" dirty="0"/>
          </a:p>
        </p:txBody>
      </p:sp>
      <p:sp>
        <p:nvSpPr>
          <p:cNvPr id="4" name="Date Placeholder 3"/>
          <p:cNvSpPr>
            <a:spLocks noGrp="1"/>
          </p:cNvSpPr>
          <p:nvPr>
            <p:ph type="dt" sz="half" idx="10"/>
          </p:nvPr>
        </p:nvSpPr>
        <p:spPr/>
        <p:txBody>
          <a:bodyPr/>
          <a:lstStyle/>
          <a:p>
            <a:fld id="{79BC832C-473A-4184-B0E9-C712F4298E69}"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2E3DD4-8FD0-418E-82F9-CA803E43DF52}" type="slidenum">
              <a:rPr lang="en-US" smtClean="0"/>
              <a:t>‹#›</a:t>
            </a:fld>
            <a:endParaRPr lang="en-US"/>
          </a:p>
        </p:txBody>
      </p:sp>
    </p:spTree>
    <p:extLst>
      <p:ext uri="{BB962C8B-B14F-4D97-AF65-F5344CB8AC3E}">
        <p14:creationId xmlns:p14="http://schemas.microsoft.com/office/powerpoint/2010/main" val="3100508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ชื่อเรื่องและข้อความแนวตั้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a:t>คลิกเพื่อแก้ไขสไตล์ชื่อเรื่องต้นแบบ</a:t>
            </a:r>
            <a:endParaRPr lang="en-US"/>
          </a:p>
        </p:txBody>
      </p:sp>
      <p:sp>
        <p:nvSpPr>
          <p:cNvPr id="3" name="Vertical Text Placeholder 2"/>
          <p:cNvSpPr>
            <a:spLocks noGrp="1"/>
          </p:cNvSpPr>
          <p:nvPr>
            <p:ph type="body" orient="vert" idx="1"/>
          </p:nvPr>
        </p:nvSpPr>
        <p:spPr/>
        <p:txBody>
          <a:bodyPr vert="eaVert"/>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10"/>
          </p:nvPr>
        </p:nvSpPr>
        <p:spPr/>
        <p:txBody>
          <a:bodyPr/>
          <a:lstStyle/>
          <a:p>
            <a:fld id="{79BC832C-473A-4184-B0E9-C712F4298E69}"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2E3DD4-8FD0-418E-82F9-CA803E43DF52}" type="slidenum">
              <a:rPr lang="en-US" smtClean="0"/>
              <a:t>‹#›</a:t>
            </a:fld>
            <a:endParaRPr lang="en-US"/>
          </a:p>
        </p:txBody>
      </p:sp>
    </p:spTree>
    <p:extLst>
      <p:ext uri="{BB962C8B-B14F-4D97-AF65-F5344CB8AC3E}">
        <p14:creationId xmlns:p14="http://schemas.microsoft.com/office/powerpoint/2010/main" val="3119057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ข้อความและชื่อเรื่องแนวตั้ง">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th-TH"/>
              <a:t>คลิกเพื่อแก้ไขสไตล์ชื่อเรื่องต้นแบบ</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a:p>
        </p:txBody>
      </p:sp>
      <p:sp>
        <p:nvSpPr>
          <p:cNvPr id="4" name="Date Placeholder 3"/>
          <p:cNvSpPr>
            <a:spLocks noGrp="1"/>
          </p:cNvSpPr>
          <p:nvPr>
            <p:ph type="dt" sz="half" idx="10"/>
          </p:nvPr>
        </p:nvSpPr>
        <p:spPr/>
        <p:txBody>
          <a:bodyPr/>
          <a:lstStyle/>
          <a:p>
            <a:fld id="{79BC832C-473A-4184-B0E9-C712F4298E69}"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2E3DD4-8FD0-418E-82F9-CA803E43DF52}" type="slidenum">
              <a:rPr lang="en-US" smtClean="0"/>
              <a:t>‹#›</a:t>
            </a:fld>
            <a:endParaRPr lang="en-US"/>
          </a:p>
        </p:txBody>
      </p:sp>
    </p:spTree>
    <p:extLst>
      <p:ext uri="{BB962C8B-B14F-4D97-AF65-F5344CB8AC3E}">
        <p14:creationId xmlns:p14="http://schemas.microsoft.com/office/powerpoint/2010/main" val="2578848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สไลด์ชื่อเรื่อ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h-TH"/>
              <a:t>คลิกเพื่อแก้ไขสไตล์ชื่อเรื่องต้นแบบ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h-TH"/>
              <a:t>คลิกเพื่อแก้ไขสไตล์ชื่อเรื่องรองต้นแบบ</a:t>
            </a:r>
            <a:endParaRPr lang="en-US" dirty="0"/>
          </a:p>
        </p:txBody>
      </p:sp>
      <p:sp>
        <p:nvSpPr>
          <p:cNvPr id="4" name="Date Placeholder 3"/>
          <p:cNvSpPr>
            <a:spLocks noGrp="1"/>
          </p:cNvSpPr>
          <p:nvPr>
            <p:ph type="dt" sz="half" idx="10"/>
          </p:nvPr>
        </p:nvSpPr>
        <p:spPr/>
        <p:txBody>
          <a:bodyPr/>
          <a:lstStyle/>
          <a:p>
            <a:fld id="{79BC832C-473A-4184-B0E9-C712F4298E69}"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2E3DD4-8FD0-418E-82F9-CA803E43DF52}" type="slidenum">
              <a:rPr lang="en-US" smtClean="0"/>
              <a:t>‹#›</a:t>
            </a:fld>
            <a:endParaRPr lang="en-US"/>
          </a:p>
        </p:txBody>
      </p:sp>
    </p:spTree>
    <p:extLst>
      <p:ext uri="{BB962C8B-B14F-4D97-AF65-F5344CB8AC3E}">
        <p14:creationId xmlns:p14="http://schemas.microsoft.com/office/powerpoint/2010/main" val="35930539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ชื่อเรื่องและเนื้อหา">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a:t>คลิกเพื่อแก้ไขสไตล์ชื่อเรื่องต้นแบบ</a:t>
            </a:r>
            <a:endParaRPr lang="en-US" dirty="0"/>
          </a:p>
        </p:txBody>
      </p:sp>
      <p:sp>
        <p:nvSpPr>
          <p:cNvPr id="3" name="Content Placeholder 2"/>
          <p:cNvSpPr>
            <a:spLocks noGrp="1"/>
          </p:cNvSpPr>
          <p:nvPr>
            <p:ph idx="1"/>
          </p:nvPr>
        </p:nvSpPr>
        <p:spPr/>
        <p:txBody>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10"/>
          </p:nvPr>
        </p:nvSpPr>
        <p:spPr/>
        <p:txBody>
          <a:bodyPr/>
          <a:lstStyle/>
          <a:p>
            <a:fld id="{79BC832C-473A-4184-B0E9-C712F4298E69}"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2E3DD4-8FD0-418E-82F9-CA803E43DF52}" type="slidenum">
              <a:rPr lang="en-US" smtClean="0"/>
              <a:t>‹#›</a:t>
            </a:fld>
            <a:endParaRPr lang="en-US"/>
          </a:p>
        </p:txBody>
      </p:sp>
    </p:spTree>
    <p:extLst>
      <p:ext uri="{BB962C8B-B14F-4D97-AF65-F5344CB8AC3E}">
        <p14:creationId xmlns:p14="http://schemas.microsoft.com/office/powerpoint/2010/main" val="2814449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ส่วนหัวของส่วน">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h-TH"/>
              <a:t>คลิกเพื่อแก้ไขสไตล์ชื่อเรื่องต้นแบบ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h-TH"/>
              <a:t>คลิกเพื่อแก้ไขสไตล์ของข้อความต้นแบบ</a:t>
            </a:r>
          </a:p>
        </p:txBody>
      </p:sp>
      <p:sp>
        <p:nvSpPr>
          <p:cNvPr id="4" name="Date Placeholder 3"/>
          <p:cNvSpPr>
            <a:spLocks noGrp="1"/>
          </p:cNvSpPr>
          <p:nvPr>
            <p:ph type="dt" sz="half" idx="10"/>
          </p:nvPr>
        </p:nvSpPr>
        <p:spPr/>
        <p:txBody>
          <a:bodyPr/>
          <a:lstStyle/>
          <a:p>
            <a:fld id="{79BC832C-473A-4184-B0E9-C712F4298E69}"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2E3DD4-8FD0-418E-82F9-CA803E43DF52}" type="slidenum">
              <a:rPr lang="en-US" smtClean="0"/>
              <a:t>‹#›</a:t>
            </a:fld>
            <a:endParaRPr lang="en-US"/>
          </a:p>
        </p:txBody>
      </p:sp>
    </p:spTree>
    <p:extLst>
      <p:ext uri="{BB962C8B-B14F-4D97-AF65-F5344CB8AC3E}">
        <p14:creationId xmlns:p14="http://schemas.microsoft.com/office/powerpoint/2010/main" val="3381653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เนื้อหา 2 ส่ว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a:t>คลิกเพื่อแก้ไขสไตล์ชื่อเรื่องต้นแบบ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5" name="Date Placeholder 4"/>
          <p:cNvSpPr>
            <a:spLocks noGrp="1"/>
          </p:cNvSpPr>
          <p:nvPr>
            <p:ph type="dt" sz="half" idx="10"/>
          </p:nvPr>
        </p:nvSpPr>
        <p:spPr/>
        <p:txBody>
          <a:bodyPr/>
          <a:lstStyle/>
          <a:p>
            <a:fld id="{79BC832C-473A-4184-B0E9-C712F4298E69}" type="datetimeFigureOut">
              <a:rPr lang="en-US" smtClean="0"/>
              <a:t>9/25/2019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2E3DD4-8FD0-418E-82F9-CA803E43DF52}" type="slidenum">
              <a:rPr lang="en-US" smtClean="0"/>
              <a:t>‹#›</a:t>
            </a:fld>
            <a:endParaRPr lang="en-US"/>
          </a:p>
        </p:txBody>
      </p:sp>
    </p:spTree>
    <p:extLst>
      <p:ext uri="{BB962C8B-B14F-4D97-AF65-F5344CB8AC3E}">
        <p14:creationId xmlns:p14="http://schemas.microsoft.com/office/powerpoint/2010/main" val="40506821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การเปรียบเทียบ">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h-TH"/>
              <a:t>คลิกเพื่อแก้ไขสไตล์ชื่อเรื่องต้นแบบ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คลิกเพื่อแก้ไขสไตล์ของข้อความต้นแบบ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คลิกเพื่อแก้ไขสไตล์ของข้อความต้นแบบ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7" name="Date Placeholder 6"/>
          <p:cNvSpPr>
            <a:spLocks noGrp="1"/>
          </p:cNvSpPr>
          <p:nvPr>
            <p:ph type="dt" sz="half" idx="10"/>
          </p:nvPr>
        </p:nvSpPr>
        <p:spPr/>
        <p:txBody>
          <a:bodyPr/>
          <a:lstStyle/>
          <a:p>
            <a:fld id="{79BC832C-473A-4184-B0E9-C712F4298E69}" type="datetimeFigureOut">
              <a:rPr lang="en-US" smtClean="0"/>
              <a:t>9/25/2019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2E3DD4-8FD0-418E-82F9-CA803E43DF52}" type="slidenum">
              <a:rPr lang="en-US" smtClean="0"/>
              <a:t>‹#›</a:t>
            </a:fld>
            <a:endParaRPr lang="en-US"/>
          </a:p>
        </p:txBody>
      </p:sp>
    </p:spTree>
    <p:extLst>
      <p:ext uri="{BB962C8B-B14F-4D97-AF65-F5344CB8AC3E}">
        <p14:creationId xmlns:p14="http://schemas.microsoft.com/office/powerpoint/2010/main" val="23183737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เฉพาะชื่อเรื่อง">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h-TH"/>
              <a:t>คลิกเพื่อแก้ไขสไตล์ชื่อเรื่องต้นแบบ</a:t>
            </a:r>
            <a:endParaRPr lang="en-US" dirty="0"/>
          </a:p>
        </p:txBody>
      </p:sp>
      <p:sp>
        <p:nvSpPr>
          <p:cNvPr id="3" name="Date Placeholder 2"/>
          <p:cNvSpPr>
            <a:spLocks noGrp="1"/>
          </p:cNvSpPr>
          <p:nvPr>
            <p:ph type="dt" sz="half" idx="10"/>
          </p:nvPr>
        </p:nvSpPr>
        <p:spPr/>
        <p:txBody>
          <a:bodyPr/>
          <a:lstStyle/>
          <a:p>
            <a:fld id="{79BC832C-473A-4184-B0E9-C712F4298E69}" type="datetimeFigureOut">
              <a:rPr lang="en-US" smtClean="0"/>
              <a:t>9/25/2019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2E3DD4-8FD0-418E-82F9-CA803E43DF52}" type="slidenum">
              <a:rPr lang="en-US" smtClean="0"/>
              <a:t>‹#›</a:t>
            </a:fld>
            <a:endParaRPr lang="en-US"/>
          </a:p>
        </p:txBody>
      </p:sp>
    </p:spTree>
    <p:extLst>
      <p:ext uri="{BB962C8B-B14F-4D97-AF65-F5344CB8AC3E}">
        <p14:creationId xmlns:p14="http://schemas.microsoft.com/office/powerpoint/2010/main" val="29620658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ว่างเปล่า">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BC832C-473A-4184-B0E9-C712F4298E69}" type="datetimeFigureOut">
              <a:rPr lang="en-US" smtClean="0"/>
              <a:t>9/25/2019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2E3DD4-8FD0-418E-82F9-CA803E43DF52}" type="slidenum">
              <a:rPr lang="en-US" smtClean="0"/>
              <a:t>‹#›</a:t>
            </a:fld>
            <a:endParaRPr lang="en-US"/>
          </a:p>
        </p:txBody>
      </p:sp>
    </p:spTree>
    <p:extLst>
      <p:ext uri="{BB962C8B-B14F-4D97-AF65-F5344CB8AC3E}">
        <p14:creationId xmlns:p14="http://schemas.microsoft.com/office/powerpoint/2010/main" val="9422353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เนื้อหาพร้อมคำอธิบายภาพ">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h-TH"/>
              <a:t>คลิกเพื่อแก้ไขสไตล์ชื่อเรื่องต้นแบบ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h-TH"/>
              <a:t>คลิกเพื่อแก้ไขสไตล์ของข้อความต้นแบบ</a:t>
            </a:r>
          </a:p>
        </p:txBody>
      </p:sp>
      <p:sp>
        <p:nvSpPr>
          <p:cNvPr id="5" name="Date Placeholder 4"/>
          <p:cNvSpPr>
            <a:spLocks noGrp="1"/>
          </p:cNvSpPr>
          <p:nvPr>
            <p:ph type="dt" sz="half" idx="10"/>
          </p:nvPr>
        </p:nvSpPr>
        <p:spPr/>
        <p:txBody>
          <a:bodyPr/>
          <a:lstStyle/>
          <a:p>
            <a:fld id="{79BC832C-473A-4184-B0E9-C712F4298E69}" type="datetimeFigureOut">
              <a:rPr lang="en-US" smtClean="0"/>
              <a:t>9/25/2019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2E3DD4-8FD0-418E-82F9-CA803E43DF52}" type="slidenum">
              <a:rPr lang="en-US" smtClean="0"/>
              <a:t>‹#›</a:t>
            </a:fld>
            <a:endParaRPr lang="en-US"/>
          </a:p>
        </p:txBody>
      </p:sp>
    </p:spTree>
    <p:extLst>
      <p:ext uri="{BB962C8B-B14F-4D97-AF65-F5344CB8AC3E}">
        <p14:creationId xmlns:p14="http://schemas.microsoft.com/office/powerpoint/2010/main" val="3535419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ชื่อเรื่องและเนื้อหา">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a:t>คลิกเพื่อแก้ไขสไตล์ชื่อเรื่องต้นแบบ</a:t>
            </a:r>
            <a:endParaRPr lang="en-US" dirty="0"/>
          </a:p>
        </p:txBody>
      </p:sp>
      <p:sp>
        <p:nvSpPr>
          <p:cNvPr id="3" name="Content Placeholder 2"/>
          <p:cNvSpPr>
            <a:spLocks noGrp="1"/>
          </p:cNvSpPr>
          <p:nvPr>
            <p:ph idx="1"/>
          </p:nvPr>
        </p:nvSpPr>
        <p:spPr/>
        <p:txBody>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10"/>
          </p:nvPr>
        </p:nvSpPr>
        <p:spPr/>
        <p:txBody>
          <a:bodyPr/>
          <a:lstStyle/>
          <a:p>
            <a:fld id="{79BC832C-473A-4184-B0E9-C712F4298E69}"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2E3DD4-8FD0-418E-82F9-CA803E43DF52}" type="slidenum">
              <a:rPr lang="en-US" smtClean="0"/>
              <a:t>‹#›</a:t>
            </a:fld>
            <a:endParaRPr lang="en-US"/>
          </a:p>
        </p:txBody>
      </p:sp>
    </p:spTree>
    <p:extLst>
      <p:ext uri="{BB962C8B-B14F-4D97-AF65-F5344CB8AC3E}">
        <p14:creationId xmlns:p14="http://schemas.microsoft.com/office/powerpoint/2010/main" val="18630545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รูปภาพพร้อมคำอธิบายภาพ">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h-TH"/>
              <a:t>คลิกเพื่อแก้ไขสไตล์ชื่อเรื่องต้นแบบ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h-TH"/>
              <a:t>คลิกไอคอนเพื่อเพิ่มรูปภาพ</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h-TH"/>
              <a:t>คลิกเพื่อแก้ไขสไตล์ของข้อความต้นแบบ</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22E3DD4-8FD0-418E-82F9-CA803E43DF52}" type="slidenum">
              <a:rPr lang="en-US" smtClean="0"/>
              <a:t>‹#›</a:t>
            </a:fld>
            <a:endParaRPr lang="en-US"/>
          </a:p>
        </p:txBody>
      </p:sp>
      <p:sp>
        <p:nvSpPr>
          <p:cNvPr id="5" name="Date Placeholder 4"/>
          <p:cNvSpPr>
            <a:spLocks noGrp="1"/>
          </p:cNvSpPr>
          <p:nvPr>
            <p:ph type="dt" sz="half" idx="10"/>
          </p:nvPr>
        </p:nvSpPr>
        <p:spPr/>
        <p:txBody>
          <a:bodyPr/>
          <a:lstStyle/>
          <a:p>
            <a:fld id="{79BC832C-473A-4184-B0E9-C712F4298E69}" type="datetimeFigureOut">
              <a:rPr lang="en-US" smtClean="0"/>
              <a:t>9/25/2019</a:t>
            </a:fld>
            <a:endParaRPr lang="en-US"/>
          </a:p>
        </p:txBody>
      </p:sp>
    </p:spTree>
    <p:extLst>
      <p:ext uri="{BB962C8B-B14F-4D97-AF65-F5344CB8AC3E}">
        <p14:creationId xmlns:p14="http://schemas.microsoft.com/office/powerpoint/2010/main" val="29759642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ชื่อและคำอธิบาย">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h-TH"/>
              <a:t>คลิกเพื่อแก้ไขสไตล์ชื่อเรื่องต้นแบบ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h-TH"/>
              <a:t>คลิกเพื่อแก้ไขสไตล์ของข้อความต้นแบบ</a:t>
            </a:r>
          </a:p>
        </p:txBody>
      </p:sp>
      <p:sp>
        <p:nvSpPr>
          <p:cNvPr id="4" name="Date Placeholder 3"/>
          <p:cNvSpPr>
            <a:spLocks noGrp="1"/>
          </p:cNvSpPr>
          <p:nvPr>
            <p:ph type="dt" sz="half" idx="10"/>
          </p:nvPr>
        </p:nvSpPr>
        <p:spPr/>
        <p:txBody>
          <a:bodyPr/>
          <a:lstStyle/>
          <a:p>
            <a:fld id="{79BC832C-473A-4184-B0E9-C712F4298E69}"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2E3DD4-8FD0-418E-82F9-CA803E43DF52}" type="slidenum">
              <a:rPr lang="en-US" smtClean="0"/>
              <a:t>‹#›</a:t>
            </a:fld>
            <a:endParaRPr lang="en-US"/>
          </a:p>
        </p:txBody>
      </p:sp>
    </p:spTree>
    <p:extLst>
      <p:ext uri="{BB962C8B-B14F-4D97-AF65-F5344CB8AC3E}">
        <p14:creationId xmlns:p14="http://schemas.microsoft.com/office/powerpoint/2010/main" val="251821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คำอ้างอิงพร้อมคำอธิบาย">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h-TH"/>
              <a:t>คลิกเพื่อแก้ไขสไตล์ชื่อเรื่องต้นแบบ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h-TH"/>
              <a:t>คลิกเพื่อแก้ไขสไตล์ของข้อความต้นแบบ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h-TH"/>
              <a:t>คลิกเพื่อแก้ไขสไตล์ของข้อความต้นแบบ</a:t>
            </a:r>
          </a:p>
        </p:txBody>
      </p:sp>
      <p:sp>
        <p:nvSpPr>
          <p:cNvPr id="4" name="Date Placeholder 3"/>
          <p:cNvSpPr>
            <a:spLocks noGrp="1"/>
          </p:cNvSpPr>
          <p:nvPr>
            <p:ph type="dt" sz="half" idx="10"/>
          </p:nvPr>
        </p:nvSpPr>
        <p:spPr/>
        <p:txBody>
          <a:bodyPr/>
          <a:lstStyle/>
          <a:p>
            <a:fld id="{79BC832C-473A-4184-B0E9-C712F4298E69}"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2E3DD4-8FD0-418E-82F9-CA803E43DF5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97296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นามบัตร">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h-TH"/>
              <a:t>คลิกเพื่อแก้ไขสไตล์ชื่อเรื่องต้นแบบ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h-TH"/>
              <a:t>คลิกเพื่อแก้ไขสไตล์ของข้อความต้นแบบ</a:t>
            </a:r>
          </a:p>
        </p:txBody>
      </p:sp>
      <p:sp>
        <p:nvSpPr>
          <p:cNvPr id="4" name="Date Placeholder 3"/>
          <p:cNvSpPr>
            <a:spLocks noGrp="1"/>
          </p:cNvSpPr>
          <p:nvPr>
            <p:ph type="dt" sz="half" idx="10"/>
          </p:nvPr>
        </p:nvSpPr>
        <p:spPr/>
        <p:txBody>
          <a:bodyPr/>
          <a:lstStyle/>
          <a:p>
            <a:fld id="{79BC832C-473A-4184-B0E9-C712F4298E69}"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2E3DD4-8FD0-418E-82F9-CA803E43DF52}" type="slidenum">
              <a:rPr lang="en-US" smtClean="0"/>
              <a:t>‹#›</a:t>
            </a:fld>
            <a:endParaRPr lang="en-US"/>
          </a:p>
        </p:txBody>
      </p:sp>
    </p:spTree>
    <p:extLst>
      <p:ext uri="{BB962C8B-B14F-4D97-AF65-F5344CB8AC3E}">
        <p14:creationId xmlns:p14="http://schemas.microsoft.com/office/powerpoint/2010/main" val="3689794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นามบัตรอ้างอิ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h-TH"/>
              <a:t>คลิกเพื่อแก้ไขสไตล์ชื่อเรื่องต้นแบบ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h-TH"/>
              <a:t>คลิกเพื่อแก้ไขสไตล์ของข้อความต้นแบบ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h-TH"/>
              <a:t>คลิกเพื่อแก้ไขสไตล์ของข้อความต้นแบบ</a:t>
            </a:r>
          </a:p>
        </p:txBody>
      </p:sp>
      <p:sp>
        <p:nvSpPr>
          <p:cNvPr id="4" name="Date Placeholder 3"/>
          <p:cNvSpPr>
            <a:spLocks noGrp="1"/>
          </p:cNvSpPr>
          <p:nvPr>
            <p:ph type="dt" sz="half" idx="10"/>
          </p:nvPr>
        </p:nvSpPr>
        <p:spPr/>
        <p:txBody>
          <a:bodyPr/>
          <a:lstStyle/>
          <a:p>
            <a:fld id="{79BC832C-473A-4184-B0E9-C712F4298E69}"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2E3DD4-8FD0-418E-82F9-CA803E43DF5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590659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จริง หรือ เท็จ">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h-TH"/>
              <a:t>คลิกเพื่อแก้ไขสไตล์ชื่อเรื่องต้นแบบ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h-TH"/>
              <a:t>คลิกเพื่อแก้ไขสไตล์ของข้อความต้นแบบ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h-TH"/>
              <a:t>คลิกเพื่อแก้ไขสไตล์ของข้อความต้นแบบ</a:t>
            </a:r>
          </a:p>
        </p:txBody>
      </p:sp>
      <p:sp>
        <p:nvSpPr>
          <p:cNvPr id="4" name="Date Placeholder 3"/>
          <p:cNvSpPr>
            <a:spLocks noGrp="1"/>
          </p:cNvSpPr>
          <p:nvPr>
            <p:ph type="dt" sz="half" idx="10"/>
          </p:nvPr>
        </p:nvSpPr>
        <p:spPr/>
        <p:txBody>
          <a:bodyPr/>
          <a:lstStyle/>
          <a:p>
            <a:fld id="{79BC832C-473A-4184-B0E9-C712F4298E69}"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2E3DD4-8FD0-418E-82F9-CA803E43DF52}" type="slidenum">
              <a:rPr lang="en-US" smtClean="0"/>
              <a:t>‹#›</a:t>
            </a:fld>
            <a:endParaRPr lang="en-US"/>
          </a:p>
        </p:txBody>
      </p:sp>
    </p:spTree>
    <p:extLst>
      <p:ext uri="{BB962C8B-B14F-4D97-AF65-F5344CB8AC3E}">
        <p14:creationId xmlns:p14="http://schemas.microsoft.com/office/powerpoint/2010/main" val="33416357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ชื่อเรื่องและข้อความแนวตั้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a:t>คลิกเพื่อแก้ไขสไตล์ชื่อเรื่องต้นแบบ</a:t>
            </a:r>
            <a:endParaRPr lang="en-US" dirty="0"/>
          </a:p>
        </p:txBody>
      </p:sp>
      <p:sp>
        <p:nvSpPr>
          <p:cNvPr id="3" name="Vertical Text Placeholder 2"/>
          <p:cNvSpPr>
            <a:spLocks noGrp="1"/>
          </p:cNvSpPr>
          <p:nvPr>
            <p:ph type="body" orient="vert" idx="1"/>
          </p:nvPr>
        </p:nvSpPr>
        <p:spPr/>
        <p:txBody>
          <a:bodyPr vert="eaVert"/>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10"/>
          </p:nvPr>
        </p:nvSpPr>
        <p:spPr/>
        <p:txBody>
          <a:bodyPr/>
          <a:lstStyle/>
          <a:p>
            <a:fld id="{79BC832C-473A-4184-B0E9-C712F4298E69}"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2E3DD4-8FD0-418E-82F9-CA803E43DF52}" type="slidenum">
              <a:rPr lang="en-US" smtClean="0"/>
              <a:t>‹#›</a:t>
            </a:fld>
            <a:endParaRPr lang="en-US"/>
          </a:p>
        </p:txBody>
      </p:sp>
    </p:spTree>
    <p:extLst>
      <p:ext uri="{BB962C8B-B14F-4D97-AF65-F5344CB8AC3E}">
        <p14:creationId xmlns:p14="http://schemas.microsoft.com/office/powerpoint/2010/main" val="28237039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ข้อความและชื่อเรื่องแนวตั้ง">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h-TH"/>
              <a:t>คลิกเพื่อแก้ไขสไตล์ชื่อเรื่องต้นแบบ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10"/>
          </p:nvPr>
        </p:nvSpPr>
        <p:spPr/>
        <p:txBody>
          <a:bodyPr/>
          <a:lstStyle/>
          <a:p>
            <a:fld id="{79BC832C-473A-4184-B0E9-C712F4298E69}"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2E3DD4-8FD0-418E-82F9-CA803E43DF52}" type="slidenum">
              <a:rPr lang="en-US" smtClean="0"/>
              <a:t>‹#›</a:t>
            </a:fld>
            <a:endParaRPr lang="en-US"/>
          </a:p>
        </p:txBody>
      </p:sp>
    </p:spTree>
    <p:extLst>
      <p:ext uri="{BB962C8B-B14F-4D97-AF65-F5344CB8AC3E}">
        <p14:creationId xmlns:p14="http://schemas.microsoft.com/office/powerpoint/2010/main" val="617330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ส่วนหัวของส่วน">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th-TH"/>
              <a:t>คลิกเพื่อแก้ไขสไตล์ชื่อเรื่องต้นแบบ</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h-TH"/>
              <a:t>คลิกเพื่อแก้ไขสไตล์ของข้อความต้นแบบ</a:t>
            </a:r>
          </a:p>
        </p:txBody>
      </p:sp>
      <p:sp>
        <p:nvSpPr>
          <p:cNvPr id="4" name="Date Placeholder 3"/>
          <p:cNvSpPr>
            <a:spLocks noGrp="1"/>
          </p:cNvSpPr>
          <p:nvPr>
            <p:ph type="dt" sz="half" idx="10"/>
          </p:nvPr>
        </p:nvSpPr>
        <p:spPr/>
        <p:txBody>
          <a:bodyPr/>
          <a:lstStyle/>
          <a:p>
            <a:fld id="{79BC832C-473A-4184-B0E9-C712F4298E69}"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2E3DD4-8FD0-418E-82F9-CA803E43DF52}" type="slidenum">
              <a:rPr lang="en-US" smtClean="0"/>
              <a:t>‹#›</a:t>
            </a:fld>
            <a:endParaRPr lang="en-US"/>
          </a:p>
        </p:txBody>
      </p:sp>
    </p:spTree>
    <p:extLst>
      <p:ext uri="{BB962C8B-B14F-4D97-AF65-F5344CB8AC3E}">
        <p14:creationId xmlns:p14="http://schemas.microsoft.com/office/powerpoint/2010/main" val="1413931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เนื้อหา 2 ส่ว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a:t>คลิกเพื่อแก้ไขสไตล์ชื่อเรื่องต้นแบบ</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5" name="Date Placeholder 4"/>
          <p:cNvSpPr>
            <a:spLocks noGrp="1"/>
          </p:cNvSpPr>
          <p:nvPr>
            <p:ph type="dt" sz="half" idx="10"/>
          </p:nvPr>
        </p:nvSpPr>
        <p:spPr/>
        <p:txBody>
          <a:bodyPr/>
          <a:lstStyle/>
          <a:p>
            <a:fld id="{79BC832C-473A-4184-B0E9-C712F4298E69}" type="datetimeFigureOut">
              <a:rPr lang="en-US" smtClean="0"/>
              <a:t>9/25/2019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2E3DD4-8FD0-418E-82F9-CA803E43DF52}" type="slidenum">
              <a:rPr lang="en-US" smtClean="0"/>
              <a:t>‹#›</a:t>
            </a:fld>
            <a:endParaRPr lang="en-US"/>
          </a:p>
        </p:txBody>
      </p:sp>
    </p:spTree>
    <p:extLst>
      <p:ext uri="{BB962C8B-B14F-4D97-AF65-F5344CB8AC3E}">
        <p14:creationId xmlns:p14="http://schemas.microsoft.com/office/powerpoint/2010/main" val="3524009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การเปรียบเทียบ">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คลิกเพื่อแก้ไขสไตล์ของข้อความต้นแบบ</a:t>
            </a:r>
          </a:p>
        </p:txBody>
      </p:sp>
      <p:sp>
        <p:nvSpPr>
          <p:cNvPr id="4" name="Content Placeholder 3"/>
          <p:cNvSpPr>
            <a:spLocks noGrp="1"/>
          </p:cNvSpPr>
          <p:nvPr>
            <p:ph sz="half" idx="2"/>
          </p:nvPr>
        </p:nvSpPr>
        <p:spPr>
          <a:xfrm>
            <a:off x="845127" y="2507550"/>
            <a:ext cx="5156200" cy="3680525"/>
          </a:xfrm>
        </p:spPr>
        <p:txBody>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คลิกเพื่อแก้ไขสไตล์ของข้อความต้นแบบ</a:t>
            </a:r>
          </a:p>
        </p:txBody>
      </p:sp>
      <p:sp>
        <p:nvSpPr>
          <p:cNvPr id="6" name="Content Placeholder 5"/>
          <p:cNvSpPr>
            <a:spLocks noGrp="1"/>
          </p:cNvSpPr>
          <p:nvPr>
            <p:ph sz="quarter" idx="4"/>
          </p:nvPr>
        </p:nvSpPr>
        <p:spPr>
          <a:xfrm>
            <a:off x="6172200" y="2507550"/>
            <a:ext cx="5181601" cy="3680525"/>
          </a:xfrm>
        </p:spPr>
        <p:txBody>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a:p>
        </p:txBody>
      </p:sp>
      <p:sp>
        <p:nvSpPr>
          <p:cNvPr id="7" name="Date Placeholder 6"/>
          <p:cNvSpPr>
            <a:spLocks noGrp="1"/>
          </p:cNvSpPr>
          <p:nvPr>
            <p:ph type="dt" sz="half" idx="10"/>
          </p:nvPr>
        </p:nvSpPr>
        <p:spPr/>
        <p:txBody>
          <a:bodyPr/>
          <a:lstStyle/>
          <a:p>
            <a:fld id="{79BC832C-473A-4184-B0E9-C712F4298E69}" type="datetimeFigureOut">
              <a:rPr lang="en-US" smtClean="0"/>
              <a:t>9/25/2019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2E3DD4-8FD0-418E-82F9-CA803E43DF52}" type="slidenum">
              <a:rPr lang="en-US" smtClean="0"/>
              <a:t>‹#›</a:t>
            </a:fld>
            <a:endParaRPr lang="en-US"/>
          </a:p>
        </p:txBody>
      </p:sp>
      <p:sp>
        <p:nvSpPr>
          <p:cNvPr id="10" name="Title 9"/>
          <p:cNvSpPr>
            <a:spLocks noGrp="1"/>
          </p:cNvSpPr>
          <p:nvPr>
            <p:ph type="title"/>
          </p:nvPr>
        </p:nvSpPr>
        <p:spPr/>
        <p:txBody>
          <a:bodyPr/>
          <a:lstStyle/>
          <a:p>
            <a:r>
              <a:rPr lang="th-TH"/>
              <a:t>คลิกเพื่อแก้ไขสไตล์ชื่อเรื่องต้นแบบ</a:t>
            </a:r>
            <a:endParaRPr lang="en-US" dirty="0"/>
          </a:p>
        </p:txBody>
      </p:sp>
    </p:spTree>
    <p:extLst>
      <p:ext uri="{BB962C8B-B14F-4D97-AF65-F5344CB8AC3E}">
        <p14:creationId xmlns:p14="http://schemas.microsoft.com/office/powerpoint/2010/main" val="3345597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เฉพาะชื่อเรื่อง">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9BC832C-473A-4184-B0E9-C712F4298E69}" type="datetimeFigureOut">
              <a:rPr lang="en-US" smtClean="0"/>
              <a:t>9/25/2019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2E3DD4-8FD0-418E-82F9-CA803E43DF52}" type="slidenum">
              <a:rPr lang="en-US" smtClean="0"/>
              <a:t>‹#›</a:t>
            </a:fld>
            <a:endParaRPr lang="en-US"/>
          </a:p>
        </p:txBody>
      </p:sp>
      <p:sp>
        <p:nvSpPr>
          <p:cNvPr id="6" name="Title 5"/>
          <p:cNvSpPr>
            <a:spLocks noGrp="1"/>
          </p:cNvSpPr>
          <p:nvPr>
            <p:ph type="title"/>
          </p:nvPr>
        </p:nvSpPr>
        <p:spPr/>
        <p:txBody>
          <a:bodyPr/>
          <a:lstStyle/>
          <a:p>
            <a:r>
              <a:rPr lang="th-TH"/>
              <a:t>คลิกเพื่อแก้ไขสไตล์ชื่อเรื่องต้นแบบ</a:t>
            </a:r>
            <a:endParaRPr lang="en-US"/>
          </a:p>
        </p:txBody>
      </p:sp>
    </p:spTree>
    <p:extLst>
      <p:ext uri="{BB962C8B-B14F-4D97-AF65-F5344CB8AC3E}">
        <p14:creationId xmlns:p14="http://schemas.microsoft.com/office/powerpoint/2010/main" val="924687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ว่างเปล่า">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BC832C-473A-4184-B0E9-C712F4298E69}" type="datetimeFigureOut">
              <a:rPr lang="en-US" smtClean="0"/>
              <a:t>9/25/2019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2E3DD4-8FD0-418E-82F9-CA803E43DF52}" type="slidenum">
              <a:rPr lang="en-US" smtClean="0"/>
              <a:t>‹#›</a:t>
            </a:fld>
            <a:endParaRPr lang="en-US"/>
          </a:p>
        </p:txBody>
      </p:sp>
    </p:spTree>
    <p:extLst>
      <p:ext uri="{BB962C8B-B14F-4D97-AF65-F5344CB8AC3E}">
        <p14:creationId xmlns:p14="http://schemas.microsoft.com/office/powerpoint/2010/main" val="3416057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เนื้อหาพร้อมคำอธิบายภาพ">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th-TH"/>
              <a:t>คลิกเพื่อแก้ไขสไตล์ชื่อเรื่องต้นแบบ</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h-TH"/>
              <a:t>คลิกเพื่อแก้ไขสไตล์ของข้อความต้นแบบ</a:t>
            </a:r>
          </a:p>
        </p:txBody>
      </p:sp>
      <p:sp>
        <p:nvSpPr>
          <p:cNvPr id="5" name="Date Placeholder 4"/>
          <p:cNvSpPr>
            <a:spLocks noGrp="1"/>
          </p:cNvSpPr>
          <p:nvPr>
            <p:ph type="dt" sz="half" idx="10"/>
          </p:nvPr>
        </p:nvSpPr>
        <p:spPr/>
        <p:txBody>
          <a:bodyPr/>
          <a:lstStyle/>
          <a:p>
            <a:fld id="{79BC832C-473A-4184-B0E9-C712F4298E69}" type="datetimeFigureOut">
              <a:rPr lang="en-US" smtClean="0"/>
              <a:t>9/25/2019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2E3DD4-8FD0-418E-82F9-CA803E43DF52}" type="slidenum">
              <a:rPr lang="en-US" smtClean="0"/>
              <a:t>‹#›</a:t>
            </a:fld>
            <a:endParaRPr lang="en-US"/>
          </a:p>
        </p:txBody>
      </p:sp>
    </p:spTree>
    <p:extLst>
      <p:ext uri="{BB962C8B-B14F-4D97-AF65-F5344CB8AC3E}">
        <p14:creationId xmlns:p14="http://schemas.microsoft.com/office/powerpoint/2010/main" val="2929457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รูปภาพพร้อมคำอธิบายภาพ">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th-TH"/>
              <a:t>คลิกเพื่อแก้ไขสไตล์ชื่อเรื่องต้นแบบ</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h-TH"/>
              <a:t>คลิกไอคอนเพื่อเพิ่มรูปภาพ</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h-TH"/>
              <a:t>คลิกเพื่อแก้ไขสไตล์ของข้อความต้นแบบ</a:t>
            </a:r>
          </a:p>
        </p:txBody>
      </p:sp>
      <p:sp>
        <p:nvSpPr>
          <p:cNvPr id="5" name="Date Placeholder 4"/>
          <p:cNvSpPr>
            <a:spLocks noGrp="1"/>
          </p:cNvSpPr>
          <p:nvPr>
            <p:ph type="dt" sz="half" idx="10"/>
          </p:nvPr>
        </p:nvSpPr>
        <p:spPr/>
        <p:txBody>
          <a:bodyPr/>
          <a:lstStyle/>
          <a:p>
            <a:fld id="{79BC832C-473A-4184-B0E9-C712F4298E69}" type="datetimeFigureOut">
              <a:rPr lang="en-US" smtClean="0"/>
              <a:t>9/25/2019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22E3DD4-8FD0-418E-82F9-CA803E43DF52}" type="slidenum">
              <a:rPr lang="en-US" smtClean="0"/>
              <a:t>‹#›</a:t>
            </a:fld>
            <a:endParaRPr lang="en-US"/>
          </a:p>
        </p:txBody>
      </p:sp>
    </p:spTree>
    <p:extLst>
      <p:ext uri="{BB962C8B-B14F-4D97-AF65-F5344CB8AC3E}">
        <p14:creationId xmlns:p14="http://schemas.microsoft.com/office/powerpoint/2010/main" val="2032100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th-TH"/>
              <a:t>คลิกเพื่อแก้ไขสไตล์ชื่อเรื่องต้นแบบ</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79BC832C-473A-4184-B0E9-C712F4298E69}" type="datetimeFigureOut">
              <a:rPr lang="en-US" smtClean="0"/>
              <a:t>9/25/2019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B22E3DD4-8FD0-418E-82F9-CA803E43DF52}" type="slidenum">
              <a:rPr lang="en-US" smtClean="0"/>
              <a:t>‹#›</a:t>
            </a:fld>
            <a:endParaRPr lang="en-US"/>
          </a:p>
        </p:txBody>
      </p:sp>
    </p:spTree>
    <p:extLst>
      <p:ext uri="{BB962C8B-B14F-4D97-AF65-F5344CB8AC3E}">
        <p14:creationId xmlns:p14="http://schemas.microsoft.com/office/powerpoint/2010/main" val="3928532797"/>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h-TH"/>
              <a:t>คลิกเพื่อแก้ไขสไตล์ชื่อเรื่องต้นแบบ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9BC832C-473A-4184-B0E9-C712F4298E69}" type="datetimeFigureOut">
              <a:rPr lang="en-US" smtClean="0"/>
              <a:t>9/25/2019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22E3DD4-8FD0-418E-82F9-CA803E43DF52}" type="slidenum">
              <a:rPr lang="en-US" smtClean="0"/>
              <a:t>‹#›</a:t>
            </a:fld>
            <a:endParaRPr lang="en-US"/>
          </a:p>
        </p:txBody>
      </p:sp>
    </p:spTree>
    <p:extLst>
      <p:ext uri="{BB962C8B-B14F-4D97-AF65-F5344CB8AC3E}">
        <p14:creationId xmlns:p14="http://schemas.microsoft.com/office/powerpoint/2010/main" val="1636053158"/>
      </p:ext>
    </p:extLst>
  </p:cSld>
  <p:clrMap bg1="lt1" tx1="dk1" bg2="lt2" tx2="dk2" accent1="accent1" accent2="accent2" accent3="accent3" accent4="accent4" accent5="accent5" accent6="accent6" hlink="hlink" folHlink="folHlink"/>
  <p:sldLayoutIdLst>
    <p:sldLayoutId id="2147484001" r:id="rId1"/>
    <p:sldLayoutId id="2147484002" r:id="rId2"/>
    <p:sldLayoutId id="2147484003" r:id="rId3"/>
    <p:sldLayoutId id="2147484004" r:id="rId4"/>
    <p:sldLayoutId id="2147484005" r:id="rId5"/>
    <p:sldLayoutId id="2147484006" r:id="rId6"/>
    <p:sldLayoutId id="2147484007" r:id="rId7"/>
    <p:sldLayoutId id="2147484008" r:id="rId8"/>
    <p:sldLayoutId id="2147484009" r:id="rId9"/>
    <p:sldLayoutId id="2147484010" r:id="rId10"/>
    <p:sldLayoutId id="2147484011" r:id="rId11"/>
    <p:sldLayoutId id="2147484012" r:id="rId12"/>
    <p:sldLayoutId id="2147484013" r:id="rId13"/>
    <p:sldLayoutId id="2147484014" r:id="rId14"/>
    <p:sldLayoutId id="2147484015" r:id="rId15"/>
    <p:sldLayoutId id="214748401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AD72D825-22E6-4CDA-8B3A-DF9CE0697127}"/>
              </a:ext>
            </a:extLst>
          </p:cNvPr>
          <p:cNvSpPr>
            <a:spLocks noGrp="1"/>
          </p:cNvSpPr>
          <p:nvPr>
            <p:ph type="title"/>
          </p:nvPr>
        </p:nvSpPr>
        <p:spPr>
          <a:xfrm>
            <a:off x="508000" y="2703621"/>
            <a:ext cx="10058400" cy="1450757"/>
          </a:xfrm>
        </p:spPr>
        <p:txBody>
          <a:bodyPr>
            <a:normAutofit/>
          </a:bodyPr>
          <a:lstStyle/>
          <a:p>
            <a:pPr algn="ctr"/>
            <a:r>
              <a:rPr lang="en-US" sz="7200" b="1" dirty="0">
                <a:effectLst>
                  <a:outerShdw blurRad="38100" dist="38100" dir="2700000" algn="tl">
                    <a:srgbClr val="000000">
                      <a:alpha val="43137"/>
                    </a:srgbClr>
                  </a:outerShdw>
                </a:effectLst>
                <a:latin typeface="Leelawadee" panose="020B0502040204020203" pitchFamily="34" charset="-34"/>
                <a:cs typeface="Leelawadee" panose="020B0502040204020203" pitchFamily="34" charset="-34"/>
              </a:rPr>
              <a:t>SMART HOME</a:t>
            </a:r>
          </a:p>
        </p:txBody>
      </p:sp>
    </p:spTree>
    <p:extLst>
      <p:ext uri="{BB962C8B-B14F-4D97-AF65-F5344CB8AC3E}">
        <p14:creationId xmlns:p14="http://schemas.microsoft.com/office/powerpoint/2010/main" val="3291282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รูปภาพ 4">
            <a:extLst>
              <a:ext uri="{FF2B5EF4-FFF2-40B4-BE49-F238E27FC236}">
                <a16:creationId xmlns:a16="http://schemas.microsoft.com/office/drawing/2014/main" id="{AF7696B5-254B-4659-B58D-5118F34CF33C}"/>
              </a:ext>
            </a:extLst>
          </p:cNvPr>
          <p:cNvPicPr>
            <a:picLocks noChangeAspect="1"/>
          </p:cNvPicPr>
          <p:nvPr/>
        </p:nvPicPr>
        <p:blipFill>
          <a:blip r:embed="rId2"/>
          <a:stretch>
            <a:fillRect/>
          </a:stretch>
        </p:blipFill>
        <p:spPr>
          <a:xfrm rot="5400000">
            <a:off x="667035" y="3960006"/>
            <a:ext cx="546305" cy="1593820"/>
          </a:xfrm>
          <a:prstGeom prst="rect">
            <a:avLst/>
          </a:prstGeom>
        </p:spPr>
      </p:pic>
      <p:pic>
        <p:nvPicPr>
          <p:cNvPr id="6" name="Picture 4" descr="Related image">
            <a:extLst>
              <a:ext uri="{FF2B5EF4-FFF2-40B4-BE49-F238E27FC236}">
                <a16:creationId xmlns:a16="http://schemas.microsoft.com/office/drawing/2014/main" id="{24EC352D-1C7F-4DC7-8C06-61E92BE43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277839" flipH="1">
            <a:off x="6576653" y="4072198"/>
            <a:ext cx="1002766" cy="108474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ir receiver module">
            <a:extLst>
              <a:ext uri="{FF2B5EF4-FFF2-40B4-BE49-F238E27FC236}">
                <a16:creationId xmlns:a16="http://schemas.microsoft.com/office/drawing/2014/main" id="{3D3ABF55-3CB5-4770-A357-9FCD5BD6D6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901562">
            <a:off x="3362589" y="4199134"/>
            <a:ext cx="954948" cy="954948"/>
          </a:xfrm>
          <a:prstGeom prst="rect">
            <a:avLst/>
          </a:prstGeom>
          <a:noFill/>
          <a:extLst>
            <a:ext uri="{909E8E84-426E-40DD-AFC4-6F175D3DCCD1}">
              <a14:hiddenFill xmlns:a14="http://schemas.microsoft.com/office/drawing/2010/main">
                <a:solidFill>
                  <a:srgbClr val="FFFFFF"/>
                </a:solidFill>
              </a14:hiddenFill>
            </a:ext>
          </a:extLst>
        </p:spPr>
      </p:pic>
      <p:sp>
        <p:nvSpPr>
          <p:cNvPr id="8" name="สี่เหลี่ยมผืนผ้ามุมมน 5">
            <a:extLst>
              <a:ext uri="{FF2B5EF4-FFF2-40B4-BE49-F238E27FC236}">
                <a16:creationId xmlns:a16="http://schemas.microsoft.com/office/drawing/2014/main" id="{2DC54D5F-60EE-464A-97C0-D6D4FB533A77}"/>
              </a:ext>
            </a:extLst>
          </p:cNvPr>
          <p:cNvSpPr/>
          <p:nvPr/>
        </p:nvSpPr>
        <p:spPr>
          <a:xfrm>
            <a:off x="3107889" y="3749064"/>
            <a:ext cx="4842194" cy="1938092"/>
          </a:xfrm>
          <a:prstGeom prst="roundRect">
            <a:avLst/>
          </a:prstGeom>
          <a:noFill/>
          <a:ln w="38100">
            <a:solidFill>
              <a:schemeClr val="accent1">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2">
                  <a:lumMod val="25000"/>
                </a:schemeClr>
              </a:solidFill>
              <a:latin typeface="Leelawadee" panose="020B0502040204020203" pitchFamily="34" charset="-34"/>
              <a:cs typeface="Leelawadee" panose="020B0502040204020203" pitchFamily="34" charset="-34"/>
            </a:endParaRPr>
          </a:p>
        </p:txBody>
      </p:sp>
      <p:pic>
        <p:nvPicPr>
          <p:cNvPr id="9" name="รูปภาพ 8">
            <a:extLst>
              <a:ext uri="{FF2B5EF4-FFF2-40B4-BE49-F238E27FC236}">
                <a16:creationId xmlns:a16="http://schemas.microsoft.com/office/drawing/2014/main" id="{2EEFEC17-BBE8-4490-8FE4-0D1CE6B7C07F}"/>
              </a:ext>
            </a:extLst>
          </p:cNvPr>
          <p:cNvPicPr>
            <a:picLocks noChangeAspect="1"/>
          </p:cNvPicPr>
          <p:nvPr/>
        </p:nvPicPr>
        <p:blipFill>
          <a:blip r:embed="rId5"/>
          <a:stretch>
            <a:fillRect/>
          </a:stretch>
        </p:blipFill>
        <p:spPr>
          <a:xfrm>
            <a:off x="4688105" y="4099717"/>
            <a:ext cx="1405091" cy="1078909"/>
          </a:xfrm>
          <a:prstGeom prst="rect">
            <a:avLst/>
          </a:prstGeom>
        </p:spPr>
      </p:pic>
      <p:sp>
        <p:nvSpPr>
          <p:cNvPr id="10" name="กล่องข้อความ 9">
            <a:extLst>
              <a:ext uri="{FF2B5EF4-FFF2-40B4-BE49-F238E27FC236}">
                <a16:creationId xmlns:a16="http://schemas.microsoft.com/office/drawing/2014/main" id="{1647970E-E3EA-4467-BFFF-DB3F00DD0238}"/>
              </a:ext>
            </a:extLst>
          </p:cNvPr>
          <p:cNvSpPr txBox="1"/>
          <p:nvPr/>
        </p:nvSpPr>
        <p:spPr>
          <a:xfrm>
            <a:off x="5004698" y="5161852"/>
            <a:ext cx="829073" cy="307777"/>
          </a:xfrm>
          <a:prstGeom prst="rect">
            <a:avLst/>
          </a:prstGeom>
          <a:noFill/>
        </p:spPr>
        <p:txBody>
          <a:bodyPr wrap="none" rtlCol="0">
            <a:spAutoFit/>
          </a:bodyPr>
          <a:lstStyle/>
          <a:p>
            <a:r>
              <a:rPr lang="en-US" sz="1400" dirty="0">
                <a:solidFill>
                  <a:schemeClr val="bg2">
                    <a:lumMod val="25000"/>
                  </a:schemeClr>
                </a:solidFill>
                <a:latin typeface="Leelawadee" panose="020B0502040204020203" pitchFamily="34" charset="-34"/>
                <a:cs typeface="Leelawadee" panose="020B0502040204020203" pitchFamily="34" charset="-34"/>
              </a:rPr>
              <a:t>ESP-12E</a:t>
            </a:r>
          </a:p>
        </p:txBody>
      </p:sp>
      <p:sp>
        <p:nvSpPr>
          <p:cNvPr id="11" name="กล่องข้อความ 10">
            <a:extLst>
              <a:ext uri="{FF2B5EF4-FFF2-40B4-BE49-F238E27FC236}">
                <a16:creationId xmlns:a16="http://schemas.microsoft.com/office/drawing/2014/main" id="{59C3F94E-143A-4AEC-9B3E-50DBE159FD49}"/>
              </a:ext>
            </a:extLst>
          </p:cNvPr>
          <p:cNvSpPr txBox="1"/>
          <p:nvPr/>
        </p:nvSpPr>
        <p:spPr>
          <a:xfrm>
            <a:off x="3392362" y="5163935"/>
            <a:ext cx="921663" cy="461665"/>
          </a:xfrm>
          <a:prstGeom prst="rect">
            <a:avLst/>
          </a:prstGeom>
          <a:noFill/>
        </p:spPr>
        <p:txBody>
          <a:bodyPr wrap="none" rtlCol="0">
            <a:spAutoFit/>
          </a:bodyPr>
          <a:lstStyle/>
          <a:p>
            <a:pPr algn="ctr"/>
            <a:r>
              <a:rPr lang="en-US" sz="1200" dirty="0">
                <a:solidFill>
                  <a:schemeClr val="bg2">
                    <a:lumMod val="25000"/>
                  </a:schemeClr>
                </a:solidFill>
                <a:latin typeface="Leelawadee" panose="020B0502040204020203" pitchFamily="34" charset="-34"/>
                <a:cs typeface="Leelawadee" panose="020B0502040204020203" pitchFamily="34" charset="-34"/>
              </a:rPr>
              <a:t>IR Receiver</a:t>
            </a:r>
          </a:p>
          <a:p>
            <a:pPr algn="ctr"/>
            <a:r>
              <a:rPr lang="en-US" sz="1200" dirty="0">
                <a:solidFill>
                  <a:schemeClr val="bg2">
                    <a:lumMod val="25000"/>
                  </a:schemeClr>
                </a:solidFill>
                <a:latin typeface="Leelawadee" panose="020B0502040204020203" pitchFamily="34" charset="-34"/>
                <a:cs typeface="Leelawadee" panose="020B0502040204020203" pitchFamily="34" charset="-34"/>
              </a:rPr>
              <a:t>Module</a:t>
            </a:r>
          </a:p>
        </p:txBody>
      </p:sp>
      <p:sp>
        <p:nvSpPr>
          <p:cNvPr id="12" name="กล่องข้อความ 11">
            <a:extLst>
              <a:ext uri="{FF2B5EF4-FFF2-40B4-BE49-F238E27FC236}">
                <a16:creationId xmlns:a16="http://schemas.microsoft.com/office/drawing/2014/main" id="{148A7E11-92DB-4078-B969-5442B720A178}"/>
              </a:ext>
            </a:extLst>
          </p:cNvPr>
          <p:cNvSpPr txBox="1"/>
          <p:nvPr/>
        </p:nvSpPr>
        <p:spPr>
          <a:xfrm>
            <a:off x="6563357" y="5163935"/>
            <a:ext cx="1119024" cy="461665"/>
          </a:xfrm>
          <a:prstGeom prst="rect">
            <a:avLst/>
          </a:prstGeom>
          <a:noFill/>
        </p:spPr>
        <p:txBody>
          <a:bodyPr wrap="none" rtlCol="0">
            <a:spAutoFit/>
          </a:bodyPr>
          <a:lstStyle/>
          <a:p>
            <a:pPr algn="ctr"/>
            <a:r>
              <a:rPr lang="en-US" sz="1200" dirty="0">
                <a:solidFill>
                  <a:schemeClr val="bg2">
                    <a:lumMod val="25000"/>
                  </a:schemeClr>
                </a:solidFill>
                <a:latin typeface="Leelawadee" panose="020B0502040204020203" pitchFamily="34" charset="-34"/>
                <a:cs typeface="Leelawadee" panose="020B0502040204020203" pitchFamily="34" charset="-34"/>
              </a:rPr>
              <a:t>IR Transmitter</a:t>
            </a:r>
          </a:p>
          <a:p>
            <a:pPr algn="ctr"/>
            <a:r>
              <a:rPr lang="en-US" sz="1200" dirty="0">
                <a:solidFill>
                  <a:schemeClr val="bg2">
                    <a:lumMod val="25000"/>
                  </a:schemeClr>
                </a:solidFill>
                <a:latin typeface="Leelawadee" panose="020B0502040204020203" pitchFamily="34" charset="-34"/>
                <a:cs typeface="Leelawadee" panose="020B0502040204020203" pitchFamily="34" charset="-34"/>
              </a:rPr>
              <a:t>Module</a:t>
            </a:r>
          </a:p>
        </p:txBody>
      </p:sp>
      <p:sp>
        <p:nvSpPr>
          <p:cNvPr id="13" name="กล่องข้อความ 12">
            <a:extLst>
              <a:ext uri="{FF2B5EF4-FFF2-40B4-BE49-F238E27FC236}">
                <a16:creationId xmlns:a16="http://schemas.microsoft.com/office/drawing/2014/main" id="{876DD9B3-6169-4EDF-BBD2-BAF0DE441BD2}"/>
              </a:ext>
            </a:extLst>
          </p:cNvPr>
          <p:cNvSpPr txBox="1"/>
          <p:nvPr/>
        </p:nvSpPr>
        <p:spPr>
          <a:xfrm>
            <a:off x="4751131" y="5687156"/>
            <a:ext cx="1082640" cy="400110"/>
          </a:xfrm>
          <a:prstGeom prst="rect">
            <a:avLst/>
          </a:prstGeom>
          <a:noFill/>
        </p:spPr>
        <p:txBody>
          <a:bodyPr wrap="square" rtlCol="0">
            <a:spAutoFit/>
          </a:bodyPr>
          <a:lstStyle/>
          <a:p>
            <a:r>
              <a:rPr lang="en-US" sz="2000" dirty="0">
                <a:solidFill>
                  <a:schemeClr val="bg2">
                    <a:lumMod val="25000"/>
                  </a:schemeClr>
                </a:solidFill>
                <a:latin typeface="Leelawadee" panose="020B0502040204020203" pitchFamily="34" charset="-34"/>
                <a:cs typeface="Leelawadee" panose="020B0502040204020203" pitchFamily="34" charset="-34"/>
              </a:rPr>
              <a:t>Product</a:t>
            </a:r>
          </a:p>
        </p:txBody>
      </p:sp>
      <p:cxnSp>
        <p:nvCxnSpPr>
          <p:cNvPr id="14" name="ลูกศรเชื่อมต่อแบบตรง 13">
            <a:extLst>
              <a:ext uri="{FF2B5EF4-FFF2-40B4-BE49-F238E27FC236}">
                <a16:creationId xmlns:a16="http://schemas.microsoft.com/office/drawing/2014/main" id="{6AA42CE5-E765-431F-9A1B-2A2D60607018}"/>
              </a:ext>
            </a:extLst>
          </p:cNvPr>
          <p:cNvCxnSpPr>
            <a:stCxn id="5" idx="0"/>
          </p:cNvCxnSpPr>
          <p:nvPr/>
        </p:nvCxnSpPr>
        <p:spPr>
          <a:xfrm flipV="1">
            <a:off x="1737098" y="4756916"/>
            <a:ext cx="1274766" cy="1"/>
          </a:xfrm>
          <a:prstGeom prst="straightConnector1">
            <a:avLst/>
          </a:prstGeom>
          <a:ln w="571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กล่องข้อความ 14">
            <a:extLst>
              <a:ext uri="{FF2B5EF4-FFF2-40B4-BE49-F238E27FC236}">
                <a16:creationId xmlns:a16="http://schemas.microsoft.com/office/drawing/2014/main" id="{D6A7588A-2EF8-42C1-9FF6-A4E0F2938BB5}"/>
              </a:ext>
            </a:extLst>
          </p:cNvPr>
          <p:cNvSpPr txBox="1"/>
          <p:nvPr/>
        </p:nvSpPr>
        <p:spPr>
          <a:xfrm>
            <a:off x="335051" y="5030068"/>
            <a:ext cx="881267" cy="461665"/>
          </a:xfrm>
          <a:prstGeom prst="rect">
            <a:avLst/>
          </a:prstGeom>
          <a:noFill/>
        </p:spPr>
        <p:txBody>
          <a:bodyPr wrap="none" rtlCol="0">
            <a:spAutoFit/>
          </a:bodyPr>
          <a:lstStyle/>
          <a:p>
            <a:pPr algn="ctr"/>
            <a:r>
              <a:rPr lang="en-US" sz="1200" dirty="0">
                <a:solidFill>
                  <a:schemeClr val="bg2">
                    <a:lumMod val="25000"/>
                  </a:schemeClr>
                </a:solidFill>
                <a:latin typeface="Leelawadee" panose="020B0502040204020203" pitchFamily="34" charset="-34"/>
                <a:cs typeface="Leelawadee" panose="020B0502040204020203" pitchFamily="34" charset="-34"/>
              </a:rPr>
              <a:t>IR Remote</a:t>
            </a:r>
          </a:p>
          <a:p>
            <a:pPr algn="ctr"/>
            <a:r>
              <a:rPr lang="en-US" sz="1200" dirty="0">
                <a:solidFill>
                  <a:schemeClr val="bg2">
                    <a:lumMod val="25000"/>
                  </a:schemeClr>
                </a:solidFill>
                <a:latin typeface="Leelawadee" panose="020B0502040204020203" pitchFamily="34" charset="-34"/>
                <a:cs typeface="Leelawadee" panose="020B0502040204020203" pitchFamily="34" charset="-34"/>
              </a:rPr>
              <a:t>Control</a:t>
            </a:r>
          </a:p>
        </p:txBody>
      </p:sp>
      <p:sp>
        <p:nvSpPr>
          <p:cNvPr id="16" name="กล่องข้อความ 15">
            <a:extLst>
              <a:ext uri="{FF2B5EF4-FFF2-40B4-BE49-F238E27FC236}">
                <a16:creationId xmlns:a16="http://schemas.microsoft.com/office/drawing/2014/main" id="{5E6145FC-89A3-4DAA-9F9E-1F118C9485F0}"/>
              </a:ext>
            </a:extLst>
          </p:cNvPr>
          <p:cNvSpPr txBox="1"/>
          <p:nvPr/>
        </p:nvSpPr>
        <p:spPr>
          <a:xfrm>
            <a:off x="1659130" y="4452449"/>
            <a:ext cx="1326514" cy="246221"/>
          </a:xfrm>
          <a:prstGeom prst="rect">
            <a:avLst/>
          </a:prstGeom>
          <a:noFill/>
        </p:spPr>
        <p:txBody>
          <a:bodyPr wrap="square" rtlCol="0">
            <a:spAutoFit/>
          </a:bodyPr>
          <a:lstStyle/>
          <a:p>
            <a:pPr algn="ctr"/>
            <a:r>
              <a:rPr lang="en-US" sz="1000" dirty="0">
                <a:solidFill>
                  <a:schemeClr val="bg2">
                    <a:lumMod val="25000"/>
                  </a:schemeClr>
                </a:solidFill>
                <a:latin typeface="Leelawadee" panose="020B0502040204020203" pitchFamily="34" charset="-34"/>
                <a:cs typeface="Leelawadee" panose="020B0502040204020203" pitchFamily="34" charset="-34"/>
              </a:rPr>
              <a:t>Binary Commands</a:t>
            </a:r>
          </a:p>
        </p:txBody>
      </p:sp>
      <p:cxnSp>
        <p:nvCxnSpPr>
          <p:cNvPr id="17" name="ลูกศรเชื่อมต่อแบบตรง 16">
            <a:extLst>
              <a:ext uri="{FF2B5EF4-FFF2-40B4-BE49-F238E27FC236}">
                <a16:creationId xmlns:a16="http://schemas.microsoft.com/office/drawing/2014/main" id="{A4BC7825-B924-4D4F-A8D7-86BBD45387A9}"/>
              </a:ext>
            </a:extLst>
          </p:cNvPr>
          <p:cNvCxnSpPr/>
          <p:nvPr/>
        </p:nvCxnSpPr>
        <p:spPr>
          <a:xfrm flipV="1">
            <a:off x="8013684" y="4760762"/>
            <a:ext cx="1670347" cy="2677"/>
          </a:xfrm>
          <a:prstGeom prst="straightConnector1">
            <a:avLst/>
          </a:prstGeom>
          <a:ln w="571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กล่องข้อความ 17">
            <a:extLst>
              <a:ext uri="{FF2B5EF4-FFF2-40B4-BE49-F238E27FC236}">
                <a16:creationId xmlns:a16="http://schemas.microsoft.com/office/drawing/2014/main" id="{8F65B23A-4BEA-448B-84A3-A147186C65E2}"/>
              </a:ext>
            </a:extLst>
          </p:cNvPr>
          <p:cNvSpPr txBox="1"/>
          <p:nvPr/>
        </p:nvSpPr>
        <p:spPr>
          <a:xfrm>
            <a:off x="7961237" y="4483763"/>
            <a:ext cx="1590704" cy="261610"/>
          </a:xfrm>
          <a:prstGeom prst="rect">
            <a:avLst/>
          </a:prstGeom>
          <a:noFill/>
        </p:spPr>
        <p:txBody>
          <a:bodyPr wrap="square" rtlCol="0">
            <a:spAutoFit/>
          </a:bodyPr>
          <a:lstStyle/>
          <a:p>
            <a:pPr algn="ctr"/>
            <a:r>
              <a:rPr lang="en-US" sz="1100" dirty="0">
                <a:solidFill>
                  <a:schemeClr val="bg2">
                    <a:lumMod val="25000"/>
                  </a:schemeClr>
                </a:solidFill>
                <a:latin typeface="Leelawadee" panose="020B0502040204020203" pitchFamily="34" charset="-34"/>
                <a:cs typeface="Leelawadee" panose="020B0502040204020203" pitchFamily="34" charset="-34"/>
              </a:rPr>
              <a:t>Binary Commands</a:t>
            </a:r>
          </a:p>
        </p:txBody>
      </p:sp>
      <p:cxnSp>
        <p:nvCxnSpPr>
          <p:cNvPr id="20" name="ลูกศรเชื่อมต่อแบบตรง 19">
            <a:extLst>
              <a:ext uri="{FF2B5EF4-FFF2-40B4-BE49-F238E27FC236}">
                <a16:creationId xmlns:a16="http://schemas.microsoft.com/office/drawing/2014/main" id="{7DF4CEAD-86C6-4AFE-BE15-C86BF971FA6C}"/>
              </a:ext>
            </a:extLst>
          </p:cNvPr>
          <p:cNvCxnSpPr/>
          <p:nvPr/>
        </p:nvCxnSpPr>
        <p:spPr>
          <a:xfrm flipV="1">
            <a:off x="5027519" y="2174236"/>
            <a:ext cx="0" cy="1460369"/>
          </a:xfrm>
          <a:prstGeom prst="straightConnector1">
            <a:avLst/>
          </a:prstGeom>
          <a:ln w="571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ลูกศรเชื่อมต่อแบบตรง 20">
            <a:extLst>
              <a:ext uri="{FF2B5EF4-FFF2-40B4-BE49-F238E27FC236}">
                <a16:creationId xmlns:a16="http://schemas.microsoft.com/office/drawing/2014/main" id="{9BDC4527-DB2E-4039-875E-94BEB266D781}"/>
              </a:ext>
            </a:extLst>
          </p:cNvPr>
          <p:cNvCxnSpPr/>
          <p:nvPr/>
        </p:nvCxnSpPr>
        <p:spPr>
          <a:xfrm>
            <a:off x="5213710" y="2231801"/>
            <a:ext cx="0" cy="1428204"/>
          </a:xfrm>
          <a:prstGeom prst="straightConnector1">
            <a:avLst/>
          </a:prstGeom>
          <a:ln w="57150">
            <a:solidFill>
              <a:schemeClr val="bg2">
                <a:lumMod val="2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23" name="Picture 6" descr="computer icon">
            <a:extLst>
              <a:ext uri="{FF2B5EF4-FFF2-40B4-BE49-F238E27FC236}">
                <a16:creationId xmlns:a16="http://schemas.microsoft.com/office/drawing/2014/main" id="{7AAF9CEF-8A70-460C-92E3-AD441504797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70590" y="942572"/>
            <a:ext cx="1218785" cy="121878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cxnSp>
        <p:nvCxnSpPr>
          <p:cNvPr id="25" name="ลูกศรเชื่อมต่อแบบตรง 24">
            <a:extLst>
              <a:ext uri="{FF2B5EF4-FFF2-40B4-BE49-F238E27FC236}">
                <a16:creationId xmlns:a16="http://schemas.microsoft.com/office/drawing/2014/main" id="{78819197-8354-4CE0-B2C5-92FA53B6417D}"/>
              </a:ext>
            </a:extLst>
          </p:cNvPr>
          <p:cNvCxnSpPr>
            <a:cxnSpLocks/>
          </p:cNvCxnSpPr>
          <p:nvPr/>
        </p:nvCxnSpPr>
        <p:spPr>
          <a:xfrm flipH="1">
            <a:off x="5975967" y="1451920"/>
            <a:ext cx="1608929" cy="0"/>
          </a:xfrm>
          <a:prstGeom prst="straightConnector1">
            <a:avLst/>
          </a:prstGeom>
          <a:ln w="57150">
            <a:solidFill>
              <a:schemeClr val="bg2">
                <a:lumMod val="2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8" name="ชื่อเรื่อง 1">
            <a:extLst>
              <a:ext uri="{FF2B5EF4-FFF2-40B4-BE49-F238E27FC236}">
                <a16:creationId xmlns:a16="http://schemas.microsoft.com/office/drawing/2014/main" id="{72F54C71-DE1F-475F-86B3-5B4F825708BA}"/>
              </a:ext>
            </a:extLst>
          </p:cNvPr>
          <p:cNvSpPr txBox="1">
            <a:spLocks/>
          </p:cNvSpPr>
          <p:nvPr/>
        </p:nvSpPr>
        <p:spPr>
          <a:xfrm>
            <a:off x="1553841" y="189964"/>
            <a:ext cx="7408810" cy="97030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th-TH" b="1" dirty="0">
                <a:latin typeface="Leelawadee" panose="020B0502040204020203" pitchFamily="34" charset="-34"/>
                <a:cs typeface="Leelawadee" panose="020B0502040204020203" pitchFamily="34" charset="-34"/>
              </a:rPr>
              <a:t>หลักการทำงาน</a:t>
            </a:r>
            <a:endParaRPr lang="en-US" b="1" dirty="0">
              <a:latin typeface="Leelawadee" panose="020B0502040204020203" pitchFamily="34" charset="-34"/>
              <a:cs typeface="Leelawadee" panose="020B0502040204020203" pitchFamily="34" charset="-34"/>
            </a:endParaRPr>
          </a:p>
        </p:txBody>
      </p:sp>
      <p:pic>
        <p:nvPicPr>
          <p:cNvPr id="29" name="Picture 8" descr="Image result for air conditioner .png">
            <a:extLst>
              <a:ext uri="{FF2B5EF4-FFF2-40B4-BE49-F238E27FC236}">
                <a16:creationId xmlns:a16="http://schemas.microsoft.com/office/drawing/2014/main" id="{A9DCB552-882F-4621-81A2-A88CC21F81A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9997519" y="3539751"/>
            <a:ext cx="1849797" cy="106061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6" descr="Image result for television png">
            <a:extLst>
              <a:ext uri="{FF2B5EF4-FFF2-40B4-BE49-F238E27FC236}">
                <a16:creationId xmlns:a16="http://schemas.microsoft.com/office/drawing/2014/main" id="{B31A0F5E-74FD-4255-9721-22AA6ACF4F9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H="1">
            <a:off x="10087042" y="4394975"/>
            <a:ext cx="1760274" cy="168615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8" descr="Image result for fan png">
            <a:extLst>
              <a:ext uri="{FF2B5EF4-FFF2-40B4-BE49-F238E27FC236}">
                <a16:creationId xmlns:a16="http://schemas.microsoft.com/office/drawing/2014/main" id="{3DCEBD95-EA4A-4B47-8050-5E5D1E23C7F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43153" y="2552542"/>
            <a:ext cx="1806179" cy="1540069"/>
          </a:xfrm>
          <a:prstGeom prst="rect">
            <a:avLst/>
          </a:prstGeom>
          <a:noFill/>
          <a:extLst>
            <a:ext uri="{909E8E84-426E-40DD-AFC4-6F175D3DCCD1}">
              <a14:hiddenFill xmlns:a14="http://schemas.microsoft.com/office/drawing/2010/main">
                <a:solidFill>
                  <a:srgbClr val="FFFFFF"/>
                </a:solidFill>
              </a14:hiddenFill>
            </a:ext>
          </a:extLst>
        </p:spPr>
      </p:pic>
      <p:sp>
        <p:nvSpPr>
          <p:cNvPr id="32" name="กล่องข้อความ 31">
            <a:extLst>
              <a:ext uri="{FF2B5EF4-FFF2-40B4-BE49-F238E27FC236}">
                <a16:creationId xmlns:a16="http://schemas.microsoft.com/office/drawing/2014/main" id="{6ADC9EA4-E559-48F9-A106-5476C9310478}"/>
              </a:ext>
            </a:extLst>
          </p:cNvPr>
          <p:cNvSpPr txBox="1"/>
          <p:nvPr/>
        </p:nvSpPr>
        <p:spPr>
          <a:xfrm>
            <a:off x="8134532" y="1343194"/>
            <a:ext cx="641522" cy="307777"/>
          </a:xfrm>
          <a:prstGeom prst="rect">
            <a:avLst/>
          </a:prstGeom>
          <a:noFill/>
        </p:spPr>
        <p:txBody>
          <a:bodyPr wrap="none" rtlCol="0">
            <a:spAutoFit/>
          </a:bodyPr>
          <a:lstStyle/>
          <a:p>
            <a:r>
              <a:rPr lang="en-US" sz="1400" dirty="0">
                <a:solidFill>
                  <a:schemeClr val="bg2">
                    <a:lumMod val="25000"/>
                  </a:schemeClr>
                </a:solidFill>
                <a:latin typeface="Leelawadee" panose="020B0502040204020203" pitchFamily="34" charset="-34"/>
                <a:cs typeface="Leelawadee" panose="020B0502040204020203" pitchFamily="34" charset="-34"/>
              </a:rPr>
              <a:t>Client</a:t>
            </a:r>
          </a:p>
        </p:txBody>
      </p:sp>
      <p:pic>
        <p:nvPicPr>
          <p:cNvPr id="33" name="Picture 20" descr="Image result for STB png">
            <a:extLst>
              <a:ext uri="{FF2B5EF4-FFF2-40B4-BE49-F238E27FC236}">
                <a16:creationId xmlns:a16="http://schemas.microsoft.com/office/drawing/2014/main" id="{99B4B2A9-9BFA-4587-9A1C-7E7C3A525DD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43169" y="5350017"/>
            <a:ext cx="1299112" cy="917173"/>
          </a:xfrm>
          <a:prstGeom prst="rect">
            <a:avLst/>
          </a:prstGeom>
          <a:noFill/>
          <a:extLst>
            <a:ext uri="{909E8E84-426E-40DD-AFC4-6F175D3DCCD1}">
              <a14:hiddenFill xmlns:a14="http://schemas.microsoft.com/office/drawing/2010/main">
                <a:solidFill>
                  <a:srgbClr val="FFFFFF"/>
                </a:solidFill>
              </a14:hiddenFill>
            </a:ext>
          </a:extLst>
        </p:spPr>
      </p:pic>
      <p:sp>
        <p:nvSpPr>
          <p:cNvPr id="34" name="กล่องข้อความ 33">
            <a:extLst>
              <a:ext uri="{FF2B5EF4-FFF2-40B4-BE49-F238E27FC236}">
                <a16:creationId xmlns:a16="http://schemas.microsoft.com/office/drawing/2014/main" id="{93927334-D5FB-4DEA-80B6-66BCFDD8CA08}"/>
              </a:ext>
            </a:extLst>
          </p:cNvPr>
          <p:cNvSpPr txBox="1"/>
          <p:nvPr/>
        </p:nvSpPr>
        <p:spPr>
          <a:xfrm>
            <a:off x="1634516" y="4797313"/>
            <a:ext cx="1459278" cy="253916"/>
          </a:xfrm>
          <a:prstGeom prst="rect">
            <a:avLst/>
          </a:prstGeom>
          <a:noFill/>
        </p:spPr>
        <p:txBody>
          <a:bodyPr wrap="square" rtlCol="0">
            <a:spAutoFit/>
          </a:bodyPr>
          <a:lstStyle/>
          <a:p>
            <a:pPr algn="ctr"/>
            <a:r>
              <a:rPr lang="en-US" sz="1050" dirty="0">
                <a:solidFill>
                  <a:schemeClr val="bg2">
                    <a:lumMod val="25000"/>
                  </a:schemeClr>
                </a:solidFill>
                <a:latin typeface="Leelawadee" panose="020B0502040204020203" pitchFamily="34" charset="-34"/>
                <a:cs typeface="Leelawadee" panose="020B0502040204020203" pitchFamily="34" charset="-34"/>
              </a:rPr>
              <a:t>Infrared Receiver</a:t>
            </a:r>
          </a:p>
        </p:txBody>
      </p:sp>
      <p:sp>
        <p:nvSpPr>
          <p:cNvPr id="35" name="กล่องข้อความ 34">
            <a:extLst>
              <a:ext uri="{FF2B5EF4-FFF2-40B4-BE49-F238E27FC236}">
                <a16:creationId xmlns:a16="http://schemas.microsoft.com/office/drawing/2014/main" id="{D9A23556-7EE7-47A2-818A-F34AB9952F48}"/>
              </a:ext>
            </a:extLst>
          </p:cNvPr>
          <p:cNvSpPr txBox="1"/>
          <p:nvPr/>
        </p:nvSpPr>
        <p:spPr>
          <a:xfrm>
            <a:off x="7988831" y="4797313"/>
            <a:ext cx="1637923" cy="253916"/>
          </a:xfrm>
          <a:prstGeom prst="rect">
            <a:avLst/>
          </a:prstGeom>
          <a:noFill/>
        </p:spPr>
        <p:txBody>
          <a:bodyPr wrap="square" rtlCol="0">
            <a:spAutoFit/>
          </a:bodyPr>
          <a:lstStyle/>
          <a:p>
            <a:pPr algn="ctr"/>
            <a:r>
              <a:rPr lang="en-US" sz="1050" dirty="0">
                <a:solidFill>
                  <a:schemeClr val="bg2">
                    <a:lumMod val="25000"/>
                  </a:schemeClr>
                </a:solidFill>
                <a:latin typeface="Leelawadee" panose="020B0502040204020203" pitchFamily="34" charset="-34"/>
                <a:cs typeface="Leelawadee" panose="020B0502040204020203" pitchFamily="34" charset="-34"/>
              </a:rPr>
              <a:t>Infrared Transmitter</a:t>
            </a:r>
          </a:p>
        </p:txBody>
      </p:sp>
      <p:sp>
        <p:nvSpPr>
          <p:cNvPr id="36" name="กล่องข้อความ 35">
            <a:extLst>
              <a:ext uri="{FF2B5EF4-FFF2-40B4-BE49-F238E27FC236}">
                <a16:creationId xmlns:a16="http://schemas.microsoft.com/office/drawing/2014/main" id="{0C0C35AE-19ED-4B72-B2BB-F9666A08F43C}"/>
              </a:ext>
            </a:extLst>
          </p:cNvPr>
          <p:cNvSpPr txBox="1"/>
          <p:nvPr/>
        </p:nvSpPr>
        <p:spPr>
          <a:xfrm>
            <a:off x="7950286" y="1942707"/>
            <a:ext cx="1122422" cy="307777"/>
          </a:xfrm>
          <a:prstGeom prst="rect">
            <a:avLst/>
          </a:prstGeom>
          <a:noFill/>
        </p:spPr>
        <p:txBody>
          <a:bodyPr wrap="none" rtlCol="0">
            <a:spAutoFit/>
          </a:bodyPr>
          <a:lstStyle/>
          <a:p>
            <a:pPr algn="ctr"/>
            <a:r>
              <a:rPr lang="en-US" sz="1400" dirty="0">
                <a:solidFill>
                  <a:schemeClr val="bg2">
                    <a:lumMod val="25000"/>
                  </a:schemeClr>
                </a:solidFill>
                <a:latin typeface="Leelawadee" panose="020B0502040204020203" pitchFamily="34" charset="-34"/>
                <a:cs typeface="Leelawadee" panose="020B0502040204020203" pitchFamily="34" charset="-34"/>
              </a:rPr>
              <a:t>User Device</a:t>
            </a:r>
          </a:p>
        </p:txBody>
      </p:sp>
      <p:sp>
        <p:nvSpPr>
          <p:cNvPr id="38" name="กล่องข้อความ 37">
            <a:extLst>
              <a:ext uri="{FF2B5EF4-FFF2-40B4-BE49-F238E27FC236}">
                <a16:creationId xmlns:a16="http://schemas.microsoft.com/office/drawing/2014/main" id="{9DC7E2A2-1BAA-47BD-8BCC-730693CBF0DF}"/>
              </a:ext>
            </a:extLst>
          </p:cNvPr>
          <p:cNvSpPr txBox="1"/>
          <p:nvPr/>
        </p:nvSpPr>
        <p:spPr>
          <a:xfrm>
            <a:off x="8848857" y="2665287"/>
            <a:ext cx="1590704" cy="261610"/>
          </a:xfrm>
          <a:prstGeom prst="rect">
            <a:avLst/>
          </a:prstGeom>
          <a:noFill/>
        </p:spPr>
        <p:txBody>
          <a:bodyPr wrap="square" rtlCol="0">
            <a:spAutoFit/>
          </a:bodyPr>
          <a:lstStyle/>
          <a:p>
            <a:pPr algn="ctr"/>
            <a:r>
              <a:rPr lang="en-US" sz="1100" dirty="0">
                <a:solidFill>
                  <a:schemeClr val="bg2">
                    <a:lumMod val="25000"/>
                  </a:schemeClr>
                </a:solidFill>
                <a:latin typeface="Leelawadee" panose="020B0502040204020203" pitchFamily="34" charset="-34"/>
                <a:cs typeface="Leelawadee" panose="020B0502040204020203" pitchFamily="34" charset="-34"/>
              </a:rPr>
              <a:t>IR Fan</a:t>
            </a:r>
          </a:p>
        </p:txBody>
      </p:sp>
      <p:sp>
        <p:nvSpPr>
          <p:cNvPr id="39" name="กล่องข้อความ 38">
            <a:extLst>
              <a:ext uri="{FF2B5EF4-FFF2-40B4-BE49-F238E27FC236}">
                <a16:creationId xmlns:a16="http://schemas.microsoft.com/office/drawing/2014/main" id="{D636DCD3-8CA5-4CF9-B4CF-BD27F65F82F1}"/>
              </a:ext>
            </a:extLst>
          </p:cNvPr>
          <p:cNvSpPr txBox="1"/>
          <p:nvPr/>
        </p:nvSpPr>
        <p:spPr>
          <a:xfrm>
            <a:off x="10347050" y="3293990"/>
            <a:ext cx="1590704" cy="261610"/>
          </a:xfrm>
          <a:prstGeom prst="rect">
            <a:avLst/>
          </a:prstGeom>
          <a:noFill/>
        </p:spPr>
        <p:txBody>
          <a:bodyPr wrap="square" rtlCol="0">
            <a:spAutoFit/>
          </a:bodyPr>
          <a:lstStyle/>
          <a:p>
            <a:pPr algn="ctr"/>
            <a:r>
              <a:rPr lang="en-US" sz="1100" dirty="0">
                <a:solidFill>
                  <a:schemeClr val="bg2">
                    <a:lumMod val="10000"/>
                  </a:schemeClr>
                </a:solidFill>
                <a:latin typeface="Leelawadee" panose="020B0502040204020203" pitchFamily="34" charset="-34"/>
                <a:cs typeface="Leelawadee" panose="020B0502040204020203" pitchFamily="34" charset="-34"/>
              </a:rPr>
              <a:t>Air Conditioner</a:t>
            </a:r>
          </a:p>
        </p:txBody>
      </p:sp>
      <p:sp>
        <p:nvSpPr>
          <p:cNvPr id="40" name="กล่องข้อความ 39">
            <a:extLst>
              <a:ext uri="{FF2B5EF4-FFF2-40B4-BE49-F238E27FC236}">
                <a16:creationId xmlns:a16="http://schemas.microsoft.com/office/drawing/2014/main" id="{3F0F108B-B7B3-40D4-A36C-DADC38ADE205}"/>
              </a:ext>
            </a:extLst>
          </p:cNvPr>
          <p:cNvSpPr txBox="1"/>
          <p:nvPr/>
        </p:nvSpPr>
        <p:spPr>
          <a:xfrm>
            <a:off x="10301373" y="4495306"/>
            <a:ext cx="1298004" cy="261610"/>
          </a:xfrm>
          <a:prstGeom prst="rect">
            <a:avLst/>
          </a:prstGeom>
          <a:noFill/>
        </p:spPr>
        <p:txBody>
          <a:bodyPr wrap="square" rtlCol="0">
            <a:spAutoFit/>
          </a:bodyPr>
          <a:lstStyle/>
          <a:p>
            <a:pPr algn="ctr"/>
            <a:r>
              <a:rPr lang="en-US" sz="1100" dirty="0">
                <a:solidFill>
                  <a:schemeClr val="bg2">
                    <a:lumMod val="10000"/>
                  </a:schemeClr>
                </a:solidFill>
                <a:latin typeface="Leelawadee" panose="020B0502040204020203" pitchFamily="34" charset="-34"/>
                <a:cs typeface="Leelawadee" panose="020B0502040204020203" pitchFamily="34" charset="-34"/>
              </a:rPr>
              <a:t>TV</a:t>
            </a:r>
          </a:p>
        </p:txBody>
      </p:sp>
      <p:sp>
        <p:nvSpPr>
          <p:cNvPr id="41" name="กล่องข้อความ 40">
            <a:extLst>
              <a:ext uri="{FF2B5EF4-FFF2-40B4-BE49-F238E27FC236}">
                <a16:creationId xmlns:a16="http://schemas.microsoft.com/office/drawing/2014/main" id="{F3972491-F426-4542-B454-D989889A98F6}"/>
              </a:ext>
            </a:extLst>
          </p:cNvPr>
          <p:cNvSpPr txBox="1"/>
          <p:nvPr/>
        </p:nvSpPr>
        <p:spPr>
          <a:xfrm>
            <a:off x="8525522" y="5254139"/>
            <a:ext cx="1590704" cy="261610"/>
          </a:xfrm>
          <a:prstGeom prst="rect">
            <a:avLst/>
          </a:prstGeom>
          <a:noFill/>
        </p:spPr>
        <p:txBody>
          <a:bodyPr wrap="square" rtlCol="0">
            <a:spAutoFit/>
          </a:bodyPr>
          <a:lstStyle/>
          <a:p>
            <a:pPr algn="ctr"/>
            <a:r>
              <a:rPr lang="en-US" sz="1100" dirty="0">
                <a:solidFill>
                  <a:schemeClr val="bg2">
                    <a:lumMod val="25000"/>
                  </a:schemeClr>
                </a:solidFill>
                <a:latin typeface="Leelawadee" panose="020B0502040204020203" pitchFamily="34" charset="-34"/>
                <a:cs typeface="Leelawadee" panose="020B0502040204020203" pitchFamily="34" charset="-34"/>
              </a:rPr>
              <a:t>STB</a:t>
            </a:r>
          </a:p>
        </p:txBody>
      </p:sp>
      <p:pic>
        <p:nvPicPr>
          <p:cNvPr id="1026" name="Picture 2" descr="à¸à¸¥à¸à¸²à¸£à¸à¹à¸à¸«à¸²à¸£à¸¹à¸à¸ à¸²à¸à¸ªà¸³à¸«à¸£à¸±à¸ nodejs">
            <a:extLst>
              <a:ext uri="{FF2B5EF4-FFF2-40B4-BE49-F238E27FC236}">
                <a16:creationId xmlns:a16="http://schemas.microsoft.com/office/drawing/2014/main" id="{437316EC-2455-4855-B713-CB196EFA6BE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14153" y="719589"/>
            <a:ext cx="1236540" cy="142820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à¸à¸¥à¸à¸²à¸£à¸à¹à¸à¸«à¸²à¸£à¸¹à¸à¸ à¸²à¸à¸ªà¸³à¸«à¸£à¸±à¸ mysql">
            <a:extLst>
              <a:ext uri="{FF2B5EF4-FFF2-40B4-BE49-F238E27FC236}">
                <a16:creationId xmlns:a16="http://schemas.microsoft.com/office/drawing/2014/main" id="{D3E0CEFC-17E7-407A-9FC3-F4AC41F2163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1873" y="864884"/>
            <a:ext cx="1854513" cy="956620"/>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ลูกศรเชื่อมต่อแบบตรง 47">
            <a:extLst>
              <a:ext uri="{FF2B5EF4-FFF2-40B4-BE49-F238E27FC236}">
                <a16:creationId xmlns:a16="http://schemas.microsoft.com/office/drawing/2014/main" id="{B3273001-DDE6-40DC-A63E-534BDB2E4E4B}"/>
              </a:ext>
            </a:extLst>
          </p:cNvPr>
          <p:cNvCxnSpPr>
            <a:cxnSpLocks/>
          </p:cNvCxnSpPr>
          <p:nvPr/>
        </p:nvCxnSpPr>
        <p:spPr>
          <a:xfrm>
            <a:off x="2749920" y="1414058"/>
            <a:ext cx="1676945" cy="0"/>
          </a:xfrm>
          <a:prstGeom prst="straightConnector1">
            <a:avLst/>
          </a:prstGeom>
          <a:ln w="571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ลูกศรเชื่อมต่อแบบตรง 48">
            <a:extLst>
              <a:ext uri="{FF2B5EF4-FFF2-40B4-BE49-F238E27FC236}">
                <a16:creationId xmlns:a16="http://schemas.microsoft.com/office/drawing/2014/main" id="{133C7A6B-5E50-4B52-8AD4-53E253087C7C}"/>
              </a:ext>
            </a:extLst>
          </p:cNvPr>
          <p:cNvCxnSpPr>
            <a:cxnSpLocks/>
          </p:cNvCxnSpPr>
          <p:nvPr/>
        </p:nvCxnSpPr>
        <p:spPr>
          <a:xfrm flipH="1">
            <a:off x="2749920" y="1598415"/>
            <a:ext cx="1608929" cy="0"/>
          </a:xfrm>
          <a:prstGeom prst="straightConnector1">
            <a:avLst/>
          </a:prstGeom>
          <a:ln w="57150">
            <a:solidFill>
              <a:schemeClr val="bg2">
                <a:lumMod val="2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0" name="กล่องข้อความ 49">
            <a:extLst>
              <a:ext uri="{FF2B5EF4-FFF2-40B4-BE49-F238E27FC236}">
                <a16:creationId xmlns:a16="http://schemas.microsoft.com/office/drawing/2014/main" id="{210F3AEF-0B46-4E66-9C3D-B1BE0A4FB025}"/>
              </a:ext>
            </a:extLst>
          </p:cNvPr>
          <p:cNvSpPr txBox="1"/>
          <p:nvPr/>
        </p:nvSpPr>
        <p:spPr>
          <a:xfrm rot="16200000">
            <a:off x="4163261" y="2727875"/>
            <a:ext cx="1326514" cy="400110"/>
          </a:xfrm>
          <a:prstGeom prst="rect">
            <a:avLst/>
          </a:prstGeom>
          <a:noFill/>
        </p:spPr>
        <p:txBody>
          <a:bodyPr wrap="square" rtlCol="0">
            <a:spAutoFit/>
          </a:bodyPr>
          <a:lstStyle/>
          <a:p>
            <a:pPr algn="ctr"/>
            <a:r>
              <a:rPr lang="en-US" sz="1000" dirty="0" err="1">
                <a:solidFill>
                  <a:schemeClr val="bg2">
                    <a:lumMod val="25000"/>
                  </a:schemeClr>
                </a:solidFill>
                <a:latin typeface="Leelawadee" panose="020B0502040204020203" pitchFamily="34" charset="-34"/>
                <a:cs typeface="Leelawadee" panose="020B0502040204020203" pitchFamily="34" charset="-34"/>
              </a:rPr>
              <a:t>rawData</a:t>
            </a:r>
            <a:endParaRPr lang="en-US" sz="1000" dirty="0">
              <a:solidFill>
                <a:schemeClr val="bg2">
                  <a:lumMod val="25000"/>
                </a:schemeClr>
              </a:solidFill>
              <a:latin typeface="Leelawadee" panose="020B0502040204020203" pitchFamily="34" charset="-34"/>
              <a:cs typeface="Leelawadee" panose="020B0502040204020203" pitchFamily="34" charset="-34"/>
            </a:endParaRPr>
          </a:p>
          <a:p>
            <a:pPr algn="ctr"/>
            <a:r>
              <a:rPr lang="en-US" sz="1000" dirty="0">
                <a:solidFill>
                  <a:schemeClr val="bg2">
                    <a:lumMod val="25000"/>
                  </a:schemeClr>
                </a:solidFill>
                <a:latin typeface="Leelawadee" panose="020B0502040204020203" pitchFamily="34" charset="-34"/>
                <a:cs typeface="Leelawadee" panose="020B0502040204020203" pitchFamily="34" charset="-34"/>
              </a:rPr>
              <a:t>&amp;  button</a:t>
            </a:r>
          </a:p>
        </p:txBody>
      </p:sp>
      <p:sp>
        <p:nvSpPr>
          <p:cNvPr id="51" name="กล่องข้อความ 50">
            <a:extLst>
              <a:ext uri="{FF2B5EF4-FFF2-40B4-BE49-F238E27FC236}">
                <a16:creationId xmlns:a16="http://schemas.microsoft.com/office/drawing/2014/main" id="{C33963EA-BDE6-4658-A51D-BB21BEDAF46F}"/>
              </a:ext>
            </a:extLst>
          </p:cNvPr>
          <p:cNvSpPr txBox="1"/>
          <p:nvPr/>
        </p:nvSpPr>
        <p:spPr>
          <a:xfrm>
            <a:off x="2925135" y="1679078"/>
            <a:ext cx="1326514" cy="400110"/>
          </a:xfrm>
          <a:prstGeom prst="rect">
            <a:avLst/>
          </a:prstGeom>
          <a:noFill/>
        </p:spPr>
        <p:txBody>
          <a:bodyPr wrap="square" rtlCol="0">
            <a:spAutoFit/>
          </a:bodyPr>
          <a:lstStyle/>
          <a:p>
            <a:pPr algn="ctr"/>
            <a:r>
              <a:rPr lang="en-US" sz="1000" dirty="0">
                <a:solidFill>
                  <a:schemeClr val="bg2">
                    <a:lumMod val="25000"/>
                  </a:schemeClr>
                </a:solidFill>
                <a:latin typeface="Leelawadee" panose="020B0502040204020203" pitchFamily="34" charset="-34"/>
                <a:cs typeface="Leelawadee" panose="020B0502040204020203" pitchFamily="34" charset="-34"/>
              </a:rPr>
              <a:t>Binary Commands &amp;  button</a:t>
            </a:r>
          </a:p>
        </p:txBody>
      </p:sp>
      <p:sp>
        <p:nvSpPr>
          <p:cNvPr id="52" name="กล่องข้อความ 51">
            <a:extLst>
              <a:ext uri="{FF2B5EF4-FFF2-40B4-BE49-F238E27FC236}">
                <a16:creationId xmlns:a16="http://schemas.microsoft.com/office/drawing/2014/main" id="{0988A955-A79B-4DAD-8E63-636B5BC2D8CB}"/>
              </a:ext>
            </a:extLst>
          </p:cNvPr>
          <p:cNvSpPr txBox="1"/>
          <p:nvPr/>
        </p:nvSpPr>
        <p:spPr>
          <a:xfrm>
            <a:off x="6147384" y="1128622"/>
            <a:ext cx="1326514" cy="246221"/>
          </a:xfrm>
          <a:prstGeom prst="rect">
            <a:avLst/>
          </a:prstGeom>
          <a:noFill/>
        </p:spPr>
        <p:txBody>
          <a:bodyPr wrap="square" rtlCol="0">
            <a:spAutoFit/>
          </a:bodyPr>
          <a:lstStyle/>
          <a:p>
            <a:pPr algn="ctr"/>
            <a:r>
              <a:rPr lang="en-US" sz="1000" dirty="0">
                <a:solidFill>
                  <a:schemeClr val="bg2">
                    <a:lumMod val="25000"/>
                  </a:schemeClr>
                </a:solidFill>
                <a:latin typeface="Leelawadee" panose="020B0502040204020203" pitchFamily="34" charset="-34"/>
                <a:cs typeface="Leelawadee" panose="020B0502040204020203" pitchFamily="34" charset="-34"/>
              </a:rPr>
              <a:t>Remote &amp; </a:t>
            </a:r>
            <a:r>
              <a:rPr lang="en-US" sz="1000" dirty="0" err="1">
                <a:solidFill>
                  <a:schemeClr val="bg2">
                    <a:lumMod val="25000"/>
                  </a:schemeClr>
                </a:solidFill>
                <a:latin typeface="Leelawadee" panose="020B0502040204020203" pitchFamily="34" charset="-34"/>
                <a:cs typeface="Leelawadee" panose="020B0502040204020203" pitchFamily="34" charset="-34"/>
              </a:rPr>
              <a:t>botton</a:t>
            </a:r>
            <a:endParaRPr lang="en-US" sz="1000" dirty="0">
              <a:solidFill>
                <a:schemeClr val="bg2">
                  <a:lumMod val="25000"/>
                </a:schemeClr>
              </a:solidFill>
              <a:latin typeface="Leelawadee" panose="020B0502040204020203" pitchFamily="34" charset="-34"/>
              <a:cs typeface="Leelawadee" panose="020B0502040204020203" pitchFamily="34" charset="-34"/>
            </a:endParaRPr>
          </a:p>
        </p:txBody>
      </p:sp>
      <p:sp>
        <p:nvSpPr>
          <p:cNvPr id="54" name="กล่องข้อความ 53">
            <a:extLst>
              <a:ext uri="{FF2B5EF4-FFF2-40B4-BE49-F238E27FC236}">
                <a16:creationId xmlns:a16="http://schemas.microsoft.com/office/drawing/2014/main" id="{024221AE-A605-49D5-B9A9-127D804FBD18}"/>
              </a:ext>
            </a:extLst>
          </p:cNvPr>
          <p:cNvSpPr txBox="1"/>
          <p:nvPr/>
        </p:nvSpPr>
        <p:spPr>
          <a:xfrm>
            <a:off x="2896705" y="1114104"/>
            <a:ext cx="1326514" cy="246221"/>
          </a:xfrm>
          <a:prstGeom prst="rect">
            <a:avLst/>
          </a:prstGeom>
          <a:noFill/>
        </p:spPr>
        <p:txBody>
          <a:bodyPr wrap="square" rtlCol="0">
            <a:spAutoFit/>
          </a:bodyPr>
          <a:lstStyle/>
          <a:p>
            <a:pPr algn="ctr"/>
            <a:r>
              <a:rPr lang="en-US" sz="1000" dirty="0">
                <a:solidFill>
                  <a:schemeClr val="bg2">
                    <a:lumMod val="25000"/>
                  </a:schemeClr>
                </a:solidFill>
                <a:latin typeface="Leelawadee" panose="020B0502040204020203" pitchFamily="34" charset="-34"/>
                <a:cs typeface="Leelawadee" panose="020B0502040204020203" pitchFamily="34" charset="-34"/>
              </a:rPr>
              <a:t>Raw Data</a:t>
            </a:r>
          </a:p>
        </p:txBody>
      </p:sp>
    </p:spTree>
    <p:extLst>
      <p:ext uri="{BB962C8B-B14F-4D97-AF65-F5344CB8AC3E}">
        <p14:creationId xmlns:p14="http://schemas.microsoft.com/office/powerpoint/2010/main" val="433347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0A3FB06F-7FFC-44A8-960B-380190FAA205}"/>
              </a:ext>
            </a:extLst>
          </p:cNvPr>
          <p:cNvSpPr>
            <a:spLocks noGrp="1"/>
          </p:cNvSpPr>
          <p:nvPr>
            <p:ph type="title"/>
          </p:nvPr>
        </p:nvSpPr>
        <p:spPr>
          <a:xfrm>
            <a:off x="947716" y="934720"/>
            <a:ext cx="8596668" cy="3710058"/>
          </a:xfrm>
        </p:spPr>
        <p:txBody>
          <a:bodyPr>
            <a:noAutofit/>
          </a:bodyPr>
          <a:lstStyle/>
          <a:p>
            <a:pPr>
              <a:lnSpc>
                <a:spcPct val="150000"/>
              </a:lnSpc>
            </a:pPr>
            <a:r>
              <a:rPr lang="en-US" sz="2000" dirty="0">
                <a:latin typeface="Leelawadee" panose="020B0502040204020203" pitchFamily="34" charset="-34"/>
                <a:cs typeface="Leelawadee" panose="020B0502040204020203" pitchFamily="34" charset="-34"/>
              </a:rPr>
              <a:t>1. </a:t>
            </a:r>
            <a:r>
              <a:rPr lang="th-TH" sz="2000" dirty="0">
                <a:latin typeface="Leelawadee" panose="020B0502040204020203" pitchFamily="34" charset="-34"/>
                <a:cs typeface="Leelawadee" panose="020B0502040204020203" pitchFamily="34" charset="-34"/>
              </a:rPr>
              <a:t>ต่ออุปกรณ์เข้ากับ ปลั๊กไฟ</a:t>
            </a:r>
            <a:br>
              <a:rPr lang="th-TH" sz="2000" dirty="0">
                <a:latin typeface="Leelawadee" panose="020B0502040204020203" pitchFamily="34" charset="-34"/>
                <a:cs typeface="Leelawadee" panose="020B0502040204020203" pitchFamily="34" charset="-34"/>
              </a:rPr>
            </a:br>
            <a:r>
              <a:rPr lang="th-TH" sz="2000" dirty="0">
                <a:latin typeface="Leelawadee" panose="020B0502040204020203" pitchFamily="34" charset="-34"/>
                <a:cs typeface="Leelawadee" panose="020B0502040204020203" pitchFamily="34" charset="-34"/>
              </a:rPr>
              <a:t>2. ค้นหา </a:t>
            </a:r>
            <a:r>
              <a:rPr lang="en-US" sz="2000" dirty="0" err="1">
                <a:latin typeface="Leelawadee" panose="020B0502040204020203" pitchFamily="34" charset="-34"/>
                <a:cs typeface="Leelawadee" panose="020B0502040204020203" pitchFamily="34" charset="-34"/>
              </a:rPr>
              <a:t>wifi</a:t>
            </a:r>
            <a:r>
              <a:rPr lang="en-US" sz="2000" dirty="0">
                <a:latin typeface="Leelawadee" panose="020B0502040204020203" pitchFamily="34" charset="-34"/>
                <a:cs typeface="Leelawadee" panose="020B0502040204020203" pitchFamily="34" charset="-34"/>
              </a:rPr>
              <a:t> </a:t>
            </a:r>
            <a:r>
              <a:rPr lang="th-TH" sz="2000" dirty="0">
                <a:latin typeface="Leelawadee" panose="020B0502040204020203" pitchFamily="34" charset="-34"/>
                <a:cs typeface="Leelawadee" panose="020B0502040204020203" pitchFamily="34" charset="-34"/>
              </a:rPr>
              <a:t>ที่มีชื่อว่า "</a:t>
            </a:r>
            <a:r>
              <a:rPr lang="en-US" sz="2000" dirty="0">
                <a:latin typeface="Leelawadee" panose="020B0502040204020203" pitchFamily="34" charset="-34"/>
                <a:cs typeface="Leelawadee" panose="020B0502040204020203" pitchFamily="34" charset="-34"/>
              </a:rPr>
              <a:t>SMART_HOME"  </a:t>
            </a:r>
            <a:r>
              <a:rPr lang="th-TH" sz="2000" dirty="0">
                <a:latin typeface="Leelawadee" panose="020B0502040204020203" pitchFamily="34" charset="-34"/>
                <a:cs typeface="Leelawadee" panose="020B0502040204020203" pitchFamily="34" charset="-34"/>
              </a:rPr>
              <a:t>แล้วกดเชื่อมต่อ กด"</a:t>
            </a:r>
            <a:r>
              <a:rPr lang="en-US" sz="2000" dirty="0">
                <a:latin typeface="Leelawadee" panose="020B0502040204020203" pitchFamily="34" charset="-34"/>
                <a:cs typeface="Leelawadee" panose="020B0502040204020203" pitchFamily="34" charset="-34"/>
              </a:rPr>
              <a:t>Configure </a:t>
            </a:r>
            <a:r>
              <a:rPr lang="en-US" sz="2000" dirty="0" err="1">
                <a:latin typeface="Leelawadee" panose="020B0502040204020203" pitchFamily="34" charset="-34"/>
                <a:cs typeface="Leelawadee" panose="020B0502040204020203" pitchFamily="34" charset="-34"/>
              </a:rPr>
              <a:t>WiFi</a:t>
            </a:r>
            <a:r>
              <a:rPr lang="en-US" sz="2000" dirty="0">
                <a:latin typeface="Leelawadee" panose="020B0502040204020203" pitchFamily="34" charset="-34"/>
                <a:cs typeface="Leelawadee" panose="020B0502040204020203" pitchFamily="34" charset="-34"/>
              </a:rPr>
              <a:t>"  </a:t>
            </a:r>
            <a:r>
              <a:rPr lang="th-TH" sz="2000" dirty="0">
                <a:latin typeface="Leelawadee" panose="020B0502040204020203" pitchFamily="34" charset="-34"/>
                <a:cs typeface="Leelawadee" panose="020B0502040204020203" pitchFamily="34" charset="-34"/>
              </a:rPr>
              <a:t>ปล.สำหรับการใช้งานครั้งแรก</a:t>
            </a:r>
            <a:br>
              <a:rPr lang="th-TH" sz="2000" dirty="0">
                <a:latin typeface="Leelawadee" panose="020B0502040204020203" pitchFamily="34" charset="-34"/>
                <a:cs typeface="Leelawadee" panose="020B0502040204020203" pitchFamily="34" charset="-34"/>
              </a:rPr>
            </a:br>
            <a:r>
              <a:rPr lang="th-TH" sz="2000" dirty="0">
                <a:latin typeface="Leelawadee" panose="020B0502040204020203" pitchFamily="34" charset="-34"/>
                <a:cs typeface="Leelawadee" panose="020B0502040204020203" pitchFamily="34" charset="-34"/>
              </a:rPr>
              <a:t>3. ใส่ </a:t>
            </a:r>
            <a:r>
              <a:rPr lang="en-US" sz="2000" dirty="0">
                <a:latin typeface="Leelawadee" panose="020B0502040204020203" pitchFamily="34" charset="-34"/>
                <a:cs typeface="Leelawadee" panose="020B0502040204020203" pitchFamily="34" charset="-34"/>
              </a:rPr>
              <a:t>SSID </a:t>
            </a:r>
            <a:r>
              <a:rPr lang="en-US" sz="2000" dirty="0" err="1">
                <a:latin typeface="Leelawadee" panose="020B0502040204020203" pitchFamily="34" charset="-34"/>
                <a:cs typeface="Leelawadee" panose="020B0502040204020203" pitchFamily="34" charset="-34"/>
              </a:rPr>
              <a:t>Wifi</a:t>
            </a:r>
            <a:r>
              <a:rPr lang="en-US" sz="2000" dirty="0">
                <a:latin typeface="Leelawadee" panose="020B0502040204020203" pitchFamily="34" charset="-34"/>
                <a:cs typeface="Leelawadee" panose="020B0502040204020203" pitchFamily="34" charset="-34"/>
              </a:rPr>
              <a:t> </a:t>
            </a:r>
            <a:r>
              <a:rPr lang="th-TH" sz="2000" dirty="0">
                <a:latin typeface="Leelawadee" panose="020B0502040204020203" pitchFamily="34" charset="-34"/>
                <a:cs typeface="Leelawadee" panose="020B0502040204020203" pitchFamily="34" charset="-34"/>
              </a:rPr>
              <a:t>และ </a:t>
            </a:r>
            <a:r>
              <a:rPr lang="en-US" sz="2000" dirty="0">
                <a:latin typeface="Leelawadee" panose="020B0502040204020203" pitchFamily="34" charset="-34"/>
                <a:cs typeface="Leelawadee" panose="020B0502040204020203" pitchFamily="34" charset="-34"/>
              </a:rPr>
              <a:t>password </a:t>
            </a:r>
            <a:r>
              <a:rPr lang="th-TH" sz="2000" dirty="0">
                <a:latin typeface="Leelawadee" panose="020B0502040204020203" pitchFamily="34" charset="-34"/>
                <a:cs typeface="Leelawadee" panose="020B0502040204020203" pitchFamily="34" charset="-34"/>
              </a:rPr>
              <a:t>ของ </a:t>
            </a:r>
            <a:r>
              <a:rPr lang="en-US" sz="2000" dirty="0" err="1">
                <a:latin typeface="Leelawadee" panose="020B0502040204020203" pitchFamily="34" charset="-34"/>
                <a:cs typeface="Leelawadee" panose="020B0502040204020203" pitchFamily="34" charset="-34"/>
              </a:rPr>
              <a:t>wifi</a:t>
            </a:r>
            <a:r>
              <a:rPr lang="en-US" sz="2000" dirty="0">
                <a:latin typeface="Leelawadee" panose="020B0502040204020203" pitchFamily="34" charset="-34"/>
                <a:cs typeface="Leelawadee" panose="020B0502040204020203" pitchFamily="34" charset="-34"/>
              </a:rPr>
              <a:t> </a:t>
            </a:r>
            <a:r>
              <a:rPr lang="th-TH" sz="2000" dirty="0">
                <a:latin typeface="Leelawadee" panose="020B0502040204020203" pitchFamily="34" charset="-34"/>
                <a:cs typeface="Leelawadee" panose="020B0502040204020203" pitchFamily="34" charset="-34"/>
              </a:rPr>
              <a:t>ที่จะให้ตัว </a:t>
            </a:r>
            <a:r>
              <a:rPr lang="en-US" sz="2000" dirty="0">
                <a:latin typeface="Leelawadee" panose="020B0502040204020203" pitchFamily="34" charset="-34"/>
                <a:cs typeface="Leelawadee" panose="020B0502040204020203" pitchFamily="34" charset="-34"/>
              </a:rPr>
              <a:t>smart home </a:t>
            </a:r>
            <a:r>
              <a:rPr lang="th-TH" sz="2000" dirty="0">
                <a:latin typeface="Leelawadee" panose="020B0502040204020203" pitchFamily="34" charset="-34"/>
                <a:cs typeface="Leelawadee" panose="020B0502040204020203" pitchFamily="34" charset="-34"/>
              </a:rPr>
              <a:t>เชื่อมต่อ </a:t>
            </a:r>
            <a:br>
              <a:rPr lang="th-TH" sz="2000" dirty="0">
                <a:latin typeface="Leelawadee" panose="020B0502040204020203" pitchFamily="34" charset="-34"/>
                <a:cs typeface="Leelawadee" panose="020B0502040204020203" pitchFamily="34" charset="-34"/>
              </a:rPr>
            </a:br>
            <a:r>
              <a:rPr lang="th-TH" sz="2000" dirty="0">
                <a:latin typeface="Leelawadee" panose="020B0502040204020203" pitchFamily="34" charset="-34"/>
                <a:cs typeface="Leelawadee" panose="020B0502040204020203" pitchFamily="34" charset="-34"/>
              </a:rPr>
              <a:t>4. เวอร์ชั่น </a:t>
            </a:r>
            <a:r>
              <a:rPr lang="en-US" sz="2000" dirty="0">
                <a:latin typeface="Leelawadee" panose="020B0502040204020203" pitchFamily="34" charset="-34"/>
                <a:cs typeface="Leelawadee" panose="020B0502040204020203" pitchFamily="34" charset="-34"/>
              </a:rPr>
              <a:t>Demo </a:t>
            </a:r>
            <a:r>
              <a:rPr lang="th-TH" sz="2000" dirty="0">
                <a:latin typeface="Leelawadee" panose="020B0502040204020203" pitchFamily="34" charset="-34"/>
                <a:cs typeface="Leelawadee" panose="020B0502040204020203" pitchFamily="34" charset="-34"/>
              </a:rPr>
              <a:t>ใส่</a:t>
            </a:r>
            <a:r>
              <a:rPr lang="en-US" sz="2000" dirty="0" err="1">
                <a:latin typeface="Leelawadee" panose="020B0502040204020203" pitchFamily="34" charset="-34"/>
                <a:cs typeface="Leelawadee" panose="020B0502040204020203" pitchFamily="34" charset="-34"/>
              </a:rPr>
              <a:t>ip</a:t>
            </a:r>
            <a:r>
              <a:rPr lang="en-US" sz="2000" dirty="0">
                <a:latin typeface="Leelawadee" panose="020B0502040204020203" pitchFamily="34" charset="-34"/>
                <a:cs typeface="Leelawadee" panose="020B0502040204020203" pitchFamily="34" charset="-34"/>
              </a:rPr>
              <a:t> </a:t>
            </a:r>
            <a:r>
              <a:rPr lang="th-TH" sz="2000" dirty="0">
                <a:latin typeface="Leelawadee" panose="020B0502040204020203" pitchFamily="34" charset="-34"/>
                <a:cs typeface="Leelawadee" panose="020B0502040204020203" pitchFamily="34" charset="-34"/>
              </a:rPr>
              <a:t>หรือ </a:t>
            </a:r>
            <a:r>
              <a:rPr lang="en-US" sz="2000" dirty="0" err="1">
                <a:latin typeface="Leelawadee" panose="020B0502040204020203" pitchFamily="34" charset="-34"/>
                <a:cs typeface="Leelawadee" panose="020B0502040204020203" pitchFamily="34" charset="-34"/>
              </a:rPr>
              <a:t>url</a:t>
            </a:r>
            <a:r>
              <a:rPr lang="en-US" sz="2000" dirty="0">
                <a:latin typeface="Leelawadee" panose="020B0502040204020203" pitchFamily="34" charset="-34"/>
                <a:cs typeface="Leelawadee" panose="020B0502040204020203" pitchFamily="34" charset="-34"/>
              </a:rPr>
              <a:t> server </a:t>
            </a:r>
            <a:r>
              <a:rPr lang="th-TH" sz="2000" dirty="0">
                <a:latin typeface="Leelawadee" panose="020B0502040204020203" pitchFamily="34" charset="-34"/>
                <a:cs typeface="Leelawadee" panose="020B0502040204020203" pitchFamily="34" charset="-34"/>
              </a:rPr>
              <a:t>เครื่องด้วย  จากนั้นกด </a:t>
            </a:r>
            <a:r>
              <a:rPr lang="en-US" sz="2000" dirty="0">
                <a:latin typeface="Leelawadee" panose="020B0502040204020203" pitchFamily="34" charset="-34"/>
                <a:cs typeface="Leelawadee" panose="020B0502040204020203" pitchFamily="34" charset="-34"/>
              </a:rPr>
              <a:t>save</a:t>
            </a:r>
            <a:br>
              <a:rPr lang="en-US" sz="2000" dirty="0">
                <a:latin typeface="Leelawadee" panose="020B0502040204020203" pitchFamily="34" charset="-34"/>
                <a:cs typeface="Leelawadee" panose="020B0502040204020203" pitchFamily="34" charset="-34"/>
              </a:rPr>
            </a:br>
            <a:r>
              <a:rPr lang="en-US" sz="2000" dirty="0">
                <a:latin typeface="Leelawadee" panose="020B0502040204020203" pitchFamily="34" charset="-34"/>
                <a:cs typeface="Leelawadee" panose="020B0502040204020203" pitchFamily="34" charset="-34"/>
              </a:rPr>
              <a:t>5. </a:t>
            </a:r>
            <a:r>
              <a:rPr lang="th-TH" sz="2000" dirty="0">
                <a:latin typeface="Leelawadee" panose="020B0502040204020203" pitchFamily="34" charset="-34"/>
                <a:cs typeface="Leelawadee" panose="020B0502040204020203" pitchFamily="34" charset="-34"/>
              </a:rPr>
              <a:t>เครื่องจะทำการบันทึก </a:t>
            </a:r>
            <a:r>
              <a:rPr lang="en-US" sz="2000" dirty="0" err="1">
                <a:latin typeface="Leelawadee" panose="020B0502040204020203" pitchFamily="34" charset="-34"/>
                <a:cs typeface="Leelawadee" panose="020B0502040204020203" pitchFamily="34" charset="-34"/>
              </a:rPr>
              <a:t>wifi</a:t>
            </a:r>
            <a:r>
              <a:rPr lang="en-US" sz="2000" dirty="0">
                <a:latin typeface="Leelawadee" panose="020B0502040204020203" pitchFamily="34" charset="-34"/>
                <a:cs typeface="Leelawadee" panose="020B0502040204020203" pitchFamily="34" charset="-34"/>
              </a:rPr>
              <a:t> </a:t>
            </a:r>
            <a:r>
              <a:rPr lang="th-TH" sz="2000" dirty="0" err="1">
                <a:latin typeface="Leelawadee" panose="020B0502040204020203" pitchFamily="34" charset="-34"/>
                <a:cs typeface="Leelawadee" panose="020B0502040204020203" pitchFamily="34" charset="-34"/>
              </a:rPr>
              <a:t>เเละ</a:t>
            </a:r>
            <a:r>
              <a:rPr lang="th-TH" sz="2000" dirty="0">
                <a:latin typeface="Leelawadee" panose="020B0502040204020203" pitchFamily="34" charset="-34"/>
                <a:cs typeface="Leelawadee" panose="020B0502040204020203" pitchFamily="34" charset="-34"/>
              </a:rPr>
              <a:t> </a:t>
            </a:r>
            <a:r>
              <a:rPr lang="en-US" sz="2000" dirty="0">
                <a:latin typeface="Leelawadee" panose="020B0502040204020203" pitchFamily="34" charset="-34"/>
                <a:cs typeface="Leelawadee" panose="020B0502040204020203" pitchFamily="34" charset="-34"/>
              </a:rPr>
              <a:t>saver </a:t>
            </a:r>
            <a:r>
              <a:rPr lang="th-TH" sz="2000" dirty="0">
                <a:latin typeface="Leelawadee" panose="020B0502040204020203" pitchFamily="34" charset="-34"/>
                <a:cs typeface="Leelawadee" panose="020B0502040204020203" pitchFamily="34" charset="-34"/>
              </a:rPr>
              <a:t>ของเราลงบอร์ด และพร้อมใช้งาน </a:t>
            </a:r>
            <a:r>
              <a:rPr lang="en-US" sz="2000" dirty="0">
                <a:latin typeface="Leelawadee" panose="020B0502040204020203" pitchFamily="34" charset="-34"/>
                <a:cs typeface="Leelawadee" panose="020B0502040204020203" pitchFamily="34" charset="-34"/>
              </a:rPr>
              <a:t>smart home</a:t>
            </a:r>
            <a:br>
              <a:rPr lang="en-US" sz="2000" dirty="0">
                <a:latin typeface="Leelawadee" panose="020B0502040204020203" pitchFamily="34" charset="-34"/>
                <a:cs typeface="Leelawadee" panose="020B0502040204020203" pitchFamily="34" charset="-34"/>
              </a:rPr>
            </a:br>
            <a:r>
              <a:rPr lang="en-US" sz="2000" dirty="0">
                <a:latin typeface="Leelawadee" panose="020B0502040204020203" pitchFamily="34" charset="-34"/>
                <a:cs typeface="Leelawadee" panose="020B0502040204020203" pitchFamily="34" charset="-34"/>
              </a:rPr>
              <a:t>6. </a:t>
            </a:r>
            <a:r>
              <a:rPr lang="th-TH" sz="2000" dirty="0">
                <a:latin typeface="Leelawadee" panose="020B0502040204020203" pitchFamily="34" charset="-34"/>
                <a:cs typeface="Leelawadee" panose="020B0502040204020203" pitchFamily="34" charset="-34"/>
              </a:rPr>
              <a:t>เข้า </a:t>
            </a:r>
            <a:r>
              <a:rPr lang="en-US" sz="2000" dirty="0" err="1">
                <a:latin typeface="Leelawadee" panose="020B0502040204020203" pitchFamily="34" charset="-34"/>
                <a:cs typeface="Leelawadee" panose="020B0502040204020203" pitchFamily="34" charset="-34"/>
              </a:rPr>
              <a:t>url</a:t>
            </a:r>
            <a:r>
              <a:rPr lang="en-US" sz="2000" dirty="0">
                <a:latin typeface="Leelawadee" panose="020B0502040204020203" pitchFamily="34" charset="-34"/>
                <a:cs typeface="Leelawadee" panose="020B0502040204020203" pitchFamily="34" charset="-34"/>
              </a:rPr>
              <a:t> :  http://localhost:90/smarthome/index.html</a:t>
            </a:r>
            <a:br>
              <a:rPr lang="en-US" sz="2000" dirty="0">
                <a:latin typeface="Leelawadee" panose="020B0502040204020203" pitchFamily="34" charset="-34"/>
                <a:cs typeface="Leelawadee" panose="020B0502040204020203" pitchFamily="34" charset="-34"/>
              </a:rPr>
            </a:br>
            <a:endParaRPr lang="en-US" sz="2000" dirty="0">
              <a:latin typeface="Leelawadee" panose="020B0502040204020203" pitchFamily="34" charset="-34"/>
              <a:cs typeface="Leelawadee" panose="020B0502040204020203" pitchFamily="34" charset="-34"/>
            </a:endParaRPr>
          </a:p>
        </p:txBody>
      </p:sp>
      <p:sp>
        <p:nvSpPr>
          <p:cNvPr id="4" name="กล่องข้อความ 3">
            <a:extLst>
              <a:ext uri="{FF2B5EF4-FFF2-40B4-BE49-F238E27FC236}">
                <a16:creationId xmlns:a16="http://schemas.microsoft.com/office/drawing/2014/main" id="{C97D9219-A240-4803-A095-A0DE3C38F15B}"/>
              </a:ext>
            </a:extLst>
          </p:cNvPr>
          <p:cNvSpPr txBox="1"/>
          <p:nvPr/>
        </p:nvSpPr>
        <p:spPr>
          <a:xfrm>
            <a:off x="835956" y="345233"/>
            <a:ext cx="5946379" cy="461665"/>
          </a:xfrm>
          <a:prstGeom prst="rect">
            <a:avLst/>
          </a:prstGeom>
          <a:noFill/>
        </p:spPr>
        <p:txBody>
          <a:bodyPr wrap="square" rtlCol="0">
            <a:spAutoFit/>
          </a:bodyPr>
          <a:lstStyle/>
          <a:p>
            <a:r>
              <a:rPr lang="th-TH" sz="2400" b="1" dirty="0">
                <a:solidFill>
                  <a:srgbClr val="5FCBEF"/>
                </a:solidFill>
                <a:latin typeface="Leelawadee" panose="020B0502040204020203" pitchFamily="34" charset="-34"/>
                <a:cs typeface="Leelawadee" panose="020B0502040204020203" pitchFamily="34" charset="-34"/>
              </a:rPr>
              <a:t>ขั้นตอนการใช้งาน </a:t>
            </a:r>
            <a:r>
              <a:rPr lang="en-US" sz="2400" b="1" dirty="0">
                <a:solidFill>
                  <a:srgbClr val="5FCBEF"/>
                </a:solidFill>
                <a:latin typeface="Leelawadee" panose="020B0502040204020203" pitchFamily="34" charset="-34"/>
                <a:cs typeface="Leelawadee" panose="020B0502040204020203" pitchFamily="34" charset="-34"/>
              </a:rPr>
              <a:t>SMART HOME</a:t>
            </a:r>
            <a:endParaRPr lang="en-US" sz="2400" dirty="0">
              <a:solidFill>
                <a:srgbClr val="5FCBEF"/>
              </a:solidFill>
            </a:endParaRPr>
          </a:p>
        </p:txBody>
      </p:sp>
    </p:spTree>
    <p:extLst>
      <p:ext uri="{BB962C8B-B14F-4D97-AF65-F5344CB8AC3E}">
        <p14:creationId xmlns:p14="http://schemas.microsoft.com/office/powerpoint/2010/main" val="4078617821"/>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เหลี่ยมเพชร">
  <a:themeElements>
    <a:clrScheme name="เหลี่ยมเพชร">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เหลี่ยมเพชร">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เหลี่ยมเพชร">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TM02900743[[fn=ชีวภาพ]]</Template>
  <TotalTime>26</TotalTime>
  <Words>57</Words>
  <Application>Microsoft Office PowerPoint</Application>
  <PresentationFormat>แบบจอกว้าง</PresentationFormat>
  <Paragraphs>27</Paragraphs>
  <Slides>3</Slides>
  <Notes>0</Notes>
  <HiddenSlides>0</HiddenSlides>
  <MMClips>0</MMClips>
  <ScaleCrop>false</ScaleCrop>
  <HeadingPairs>
    <vt:vector size="6" baseType="variant">
      <vt:variant>
        <vt:lpstr>ฟอนต์ที่ถูกใช้</vt:lpstr>
      </vt:variant>
      <vt:variant>
        <vt:i4>7</vt:i4>
      </vt:variant>
      <vt:variant>
        <vt:lpstr>ธีม</vt:lpstr>
      </vt:variant>
      <vt:variant>
        <vt:i4>2</vt:i4>
      </vt:variant>
      <vt:variant>
        <vt:lpstr>ชื่อเรื่องสไลด์</vt:lpstr>
      </vt:variant>
      <vt:variant>
        <vt:i4>3</vt:i4>
      </vt:variant>
    </vt:vector>
  </HeadingPairs>
  <TitlesOfParts>
    <vt:vector size="12" baseType="lpstr">
      <vt:lpstr>Arial</vt:lpstr>
      <vt:lpstr>Calibri</vt:lpstr>
      <vt:lpstr>Calibri Light</vt:lpstr>
      <vt:lpstr>Leelawadee</vt:lpstr>
      <vt:lpstr>Trebuchet MS</vt:lpstr>
      <vt:lpstr>Wingdings 2</vt:lpstr>
      <vt:lpstr>Wingdings 3</vt:lpstr>
      <vt:lpstr>HDOfficeLightV0</vt:lpstr>
      <vt:lpstr>เหลี่ยมเพชร</vt:lpstr>
      <vt:lpstr>SMART HOME</vt:lpstr>
      <vt:lpstr>งานนำเสนอ PowerPoint</vt:lpstr>
      <vt:lpstr>1. ต่ออุปกรณ์เข้ากับ ปลั๊กไฟ 2. ค้นหา wifi ที่มีชื่อว่า "SMART_HOME"  แล้วกดเชื่อมต่อ กด"Configure WiFi"  ปล.สำหรับการใช้งานครั้งแรก 3. ใส่ SSID Wifi และ password ของ wifi ที่จะให้ตัว smart home เชื่อมต่อ  4. เวอร์ชั่น Demo ใส่ip หรือ url server เครื่องด้วย  จากนั้นกด save 5. เครื่องจะทำการบันทึก wifi เเละ saver ของเราลงบอร์ด และพร้อมใช้งาน smart home 6. เข้า url :  http://localhost:90/smarthome/index.html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HOME</dc:title>
  <dc:creator>Therdpong</dc:creator>
  <cp:lastModifiedBy>Therdpong</cp:lastModifiedBy>
  <cp:revision>4</cp:revision>
  <dcterms:created xsi:type="dcterms:W3CDTF">2019-09-25T06:27:13Z</dcterms:created>
  <dcterms:modified xsi:type="dcterms:W3CDTF">2019-09-25T06:53:42Z</dcterms:modified>
</cp:coreProperties>
</file>