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44551600" cy="31496000"/>
  <p:notesSz cx="6858000" cy="9144000"/>
  <p:defaultTextStyle>
    <a:lvl1pPr algn="ctr" defTabSz="584200">
      <a:defRPr sz="11400">
        <a:latin typeface="+mn-lt"/>
        <a:ea typeface="+mn-ea"/>
        <a:cs typeface="+mn-cs"/>
        <a:sym typeface="Helvetica Light"/>
      </a:defRPr>
    </a:lvl1pPr>
    <a:lvl2pPr indent="228600" algn="ctr" defTabSz="584200">
      <a:defRPr sz="11400">
        <a:latin typeface="+mn-lt"/>
        <a:ea typeface="+mn-ea"/>
        <a:cs typeface="+mn-cs"/>
        <a:sym typeface="Helvetica Light"/>
      </a:defRPr>
    </a:lvl2pPr>
    <a:lvl3pPr indent="457200" algn="ctr" defTabSz="584200">
      <a:defRPr sz="11400">
        <a:latin typeface="+mn-lt"/>
        <a:ea typeface="+mn-ea"/>
        <a:cs typeface="+mn-cs"/>
        <a:sym typeface="Helvetica Light"/>
      </a:defRPr>
    </a:lvl3pPr>
    <a:lvl4pPr indent="685800" algn="ctr" defTabSz="584200">
      <a:defRPr sz="11400">
        <a:latin typeface="+mn-lt"/>
        <a:ea typeface="+mn-ea"/>
        <a:cs typeface="+mn-cs"/>
        <a:sym typeface="Helvetica Light"/>
      </a:defRPr>
    </a:lvl4pPr>
    <a:lvl5pPr indent="914400" algn="ctr" defTabSz="584200">
      <a:defRPr sz="11400">
        <a:latin typeface="+mn-lt"/>
        <a:ea typeface="+mn-ea"/>
        <a:cs typeface="+mn-cs"/>
        <a:sym typeface="Helvetica Light"/>
      </a:defRPr>
    </a:lvl5pPr>
    <a:lvl6pPr indent="1143000" algn="ctr" defTabSz="584200">
      <a:defRPr sz="11400">
        <a:latin typeface="+mn-lt"/>
        <a:ea typeface="+mn-ea"/>
        <a:cs typeface="+mn-cs"/>
        <a:sym typeface="Helvetica Light"/>
      </a:defRPr>
    </a:lvl6pPr>
    <a:lvl7pPr indent="1371600" algn="ctr" defTabSz="584200">
      <a:defRPr sz="11400">
        <a:latin typeface="+mn-lt"/>
        <a:ea typeface="+mn-ea"/>
        <a:cs typeface="+mn-cs"/>
        <a:sym typeface="Helvetica Light"/>
      </a:defRPr>
    </a:lvl7pPr>
    <a:lvl8pPr indent="1600200" algn="ctr" defTabSz="584200">
      <a:defRPr sz="11400">
        <a:latin typeface="+mn-lt"/>
        <a:ea typeface="+mn-ea"/>
        <a:cs typeface="+mn-cs"/>
        <a:sym typeface="Helvetica Light"/>
      </a:defRPr>
    </a:lvl8pPr>
    <a:lvl9pPr indent="1828800" algn="ctr" defTabSz="584200">
      <a:defRPr sz="11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7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3317104" y="10203176"/>
            <a:ext cx="17917392" cy="565354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3317104" y="16008932"/>
            <a:ext cx="17917392" cy="19352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Body Level One</a:t>
            </a:r>
            <a:endParaRPr sz="10200"/>
          </a:p>
          <a:p>
            <a:pPr lvl="1">
              <a:defRPr sz="1800"/>
            </a:pPr>
            <a:r>
              <a:rPr sz="10200"/>
              <a:t>Body Level Two</a:t>
            </a:r>
            <a:endParaRPr sz="10200"/>
          </a:p>
          <a:p>
            <a:pPr lvl="2">
              <a:defRPr sz="1800"/>
            </a:pPr>
            <a:r>
              <a:rPr sz="10200"/>
              <a:t>Body Level Three</a:t>
            </a:r>
            <a:endParaRPr sz="10200"/>
          </a:p>
          <a:p>
            <a:pPr lvl="3">
              <a:defRPr sz="1800"/>
            </a:pPr>
            <a:r>
              <a:rPr sz="10200"/>
              <a:t>Body Level Four</a:t>
            </a:r>
            <a:endParaRPr sz="10200"/>
          </a:p>
          <a:p>
            <a:pPr lvl="4">
              <a:defRPr sz="1800"/>
            </a:pPr>
            <a:r>
              <a:rPr sz="10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3317104" y="18900939"/>
            <a:ext cx="17917392" cy="243537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3317104" y="21423290"/>
            <a:ext cx="17917392" cy="19352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Body Level One</a:t>
            </a:r>
            <a:endParaRPr sz="10200"/>
          </a:p>
          <a:p>
            <a:pPr lvl="1">
              <a:defRPr sz="1800"/>
            </a:pPr>
            <a:r>
              <a:rPr sz="10200"/>
              <a:t>Body Level Two</a:t>
            </a:r>
            <a:endParaRPr sz="10200"/>
          </a:p>
          <a:p>
            <a:pPr lvl="2">
              <a:defRPr sz="1800"/>
            </a:pPr>
            <a:r>
              <a:rPr sz="10200"/>
              <a:t>Body Level Three</a:t>
            </a:r>
            <a:endParaRPr sz="10200"/>
          </a:p>
          <a:p>
            <a:pPr lvl="3">
              <a:defRPr sz="1800"/>
            </a:pPr>
            <a:r>
              <a:rPr sz="10200"/>
              <a:t>Body Level Four</a:t>
            </a:r>
            <a:endParaRPr sz="10200"/>
          </a:p>
          <a:p>
            <a:pPr lvl="4">
              <a:defRPr sz="1800"/>
            </a:pPr>
            <a:r>
              <a:rPr sz="10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3317104" y="12921226"/>
            <a:ext cx="17917392" cy="56535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773494" y="8485368"/>
            <a:ext cx="9132652" cy="6827744"/>
          </a:xfrm>
          <a:prstGeom prst="rect">
            <a:avLst/>
          </a:prstGeom>
        </p:spPr>
        <p:txBody>
          <a:bodyPr anchor="b"/>
          <a:lstStyle>
            <a:lvl1pPr>
              <a:defRPr sz="19200"/>
            </a:lvl1pPr>
          </a:lstStyle>
          <a:p>
            <a:pPr lvl="0">
              <a:defRPr sz="1800"/>
            </a:pPr>
            <a:r>
              <a:rPr sz="192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2773494" y="15552300"/>
            <a:ext cx="9132652" cy="702344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0200"/>
            </a:lvl1pPr>
            <a:lvl2pPr marL="0" indent="228600" algn="ctr">
              <a:spcBef>
                <a:spcPts val="0"/>
              </a:spcBef>
              <a:buSzTx/>
              <a:buNone/>
              <a:defRPr sz="10200"/>
            </a:lvl2pPr>
            <a:lvl3pPr marL="0" indent="457200" algn="ctr">
              <a:spcBef>
                <a:spcPts val="0"/>
              </a:spcBef>
              <a:buSzTx/>
              <a:buNone/>
              <a:defRPr sz="10200"/>
            </a:lvl3pPr>
            <a:lvl4pPr marL="0" indent="685800" algn="ctr">
              <a:spcBef>
                <a:spcPts val="0"/>
              </a:spcBef>
              <a:buSzTx/>
              <a:buNone/>
              <a:defRPr sz="10200"/>
            </a:lvl4pPr>
            <a:lvl5pPr marL="0" indent="914400" algn="ctr">
              <a:spcBef>
                <a:spcPts val="0"/>
              </a:spcBef>
              <a:buSzTx/>
              <a:buNone/>
              <a:defRPr sz="10200"/>
            </a:lvl5pPr>
          </a:lstStyle>
          <a:p>
            <a:pPr lvl="0">
              <a:defRPr sz="1800"/>
            </a:pPr>
            <a:r>
              <a:rPr sz="10200"/>
              <a:t>Body Level One</a:t>
            </a:r>
            <a:endParaRPr sz="10200"/>
          </a:p>
          <a:p>
            <a:pPr lvl="1">
              <a:defRPr sz="1800"/>
            </a:pPr>
            <a:r>
              <a:rPr sz="10200"/>
              <a:t>Body Level Two</a:t>
            </a:r>
            <a:endParaRPr sz="10200"/>
          </a:p>
          <a:p>
            <a:pPr lvl="2">
              <a:defRPr sz="1800"/>
            </a:pPr>
            <a:r>
              <a:rPr sz="10200"/>
              <a:t>Body Level Three</a:t>
            </a:r>
            <a:endParaRPr sz="10200"/>
          </a:p>
          <a:p>
            <a:pPr lvl="3">
              <a:defRPr sz="1800"/>
            </a:pPr>
            <a:r>
              <a:rPr sz="10200"/>
              <a:t>Body Level Four</a:t>
            </a:r>
            <a:endParaRPr sz="10200"/>
          </a:p>
          <a:p>
            <a:pPr lvl="4">
              <a:defRPr sz="1800"/>
            </a:pPr>
            <a:r>
              <a:rPr sz="10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73494" y="11855751"/>
            <a:ext cx="9132652" cy="10763482"/>
          </a:xfrm>
          <a:prstGeom prst="rect">
            <a:avLst/>
          </a:prstGeom>
        </p:spPr>
        <p:txBody>
          <a:bodyPr/>
          <a:lstStyle>
            <a:lvl1pPr marL="1077685" indent="-1077685">
              <a:spcBef>
                <a:spcPts val="3200"/>
              </a:spcBef>
              <a:defRPr sz="8800"/>
            </a:lvl1pPr>
            <a:lvl2pPr marL="1420585" indent="-1077685">
              <a:spcBef>
                <a:spcPts val="3200"/>
              </a:spcBef>
              <a:defRPr sz="8800"/>
            </a:lvl2pPr>
            <a:lvl3pPr marL="1763485" indent="-1077685">
              <a:spcBef>
                <a:spcPts val="3200"/>
              </a:spcBef>
              <a:defRPr sz="8800"/>
            </a:lvl3pPr>
            <a:lvl4pPr marL="2106385" indent="-1077685">
              <a:spcBef>
                <a:spcPts val="3200"/>
              </a:spcBef>
              <a:defRPr sz="8800"/>
            </a:lvl4pPr>
            <a:lvl5pPr marL="2449285" indent="-1077685">
              <a:spcBef>
                <a:spcPts val="3200"/>
              </a:spcBef>
              <a:defRPr sz="8800"/>
            </a:lvl5pPr>
          </a:lstStyle>
          <a:p>
            <a:pPr lvl="0">
              <a:defRPr sz="1800"/>
            </a:pPr>
            <a:r>
              <a:rPr sz="8800"/>
              <a:t>Body Level One</a:t>
            </a:r>
            <a:endParaRPr sz="8800"/>
          </a:p>
          <a:p>
            <a:pPr lvl="1">
              <a:defRPr sz="1800"/>
            </a:pPr>
            <a:r>
              <a:rPr sz="8800"/>
              <a:t>Body Level Two</a:t>
            </a:r>
            <a:endParaRPr sz="8800"/>
          </a:p>
          <a:p>
            <a:pPr lvl="2">
              <a:defRPr sz="1800"/>
            </a:pPr>
            <a:r>
              <a:rPr sz="8800"/>
              <a:t>Body Level Three</a:t>
            </a:r>
            <a:endParaRPr sz="8800"/>
          </a:p>
          <a:p>
            <a:pPr lvl="3">
              <a:defRPr sz="1800"/>
            </a:pPr>
            <a:r>
              <a:rPr sz="8800"/>
              <a:t>Body Level Four</a:t>
            </a:r>
            <a:endParaRPr sz="8800"/>
          </a:p>
          <a:p>
            <a:pPr lvl="4">
              <a:defRPr sz="1800"/>
            </a:pPr>
            <a:r>
              <a:rPr sz="8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73494" y="9572588"/>
            <a:ext cx="19004612" cy="123508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73494" y="8159201"/>
            <a:ext cx="19004612" cy="369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256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73494" y="11855751"/>
            <a:ext cx="19004612" cy="1076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400"/>
              <a:t>Body Level One</a:t>
            </a:r>
            <a:endParaRPr sz="11400"/>
          </a:p>
          <a:p>
            <a:pPr lvl="1">
              <a:defRPr sz="1800"/>
            </a:pPr>
            <a:r>
              <a:rPr sz="11400"/>
              <a:t>Body Level Two</a:t>
            </a:r>
            <a:endParaRPr sz="11400"/>
          </a:p>
          <a:p>
            <a:pPr lvl="2">
              <a:defRPr sz="1800"/>
            </a:pPr>
            <a:r>
              <a:rPr sz="11400"/>
              <a:t>Body Level Three</a:t>
            </a:r>
            <a:endParaRPr sz="11400"/>
          </a:p>
          <a:p>
            <a:pPr lvl="3">
              <a:defRPr sz="1800"/>
            </a:pPr>
            <a:r>
              <a:rPr sz="11400"/>
              <a:t>Body Level Four</a:t>
            </a:r>
            <a:endParaRPr sz="11400"/>
          </a:p>
          <a:p>
            <a:pPr lvl="4">
              <a:defRPr sz="1800"/>
            </a:pPr>
            <a:r>
              <a:rPr sz="11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256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56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56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56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56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56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56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56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5600">
          <a:latin typeface="+mn-lt"/>
          <a:ea typeface="+mn-ea"/>
          <a:cs typeface="+mn-cs"/>
          <a:sym typeface="Helvetica Light"/>
        </a:defRPr>
      </a:lvl9pPr>
    </p:titleStyle>
    <p:bodyStyle>
      <a:lvl1pPr marL="1407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1pPr>
      <a:lvl2pPr marL="1852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2pPr>
      <a:lvl3pPr marL="2296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3pPr>
      <a:lvl4pPr marL="2741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4pPr>
      <a:lvl5pPr marL="3185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5pPr>
      <a:lvl6pPr marL="3630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6pPr>
      <a:lvl7pPr marL="4074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7pPr>
      <a:lvl8pPr marL="45190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8pPr>
      <a:lvl9pPr marL="4963583" indent="-1407583" defTabSz="584200">
        <a:spcBef>
          <a:spcPts val="4200"/>
        </a:spcBef>
        <a:buSzPct val="75000"/>
        <a:buChar char="•"/>
        <a:defRPr sz="11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5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just-sn-ms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692" y="19682196"/>
            <a:ext cx="16529822" cy="878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nic-no-weights.pdf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7744037" y="17761638"/>
            <a:ext cx="10529979" cy="14901246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4845143" y="865522"/>
            <a:ext cx="595161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Backlog work on planned sprint goals</a:t>
            </a:r>
          </a:p>
        </p:txBody>
      </p:sp>
      <p:sp>
        <p:nvSpPr>
          <p:cNvPr id="35" name="Shape 35"/>
          <p:cNvSpPr/>
          <p:nvPr/>
        </p:nvSpPr>
        <p:spPr>
          <a:xfrm>
            <a:off x="34825627" y="865522"/>
            <a:ext cx="5562642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Unexpected change or interruption</a:t>
            </a:r>
          </a:p>
        </p:txBody>
      </p:sp>
      <p:sp>
        <p:nvSpPr>
          <p:cNvPr id="36" name="Shape 36"/>
          <p:cNvSpPr/>
          <p:nvPr/>
        </p:nvSpPr>
        <p:spPr>
          <a:xfrm>
            <a:off x="13670476" y="865522"/>
            <a:ext cx="3594980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Decision Coordination</a:t>
            </a:r>
          </a:p>
        </p:txBody>
      </p:sp>
      <p:sp>
        <p:nvSpPr>
          <p:cNvPr id="37" name="Shape 37"/>
          <p:cNvSpPr/>
          <p:nvPr/>
        </p:nvSpPr>
        <p:spPr>
          <a:xfrm>
            <a:off x="20172963" y="865522"/>
            <a:ext cx="514097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Exchange of missing knowledge</a:t>
            </a:r>
          </a:p>
        </p:txBody>
      </p:sp>
      <p:sp>
        <p:nvSpPr>
          <p:cNvPr id="38" name="Shape 38"/>
          <p:cNvSpPr/>
          <p:nvPr/>
        </p:nvSpPr>
        <p:spPr>
          <a:xfrm>
            <a:off x="27531472" y="865522"/>
            <a:ext cx="5374428" cy="6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b="1" sz="2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/>
            </a:pPr>
            <a:r>
              <a:rPr b="1" sz="2600"/>
              <a:t>Resolving technical dependencies</a:t>
            </a:r>
          </a:p>
        </p:txBody>
      </p:sp>
      <p:sp>
        <p:nvSpPr>
          <p:cNvPr id="39" name="Shape 39"/>
          <p:cNvSpPr/>
          <p:nvPr/>
        </p:nvSpPr>
        <p:spPr>
          <a:xfrm rot="16200000">
            <a:off x="-9136" y="5029256"/>
            <a:ext cx="5658493" cy="554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977" tIns="86977" rIns="86977" bIns="86977" anchor="ctr">
            <a:spAutoFit/>
          </a:bodyPr>
          <a:lstStyle>
            <a:lvl1pPr>
              <a:defRPr b="1" sz="2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sz="1800"/>
            </a:pPr>
            <a:r>
              <a:rPr b="1" sz="2200"/>
              <a:t>XFT - 1</a:t>
            </a:r>
          </a:p>
        </p:txBody>
      </p:sp>
      <p:sp>
        <p:nvSpPr>
          <p:cNvPr id="40" name="Shape 40"/>
          <p:cNvSpPr/>
          <p:nvPr/>
        </p:nvSpPr>
        <p:spPr>
          <a:xfrm>
            <a:off x="3736904" y="7278528"/>
            <a:ext cx="656693" cy="1233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/>
          <a:p>
            <a:pPr lvl="0" algn="r">
              <a:defRPr sz="1800"/>
            </a:pP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PgM</a:t>
            </a:r>
          </a:p>
        </p:txBody>
      </p:sp>
      <p:sp>
        <p:nvSpPr>
          <p:cNvPr id="41" name="Shape 41"/>
          <p:cNvSpPr/>
          <p:nvPr/>
        </p:nvSpPr>
        <p:spPr>
          <a:xfrm>
            <a:off x="3454093" y="2046128"/>
            <a:ext cx="910519" cy="6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XFT-D</a:t>
            </a:r>
          </a:p>
        </p:txBody>
      </p:sp>
      <p:sp>
        <p:nvSpPr>
          <p:cNvPr id="42" name="Shape 42"/>
          <p:cNvSpPr/>
          <p:nvPr/>
        </p:nvSpPr>
        <p:spPr>
          <a:xfrm>
            <a:off x="3301686" y="3214528"/>
            <a:ext cx="1088332" cy="69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XFT-SM</a:t>
            </a:r>
          </a:p>
        </p:txBody>
      </p:sp>
      <p:sp>
        <p:nvSpPr>
          <p:cNvPr id="43" name="Shape 43"/>
          <p:cNvSpPr/>
          <p:nvPr/>
        </p:nvSpPr>
        <p:spPr>
          <a:xfrm>
            <a:off x="3355948" y="4433728"/>
            <a:ext cx="1012206" cy="43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XFT-PG</a:t>
            </a:r>
          </a:p>
        </p:txBody>
      </p:sp>
      <p:sp>
        <p:nvSpPr>
          <p:cNvPr id="44" name="Shape 44"/>
          <p:cNvSpPr/>
          <p:nvPr/>
        </p:nvSpPr>
        <p:spPr>
          <a:xfrm>
            <a:off x="3667073" y="5646392"/>
            <a:ext cx="694755" cy="43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OPO</a:t>
            </a:r>
          </a:p>
        </p:txBody>
      </p:sp>
      <p:sp>
        <p:nvSpPr>
          <p:cNvPr id="45" name="Shape 45"/>
          <p:cNvSpPr/>
          <p:nvPr/>
        </p:nvSpPr>
        <p:spPr>
          <a:xfrm>
            <a:off x="3432940" y="6846355"/>
            <a:ext cx="961195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DM-SM</a:t>
            </a:r>
          </a:p>
        </p:txBody>
      </p:sp>
      <p:sp>
        <p:nvSpPr>
          <p:cNvPr id="46" name="Shape 46"/>
          <p:cNvSpPr/>
          <p:nvPr/>
        </p:nvSpPr>
        <p:spPr>
          <a:xfrm>
            <a:off x="3741056" y="15110195"/>
            <a:ext cx="656693" cy="1233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/>
          <a:p>
            <a:pPr lvl="0" algn="r">
              <a:defRPr sz="1800"/>
            </a:pP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PgM</a:t>
            </a:r>
          </a:p>
        </p:txBody>
      </p:sp>
      <p:sp>
        <p:nvSpPr>
          <p:cNvPr id="47" name="Shape 47"/>
          <p:cNvSpPr/>
          <p:nvPr/>
        </p:nvSpPr>
        <p:spPr>
          <a:xfrm>
            <a:off x="3458245" y="9877794"/>
            <a:ext cx="910519" cy="6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XFT-D</a:t>
            </a:r>
          </a:p>
        </p:txBody>
      </p:sp>
      <p:sp>
        <p:nvSpPr>
          <p:cNvPr id="48" name="Shape 48"/>
          <p:cNvSpPr/>
          <p:nvPr/>
        </p:nvSpPr>
        <p:spPr>
          <a:xfrm>
            <a:off x="3305838" y="11071594"/>
            <a:ext cx="1088332" cy="6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XFT-SM</a:t>
            </a:r>
          </a:p>
        </p:txBody>
      </p:sp>
      <p:sp>
        <p:nvSpPr>
          <p:cNvPr id="49" name="Shape 49"/>
          <p:cNvSpPr/>
          <p:nvPr/>
        </p:nvSpPr>
        <p:spPr>
          <a:xfrm>
            <a:off x="3360099" y="12290794"/>
            <a:ext cx="1012206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XFT-PG</a:t>
            </a:r>
          </a:p>
        </p:txBody>
      </p:sp>
      <p:sp>
        <p:nvSpPr>
          <p:cNvPr id="50" name="Shape 50"/>
          <p:cNvSpPr/>
          <p:nvPr/>
        </p:nvSpPr>
        <p:spPr>
          <a:xfrm>
            <a:off x="3671225" y="13478059"/>
            <a:ext cx="694755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OPO</a:t>
            </a:r>
          </a:p>
        </p:txBody>
      </p:sp>
      <p:sp>
        <p:nvSpPr>
          <p:cNvPr id="51" name="Shape 51"/>
          <p:cNvSpPr/>
          <p:nvPr/>
        </p:nvSpPr>
        <p:spPr>
          <a:xfrm>
            <a:off x="3437092" y="14678021"/>
            <a:ext cx="961195" cy="43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 algn="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DM-SM</a:t>
            </a:r>
          </a:p>
        </p:txBody>
      </p:sp>
      <p:sp>
        <p:nvSpPr>
          <p:cNvPr id="52" name="Shape 52"/>
          <p:cNvSpPr/>
          <p:nvPr/>
        </p:nvSpPr>
        <p:spPr>
          <a:xfrm flipV="1">
            <a:off x="3220814" y="1947610"/>
            <a:ext cx="1" cy="661835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53" name="Shape 53"/>
          <p:cNvSpPr/>
          <p:nvPr/>
        </p:nvSpPr>
        <p:spPr>
          <a:xfrm>
            <a:off x="3229280" y="1952254"/>
            <a:ext cx="252114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54" name="Shape 54"/>
          <p:cNvSpPr/>
          <p:nvPr/>
        </p:nvSpPr>
        <p:spPr>
          <a:xfrm>
            <a:off x="3217984" y="8559613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55" name="Shape 55"/>
          <p:cNvSpPr/>
          <p:nvPr/>
        </p:nvSpPr>
        <p:spPr>
          <a:xfrm>
            <a:off x="2989282" y="5319434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56" name="Shape 56"/>
          <p:cNvSpPr/>
          <p:nvPr/>
        </p:nvSpPr>
        <p:spPr>
          <a:xfrm rot="16200000">
            <a:off x="-20110" y="12899023"/>
            <a:ext cx="5658493" cy="554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977" tIns="86977" rIns="86977" bIns="86977" anchor="ctr">
            <a:spAutoFit/>
          </a:bodyPr>
          <a:lstStyle>
            <a:lvl1pPr>
              <a:defRPr b="1" sz="2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sz="1800"/>
            </a:pPr>
            <a:r>
              <a:rPr b="1" sz="2200"/>
              <a:t>XFT - 2</a:t>
            </a:r>
          </a:p>
        </p:txBody>
      </p:sp>
      <p:sp>
        <p:nvSpPr>
          <p:cNvPr id="57" name="Shape 57"/>
          <p:cNvSpPr/>
          <p:nvPr/>
        </p:nvSpPr>
        <p:spPr>
          <a:xfrm flipV="1">
            <a:off x="3209840" y="9817376"/>
            <a:ext cx="1" cy="661835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58" name="Shape 58"/>
          <p:cNvSpPr/>
          <p:nvPr/>
        </p:nvSpPr>
        <p:spPr>
          <a:xfrm>
            <a:off x="3218306" y="9822021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59" name="Shape 59"/>
          <p:cNvSpPr/>
          <p:nvPr/>
        </p:nvSpPr>
        <p:spPr>
          <a:xfrm>
            <a:off x="3207009" y="16454780"/>
            <a:ext cx="252114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0" name="Shape 60"/>
          <p:cNvSpPr/>
          <p:nvPr/>
        </p:nvSpPr>
        <p:spPr>
          <a:xfrm>
            <a:off x="2978308" y="13189201"/>
            <a:ext cx="252113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pic>
        <p:nvPicPr>
          <p:cNvPr id="61" name="d5-(b)-avgc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1" y="1620416"/>
            <a:ext cx="6880119" cy="821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d5-(d)-avgc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42938" y="1612436"/>
            <a:ext cx="6913391" cy="8206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5-(e)-avgc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279438" y="1592634"/>
            <a:ext cx="6891357" cy="827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d5-(r)-avgc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674656" y="1590941"/>
            <a:ext cx="6932933" cy="8249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d5-(u)-avgc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089724" y="1607650"/>
            <a:ext cx="6908213" cy="824995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4402666" y="8898466"/>
            <a:ext cx="36525927" cy="985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7600"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 flipH="1">
            <a:off x="11578228" y="1313258"/>
            <a:ext cx="1" cy="16366486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8" name="Shape 68"/>
          <p:cNvSpPr/>
          <p:nvPr/>
        </p:nvSpPr>
        <p:spPr>
          <a:xfrm flipH="1">
            <a:off x="19007958" y="1304791"/>
            <a:ext cx="1" cy="16383419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69" name="Shape 69"/>
          <p:cNvSpPr/>
          <p:nvPr/>
        </p:nvSpPr>
        <p:spPr>
          <a:xfrm flipH="1">
            <a:off x="26423026" y="1300558"/>
            <a:ext cx="1" cy="16391885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sp>
        <p:nvSpPr>
          <p:cNvPr id="70" name="Shape 70"/>
          <p:cNvSpPr/>
          <p:nvPr/>
        </p:nvSpPr>
        <p:spPr>
          <a:xfrm flipH="1">
            <a:off x="33834844" y="1296324"/>
            <a:ext cx="1" cy="16400354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pic>
        <p:nvPicPr>
          <p:cNvPr id="71" name="d5-(b)-avgc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397173" y="9528454"/>
            <a:ext cx="6898268" cy="824995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 flipV="1">
            <a:off x="3264306" y="9197167"/>
            <a:ext cx="37687026" cy="1"/>
          </a:xfrm>
          <a:prstGeom prst="line">
            <a:avLst/>
          </a:prstGeom>
          <a:ln w="12700">
            <a:solidFill>
              <a:srgbClr val="A6AAA9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7600"/>
            </a:pPr>
          </a:p>
        </p:txBody>
      </p:sp>
      <p:pic>
        <p:nvPicPr>
          <p:cNvPr id="73" name="d5-(d)-avgc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873716" y="9551492"/>
            <a:ext cx="6862566" cy="821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d5-(e)-avgc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259588" y="9565830"/>
            <a:ext cx="6879175" cy="8213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d5-(r)-avgc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6693903" y="9572863"/>
            <a:ext cx="6900223" cy="821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d5-(u)-avgc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4142091" y="9548132"/>
            <a:ext cx="6863562" cy="827196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7" name="Table 77"/>
          <p:cNvGraphicFramePr/>
          <p:nvPr/>
        </p:nvGraphicFramePr>
        <p:xfrm>
          <a:off x="30797500" y="20055120"/>
          <a:ext cx="11794431" cy="1032680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{2708684C-4D16-4618-839F-0558EEFCDFE6}</a:tableStyleId>
              </a:tblPr>
              <a:tblGrid>
                <a:gridCol w="1788645"/>
                <a:gridCol w="4102219"/>
                <a:gridCol w="1788645"/>
                <a:gridCol w="4102219"/>
              </a:tblGrid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XFT-D  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 Developer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IT-S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IT Support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XFT-SM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 Scrum Master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LM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Line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XFT-PG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XFT Product Guardian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O-XFT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Member of other XFT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4474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OPO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Operative Product Owner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Guardian (other)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32751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DM-SM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Department Manager
(acting Section Manager)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PjM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PgM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RBS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Radio Base Station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APO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Area Product Owner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Section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Department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SPM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Strategic Product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CA/KM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CA Kanban Master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Sector Manager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CCB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Control Board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Senior Software Expert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13225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CIRV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 Integration &amp; Release Verification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Verification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Management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Coordinator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CPI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Product Information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Management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FPjM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Project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Trouble Reports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1819">
                <a:tc>
                  <a:txBody>
                    <a:bodyPr/>
                    <a:lstStyle/>
                    <a:p>
                      <a:pPr lvl="0" algn="r" defTabSz="914400">
                        <a:defRPr b="0" sz="1800"/>
                      </a:pPr>
                      <a:r>
                        <a:rPr b="1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FVE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Functional Verification Engineer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8" name="Shape 78"/>
          <p:cNvSpPr/>
          <p:nvPr/>
        </p:nvSpPr>
        <p:spPr>
          <a:xfrm>
            <a:off x="8055776" y="18924688"/>
            <a:ext cx="1085677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XFT-1</a:t>
            </a:r>
          </a:p>
        </p:txBody>
      </p:sp>
      <p:sp>
        <p:nvSpPr>
          <p:cNvPr id="79" name="Shape 79"/>
          <p:cNvSpPr/>
          <p:nvPr/>
        </p:nvSpPr>
        <p:spPr>
          <a:xfrm>
            <a:off x="23129961" y="18924688"/>
            <a:ext cx="1085678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XFT-2</a:t>
            </a:r>
          </a:p>
        </p:txBody>
      </p:sp>
      <p:sp>
        <p:nvSpPr>
          <p:cNvPr id="80" name="Shape 80"/>
          <p:cNvSpPr/>
          <p:nvPr/>
        </p:nvSpPr>
        <p:spPr>
          <a:xfrm>
            <a:off x="36007997" y="18924688"/>
            <a:ext cx="1360736" cy="55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977" tIns="86977" rIns="86977" bIns="86977" anchor="ctr">
            <a:spAutoFit/>
          </a:bodyPr>
          <a:lstStyle>
            <a:lvl1pPr>
              <a:defRPr sz="26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600"/>
              <a:t>Legend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86977" tIns="86977" rIns="86977" bIns="8697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