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handoutMasterIdLst>
    <p:handoutMasterId r:id="rId4"/>
  </p:handoutMasterIdLst>
  <p:sldIdLst>
    <p:sldId id="257" r:id="rId2"/>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2" userDrawn="1">
          <p15:clr>
            <a:srgbClr val="A4A3A4"/>
          </p15:clr>
        </p15:guide>
        <p15:guide id="2" pos="3744">
          <p15:clr>
            <a:srgbClr val="A4A3A4"/>
          </p15:clr>
        </p15:guide>
        <p15:guide id="3" orient="horz" pos="713">
          <p15:clr>
            <a:srgbClr val="A4A3A4"/>
          </p15:clr>
        </p15:guide>
        <p15:guide id="4" pos="37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1E1D"/>
    <a:srgbClr val="9F0D2F"/>
    <a:srgbClr val="931721"/>
    <a:srgbClr val="59157B"/>
    <a:srgbClr val="3A8AB0"/>
    <a:srgbClr val="72B017"/>
    <a:srgbClr val="EBB62C"/>
    <a:srgbClr val="EF7634"/>
    <a:srgbClr val="FFFFFF"/>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3" autoAdjust="0"/>
    <p:restoredTop sz="94629" autoAdjust="0"/>
  </p:normalViewPr>
  <p:slideViewPr>
    <p:cSldViewPr snapToGrid="0">
      <p:cViewPr varScale="1">
        <p:scale>
          <a:sx n="66" d="100"/>
          <a:sy n="66" d="100"/>
        </p:scale>
        <p:origin x="652" y="48"/>
      </p:cViewPr>
      <p:guideLst>
        <p:guide orient="horz" pos="3792"/>
        <p:guide pos="3744"/>
        <p:guide orient="horz" pos="713"/>
        <p:guide pos="37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100EAC-5CB5-436F-B935-A197D50AC695}" type="datetimeFigureOut">
              <a:rPr lang="en-US" smtClean="0"/>
              <a:t>6/20/2015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8A73BD-5CD0-4517-8133-F2BBB9BD590F}" type="slidenum">
              <a:rPr lang="en-US" smtClean="0"/>
              <a:t>‹#›</a:t>
            </a:fld>
            <a:endParaRPr lang="en-US"/>
          </a:p>
        </p:txBody>
      </p:sp>
    </p:spTree>
    <p:extLst>
      <p:ext uri="{BB962C8B-B14F-4D97-AF65-F5344CB8AC3E}">
        <p14:creationId xmlns:p14="http://schemas.microsoft.com/office/powerpoint/2010/main" val="30354322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A83FD-EED9-514D-92A1-E849730077B5}" type="datetimeFigureOut">
              <a:rPr lang="en-US" smtClean="0"/>
              <a:t>6/20/2015</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A9972E-B99F-4647-9284-053CA92B6033}" type="slidenum">
              <a:rPr lang="en-US" smtClean="0"/>
              <a:t>‹#›</a:t>
            </a:fld>
            <a:endParaRPr lang="en-US"/>
          </a:p>
        </p:txBody>
      </p:sp>
    </p:spTree>
    <p:extLst>
      <p:ext uri="{BB962C8B-B14F-4D97-AF65-F5344CB8AC3E}">
        <p14:creationId xmlns:p14="http://schemas.microsoft.com/office/powerpoint/2010/main" val="4115438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9972E-B99F-4647-9284-053CA92B6033}" type="slidenum">
              <a:rPr lang="en-US" smtClean="0"/>
              <a:t>1</a:t>
            </a:fld>
            <a:endParaRPr lang="en-US"/>
          </a:p>
        </p:txBody>
      </p:sp>
    </p:spTree>
    <p:extLst>
      <p:ext uri="{BB962C8B-B14F-4D97-AF65-F5344CB8AC3E}">
        <p14:creationId xmlns:p14="http://schemas.microsoft.com/office/powerpoint/2010/main" val="3843636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Title 9"/>
          <p:cNvSpPr>
            <a:spLocks noGrp="1"/>
          </p:cNvSpPr>
          <p:nvPr>
            <p:ph type="ctrTitle" hasCustomPrompt="1"/>
          </p:nvPr>
        </p:nvSpPr>
        <p:spPr>
          <a:xfrm>
            <a:off x="1981185" y="1372652"/>
            <a:ext cx="7874011" cy="555625"/>
          </a:xfrm>
          <a:prstGeom prst="rect">
            <a:avLst/>
          </a:prstGeom>
          <a:effectLst/>
        </p:spPr>
        <p:txBody>
          <a:bodyPr/>
          <a:lstStyle>
            <a:lvl1pPr algn="ctr">
              <a:defRPr b="0">
                <a:solidFill>
                  <a:schemeClr val="tx1"/>
                </a:solidFill>
                <a:effectLst/>
              </a:defRPr>
            </a:lvl1pPr>
          </a:lstStyle>
          <a:p>
            <a:r>
              <a:rPr lang="en-US" dirty="0" smtClean="0"/>
              <a:t>Project Title</a:t>
            </a:r>
            <a:endParaRPr lang="en-US" dirty="0"/>
          </a:p>
        </p:txBody>
      </p:sp>
      <p:sp>
        <p:nvSpPr>
          <p:cNvPr id="5" name="Subtitle 10"/>
          <p:cNvSpPr>
            <a:spLocks noGrp="1"/>
          </p:cNvSpPr>
          <p:nvPr>
            <p:ph type="subTitle" idx="1" hasCustomPrompt="1"/>
          </p:nvPr>
        </p:nvSpPr>
        <p:spPr>
          <a:xfrm>
            <a:off x="1987867" y="2015171"/>
            <a:ext cx="7884262" cy="406295"/>
          </a:xfrm>
          <a:prstGeom prst="rect">
            <a:avLst/>
          </a:prstGeom>
        </p:spPr>
        <p:txBody>
          <a:bodyPr>
            <a:normAutofit/>
          </a:bodyPr>
          <a:lstStyle>
            <a:lvl1pPr marL="0" indent="0" algn="ctr">
              <a:buNone/>
              <a:defRPr sz="1800">
                <a:solidFill>
                  <a:srgbClr val="5F5F5F"/>
                </a:solidFill>
              </a:defRPr>
            </a:lvl1pPr>
          </a:lstStyle>
          <a:p>
            <a:r>
              <a:rPr lang="en-US" dirty="0" smtClean="0"/>
              <a:t>Project Subtitle</a:t>
            </a:r>
            <a:endParaRPr lang="en-US" dirty="0"/>
          </a:p>
        </p:txBody>
      </p:sp>
      <p:sp>
        <p:nvSpPr>
          <p:cNvPr id="6" name="Text Placeholder 11"/>
          <p:cNvSpPr>
            <a:spLocks noGrp="1"/>
          </p:cNvSpPr>
          <p:nvPr>
            <p:ph type="body" sz="quarter" idx="13" hasCustomPrompt="1"/>
          </p:nvPr>
        </p:nvSpPr>
        <p:spPr>
          <a:xfrm>
            <a:off x="1981185" y="2878658"/>
            <a:ext cx="7890944" cy="473075"/>
          </a:xfrm>
          <a:prstGeom prst="rect">
            <a:avLst/>
          </a:prstGeom>
        </p:spPr>
        <p:txBody>
          <a:bodyPr>
            <a:normAutofit/>
          </a:bodyPr>
          <a:lstStyle>
            <a:lvl1pPr marL="0" indent="0" algn="ctr">
              <a:buNone/>
              <a:defRPr sz="1800">
                <a:ln>
                  <a:noFill/>
                </a:ln>
                <a:solidFill>
                  <a:schemeClr val="tx2"/>
                </a:solidFill>
              </a:defRPr>
            </a:lvl1pPr>
          </a:lstStyle>
          <a:p>
            <a:fld id="{1DA1828C-87F6-6F42-AB6F-AE42AE50EF3A}" type="datetime4">
              <a:rPr lang="en-US" smtClean="0"/>
              <a:t>January 26, 2015</a:t>
            </a:fld>
            <a:endParaRPr lang="en-US" dirty="0"/>
          </a:p>
        </p:txBody>
      </p:sp>
    </p:spTree>
    <p:extLst>
      <p:ext uri="{BB962C8B-B14F-4D97-AF65-F5344CB8AC3E}">
        <p14:creationId xmlns:p14="http://schemas.microsoft.com/office/powerpoint/2010/main" val="24786260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liverable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99534" y="711201"/>
            <a:ext cx="7772400" cy="485942"/>
          </a:xfrm>
          <a:prstGeom prst="rect">
            <a:avLst/>
          </a:prstGeom>
          <a:effectLst/>
        </p:spPr>
        <p:txBody>
          <a:bodyPr anchor="t">
            <a:noAutofit/>
          </a:bodyPr>
          <a:lstStyle>
            <a:lvl1pPr algn="l">
              <a:defRPr sz="2800" b="0" cap="none">
                <a:solidFill>
                  <a:schemeClr val="bg1"/>
                </a:solidFill>
                <a:effectLst/>
                <a:latin typeface="Calibri"/>
                <a:cs typeface="Calibri"/>
              </a:defRPr>
            </a:lvl1pPr>
          </a:lstStyle>
          <a:p>
            <a:r>
              <a:rPr lang="en-US" dirty="0" smtClean="0"/>
              <a:t>Title</a:t>
            </a:r>
            <a:endParaRPr lang="en-US" dirty="0"/>
          </a:p>
        </p:txBody>
      </p:sp>
      <p:sp>
        <p:nvSpPr>
          <p:cNvPr id="10" name="Text Placeholder 9"/>
          <p:cNvSpPr>
            <a:spLocks noGrp="1"/>
          </p:cNvSpPr>
          <p:nvPr>
            <p:ph type="body" sz="quarter" idx="10"/>
          </p:nvPr>
        </p:nvSpPr>
        <p:spPr>
          <a:xfrm>
            <a:off x="474663" y="1473200"/>
            <a:ext cx="7822670" cy="1084263"/>
          </a:xfrm>
          <a:prstGeom prst="rect">
            <a:avLst/>
          </a:prstGeom>
        </p:spPr>
        <p:txBody>
          <a:bodyPr vert="horz"/>
          <a:lstStyle>
            <a:lvl1pPr marL="0" indent="0">
              <a:lnSpc>
                <a:spcPct val="120000"/>
              </a:lnSpc>
              <a:buNone/>
              <a:defRPr sz="1600">
                <a:solidFill>
                  <a:srgbClr val="5F5F5F"/>
                </a:solidFill>
              </a:defRPr>
            </a:lvl1pPr>
          </a:lstStyle>
          <a:p>
            <a:pPr lvl="0"/>
            <a:r>
              <a:rPr lang="en-US" dirty="0" smtClean="0"/>
              <a:t>Click to edit Master text styles</a:t>
            </a:r>
          </a:p>
        </p:txBody>
      </p:sp>
      <p:sp>
        <p:nvSpPr>
          <p:cNvPr id="17" name="Content Placeholder 2"/>
          <p:cNvSpPr>
            <a:spLocks noGrp="1"/>
          </p:cNvSpPr>
          <p:nvPr>
            <p:ph idx="15"/>
          </p:nvPr>
        </p:nvSpPr>
        <p:spPr>
          <a:xfrm>
            <a:off x="474132" y="2692399"/>
            <a:ext cx="6146801" cy="1490135"/>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18" name="Content Placeholder 2"/>
          <p:cNvSpPr>
            <a:spLocks noGrp="1"/>
          </p:cNvSpPr>
          <p:nvPr>
            <p:ph idx="16"/>
          </p:nvPr>
        </p:nvSpPr>
        <p:spPr>
          <a:xfrm>
            <a:off x="474132" y="4317999"/>
            <a:ext cx="6146801" cy="1490135"/>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19" name="Slide Number Placeholder 2"/>
          <p:cNvSpPr>
            <a:spLocks noGrp="1"/>
          </p:cNvSpPr>
          <p:nvPr>
            <p:ph type="sldNum" sz="quarter" idx="17"/>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22722324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liverable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99534" y="711201"/>
            <a:ext cx="7772400" cy="485942"/>
          </a:xfrm>
          <a:prstGeom prst="rect">
            <a:avLst/>
          </a:prstGeom>
          <a:effectLst/>
        </p:spPr>
        <p:txBody>
          <a:bodyPr anchor="t">
            <a:noAutofit/>
          </a:bodyPr>
          <a:lstStyle>
            <a:lvl1pPr algn="l">
              <a:defRPr sz="2800" b="0" cap="none">
                <a:solidFill>
                  <a:schemeClr val="bg1"/>
                </a:solidFill>
                <a:effectLst/>
                <a:latin typeface="Calibri"/>
                <a:cs typeface="Calibri"/>
              </a:defRPr>
            </a:lvl1pPr>
          </a:lstStyle>
          <a:p>
            <a:r>
              <a:rPr lang="en-US" dirty="0" smtClean="0"/>
              <a:t>Title</a:t>
            </a:r>
            <a:endParaRPr lang="en-US" dirty="0"/>
          </a:p>
        </p:txBody>
      </p:sp>
      <p:sp>
        <p:nvSpPr>
          <p:cNvPr id="17" name="Content Placeholder 2"/>
          <p:cNvSpPr>
            <a:spLocks noGrp="1"/>
          </p:cNvSpPr>
          <p:nvPr>
            <p:ph idx="15"/>
          </p:nvPr>
        </p:nvSpPr>
        <p:spPr>
          <a:xfrm>
            <a:off x="474133" y="1455738"/>
            <a:ext cx="5367868" cy="1964796"/>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18" name="Content Placeholder 2"/>
          <p:cNvSpPr>
            <a:spLocks noGrp="1"/>
          </p:cNvSpPr>
          <p:nvPr>
            <p:ph idx="16"/>
          </p:nvPr>
        </p:nvSpPr>
        <p:spPr>
          <a:xfrm>
            <a:off x="474133" y="3759200"/>
            <a:ext cx="5367868" cy="1811340"/>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19" name="Slide Number Placeholder 2"/>
          <p:cNvSpPr>
            <a:spLocks noGrp="1"/>
          </p:cNvSpPr>
          <p:nvPr>
            <p:ph type="sldNum" sz="quarter" idx="17"/>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7" name="Content Placeholder 2"/>
          <p:cNvSpPr>
            <a:spLocks noGrp="1"/>
          </p:cNvSpPr>
          <p:nvPr>
            <p:ph idx="18"/>
          </p:nvPr>
        </p:nvSpPr>
        <p:spPr>
          <a:xfrm>
            <a:off x="6079067" y="1455738"/>
            <a:ext cx="5401732" cy="1964796"/>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8" name="Content Placeholder 2"/>
          <p:cNvSpPr>
            <a:spLocks noGrp="1"/>
          </p:cNvSpPr>
          <p:nvPr>
            <p:ph idx="19"/>
          </p:nvPr>
        </p:nvSpPr>
        <p:spPr>
          <a:xfrm>
            <a:off x="6079067" y="3759199"/>
            <a:ext cx="5401732" cy="1811340"/>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0267468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
        <p:nvSpPr>
          <p:cNvPr id="6" name="Title 1"/>
          <p:cNvSpPr>
            <a:spLocks noGrp="1"/>
          </p:cNvSpPr>
          <p:nvPr>
            <p:ph type="title" hasCustomPrompt="1"/>
          </p:nvPr>
        </p:nvSpPr>
        <p:spPr>
          <a:xfrm>
            <a:off x="499534" y="711201"/>
            <a:ext cx="7772400" cy="485942"/>
          </a:xfrm>
          <a:prstGeom prst="rect">
            <a:avLst/>
          </a:prstGeom>
          <a:effectLst/>
        </p:spPr>
        <p:txBody>
          <a:bodyPr anchor="t">
            <a:noAutofit/>
          </a:bodyPr>
          <a:lstStyle>
            <a:lvl1pPr algn="l">
              <a:defRPr sz="2800" b="0" cap="none">
                <a:solidFill>
                  <a:schemeClr val="tx1"/>
                </a:solidFill>
                <a:effectLst/>
                <a:latin typeface="Calibri"/>
                <a:cs typeface="Calibri"/>
              </a:defRPr>
            </a:lvl1pPr>
          </a:lstStyle>
          <a:p>
            <a:r>
              <a:rPr lang="en-US" dirty="0" smtClean="0"/>
              <a:t>Title</a:t>
            </a:r>
            <a:endParaRPr lang="en-US" dirty="0"/>
          </a:p>
        </p:txBody>
      </p:sp>
    </p:spTree>
    <p:extLst>
      <p:ext uri="{BB962C8B-B14F-4D97-AF65-F5344CB8AC3E}">
        <p14:creationId xmlns:p14="http://schemas.microsoft.com/office/powerpoint/2010/main" val="10881605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hite Background">
    <p:spTree>
      <p:nvGrpSpPr>
        <p:cNvPr id="1" name=""/>
        <p:cNvGrpSpPr/>
        <p:nvPr/>
      </p:nvGrpSpPr>
      <p:grpSpPr>
        <a:xfrm>
          <a:off x="0" y="0"/>
          <a:ext cx="0" cy="0"/>
          <a:chOff x="0" y="0"/>
          <a:chExt cx="0" cy="0"/>
        </a:xfrm>
      </p:grpSpPr>
      <p:sp>
        <p:nvSpPr>
          <p:cNvPr id="10" name="Content Placeholder 2"/>
          <p:cNvSpPr>
            <a:spLocks noGrp="1"/>
          </p:cNvSpPr>
          <p:nvPr>
            <p:ph idx="13"/>
          </p:nvPr>
        </p:nvSpPr>
        <p:spPr>
          <a:xfrm>
            <a:off x="6282263" y="1346199"/>
            <a:ext cx="5249335" cy="4597401"/>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491063" y="1346199"/>
            <a:ext cx="5249335" cy="4597401"/>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Tree>
    <p:extLst>
      <p:ext uri="{BB962C8B-B14F-4D97-AF65-F5344CB8AC3E}">
        <p14:creationId xmlns:p14="http://schemas.microsoft.com/office/powerpoint/2010/main" val="6012808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Dark Backgroun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6282263" y="1346199"/>
            <a:ext cx="5249335" cy="4597401"/>
          </a:xfrm>
          <a:prstGeom prst="rect">
            <a:avLst/>
          </a:prstGeom>
        </p:spPr>
        <p:txBody>
          <a:bodyPr/>
          <a:lstStyle>
            <a:lvl1pPr marL="0" indent="0">
              <a:lnSpc>
                <a:spcPct val="120000"/>
              </a:lnSpc>
              <a:buNone/>
              <a:defRPr sz="2000" baseline="0">
                <a:solidFill>
                  <a:srgbClr val="FFFFFF"/>
                </a:solidFill>
              </a:defRPr>
            </a:lvl1pPr>
            <a:lvl2pPr>
              <a:lnSpc>
                <a:spcPct val="120000"/>
              </a:lnSpc>
              <a:defRPr sz="1600" baseline="0">
                <a:solidFill>
                  <a:srgbClr val="FFFFFF"/>
                </a:solidFill>
              </a:defRPr>
            </a:lvl2pPr>
            <a:lvl3pPr>
              <a:lnSpc>
                <a:spcPct val="120000"/>
              </a:lnSpc>
              <a:defRPr sz="1600" baseline="0">
                <a:solidFill>
                  <a:srgbClr val="FFFFFF"/>
                </a:solidFill>
              </a:defRPr>
            </a:lvl3pPr>
            <a:lvl4pPr>
              <a:lnSpc>
                <a:spcPct val="120000"/>
              </a:lnSpc>
              <a:defRPr sz="1600" baseline="0">
                <a:solidFill>
                  <a:srgbClr val="FFFFFF"/>
                </a:solidFill>
              </a:defRPr>
            </a:lvl4pPr>
            <a:lvl5pPr>
              <a:lnSpc>
                <a:spcPct val="120000"/>
              </a:lnSpc>
              <a:defRPr sz="1600" baseline="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491063" y="1346199"/>
            <a:ext cx="5249335" cy="4597401"/>
          </a:xfrm>
          <a:prstGeom prst="rect">
            <a:avLst/>
          </a:prstGeom>
        </p:spPr>
        <p:txBody>
          <a:bodyPr/>
          <a:lstStyle>
            <a:lvl1pPr marL="0" indent="0">
              <a:lnSpc>
                <a:spcPct val="120000"/>
              </a:lnSpc>
              <a:buNone/>
              <a:defRPr sz="2000" baseline="0">
                <a:solidFill>
                  <a:srgbClr val="FFFFFF"/>
                </a:solidFill>
              </a:defRPr>
            </a:lvl1pPr>
            <a:lvl2pPr>
              <a:lnSpc>
                <a:spcPct val="120000"/>
              </a:lnSpc>
              <a:defRPr sz="1600" baseline="0">
                <a:solidFill>
                  <a:srgbClr val="FFFFFF"/>
                </a:solidFill>
              </a:defRPr>
            </a:lvl2pPr>
            <a:lvl3pPr>
              <a:lnSpc>
                <a:spcPct val="120000"/>
              </a:lnSpc>
              <a:defRPr sz="1600" baseline="0">
                <a:solidFill>
                  <a:srgbClr val="FFFFFF"/>
                </a:solidFill>
              </a:defRPr>
            </a:lvl3pPr>
            <a:lvl4pPr>
              <a:lnSpc>
                <a:spcPct val="120000"/>
              </a:lnSpc>
              <a:defRPr sz="1600" baseline="0">
                <a:solidFill>
                  <a:srgbClr val="FFFFFF"/>
                </a:solidFill>
              </a:defRPr>
            </a:lvl4pPr>
            <a:lvl5pPr>
              <a:lnSpc>
                <a:spcPct val="120000"/>
              </a:lnSpc>
              <a:defRPr sz="1600" baseline="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Tree>
    <p:extLst>
      <p:ext uri="{BB962C8B-B14F-4D97-AF65-F5344CB8AC3E}">
        <p14:creationId xmlns:p14="http://schemas.microsoft.com/office/powerpoint/2010/main" val="21039722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0" name="Content Placeholder 2"/>
          <p:cNvSpPr>
            <a:spLocks noGrp="1"/>
          </p:cNvSpPr>
          <p:nvPr>
            <p:ph idx="13" hasCustomPrompt="1"/>
          </p:nvPr>
        </p:nvSpPr>
        <p:spPr>
          <a:xfrm>
            <a:off x="6197598" y="1320800"/>
            <a:ext cx="5249335" cy="4572000"/>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Add Picture</a:t>
            </a:r>
            <a:endParaRPr lang="en-US" dirty="0"/>
          </a:p>
        </p:txBody>
      </p:sp>
      <p:sp>
        <p:nvSpPr>
          <p:cNvPr id="9" name="Content Placeholder 2"/>
          <p:cNvSpPr>
            <a:spLocks noGrp="1"/>
          </p:cNvSpPr>
          <p:nvPr>
            <p:ph idx="15"/>
          </p:nvPr>
        </p:nvSpPr>
        <p:spPr>
          <a:xfrm>
            <a:off x="491063" y="1329266"/>
            <a:ext cx="5249335" cy="4830764"/>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Tree>
    <p:extLst>
      <p:ext uri="{BB962C8B-B14F-4D97-AF65-F5344CB8AC3E}">
        <p14:creationId xmlns:p14="http://schemas.microsoft.com/office/powerpoint/2010/main" val="23509457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Double Picture">
    <p:spTree>
      <p:nvGrpSpPr>
        <p:cNvPr id="1" name=""/>
        <p:cNvGrpSpPr/>
        <p:nvPr/>
      </p:nvGrpSpPr>
      <p:grpSpPr>
        <a:xfrm>
          <a:off x="0" y="0"/>
          <a:ext cx="0" cy="0"/>
          <a:chOff x="0" y="0"/>
          <a:chExt cx="0" cy="0"/>
        </a:xfrm>
      </p:grpSpPr>
      <p:sp>
        <p:nvSpPr>
          <p:cNvPr id="10" name="Content Placeholder 2"/>
          <p:cNvSpPr>
            <a:spLocks noGrp="1"/>
          </p:cNvSpPr>
          <p:nvPr>
            <p:ph idx="13" hasCustomPrompt="1"/>
          </p:nvPr>
        </p:nvSpPr>
        <p:spPr>
          <a:xfrm>
            <a:off x="6197598" y="1320800"/>
            <a:ext cx="5249335" cy="2082800"/>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Add Picture</a:t>
            </a:r>
            <a:endParaRPr lang="en-US" dirty="0"/>
          </a:p>
        </p:txBody>
      </p:sp>
      <p:sp>
        <p:nvSpPr>
          <p:cNvPr id="9" name="Content Placeholder 2"/>
          <p:cNvSpPr>
            <a:spLocks noGrp="1"/>
          </p:cNvSpPr>
          <p:nvPr>
            <p:ph idx="15"/>
          </p:nvPr>
        </p:nvSpPr>
        <p:spPr>
          <a:xfrm>
            <a:off x="491063" y="1329266"/>
            <a:ext cx="5249335" cy="4830764"/>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
        <p:nvSpPr>
          <p:cNvPr id="6" name="Content Placeholder 2"/>
          <p:cNvSpPr>
            <a:spLocks noGrp="1"/>
          </p:cNvSpPr>
          <p:nvPr>
            <p:ph idx="16" hasCustomPrompt="1"/>
          </p:nvPr>
        </p:nvSpPr>
        <p:spPr>
          <a:xfrm>
            <a:off x="6197598" y="3826933"/>
            <a:ext cx="5249335" cy="2065867"/>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Add Picture</a:t>
            </a:r>
            <a:endParaRPr lang="en-US" dirty="0"/>
          </a:p>
        </p:txBody>
      </p:sp>
    </p:spTree>
    <p:extLst>
      <p:ext uri="{BB962C8B-B14F-4D97-AF65-F5344CB8AC3E}">
        <p14:creationId xmlns:p14="http://schemas.microsoft.com/office/powerpoint/2010/main" val="372545802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at Bottom">
    <p:spTree>
      <p:nvGrpSpPr>
        <p:cNvPr id="1" name=""/>
        <p:cNvGrpSpPr/>
        <p:nvPr/>
      </p:nvGrpSpPr>
      <p:grpSpPr>
        <a:xfrm>
          <a:off x="0" y="0"/>
          <a:ext cx="0" cy="0"/>
          <a:chOff x="0" y="0"/>
          <a:chExt cx="0" cy="0"/>
        </a:xfrm>
      </p:grpSpPr>
      <p:sp>
        <p:nvSpPr>
          <p:cNvPr id="10" name="Content Placeholder 2"/>
          <p:cNvSpPr>
            <a:spLocks noGrp="1"/>
          </p:cNvSpPr>
          <p:nvPr>
            <p:ph idx="13" hasCustomPrompt="1"/>
          </p:nvPr>
        </p:nvSpPr>
        <p:spPr>
          <a:xfrm>
            <a:off x="491064" y="3691467"/>
            <a:ext cx="10972803" cy="2082800"/>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Add Picture</a:t>
            </a:r>
            <a:endParaRPr lang="en-US" dirty="0"/>
          </a:p>
        </p:txBody>
      </p:sp>
      <p:sp>
        <p:nvSpPr>
          <p:cNvPr id="9" name="Content Placeholder 2"/>
          <p:cNvSpPr>
            <a:spLocks noGrp="1"/>
          </p:cNvSpPr>
          <p:nvPr>
            <p:ph idx="15"/>
          </p:nvPr>
        </p:nvSpPr>
        <p:spPr>
          <a:xfrm>
            <a:off x="491063" y="1329266"/>
            <a:ext cx="5249337" cy="2108201"/>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
        <p:nvSpPr>
          <p:cNvPr id="7" name="Content Placeholder 2"/>
          <p:cNvSpPr>
            <a:spLocks noGrp="1"/>
          </p:cNvSpPr>
          <p:nvPr>
            <p:ph idx="16"/>
          </p:nvPr>
        </p:nvSpPr>
        <p:spPr>
          <a:xfrm>
            <a:off x="6180663" y="1329266"/>
            <a:ext cx="5249337" cy="2108201"/>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34579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uter with Conten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7391400" y="973672"/>
            <a:ext cx="4191000" cy="4919127"/>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9"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4" name="Picture Placeholder 3"/>
          <p:cNvSpPr>
            <a:spLocks noGrp="1"/>
          </p:cNvSpPr>
          <p:nvPr>
            <p:ph type="pic" sz="quarter" idx="14" hasCustomPrompt="1"/>
          </p:nvPr>
        </p:nvSpPr>
        <p:spPr>
          <a:xfrm>
            <a:off x="898000" y="2235730"/>
            <a:ext cx="5994400" cy="3792537"/>
          </a:xfrm>
          <a:prstGeom prst="rect">
            <a:avLst/>
          </a:prstGeom>
        </p:spPr>
        <p:txBody>
          <a:bodyPr vert="horz"/>
          <a:lstStyle>
            <a:lvl1pPr marL="0" indent="0">
              <a:buNone/>
              <a:defRPr baseline="0">
                <a:solidFill>
                  <a:schemeClr val="bg1"/>
                </a:solidFill>
              </a:defRPr>
            </a:lvl1pPr>
          </a:lstStyle>
          <a:p>
            <a:r>
              <a:rPr lang="en-US" dirty="0" smtClean="0"/>
              <a:t>Add Picture </a:t>
            </a:r>
            <a:endParaRPr lang="en-US" dirty="0"/>
          </a:p>
        </p:txBody>
      </p:sp>
    </p:spTree>
    <p:extLst>
      <p:ext uri="{BB962C8B-B14F-4D97-AF65-F5344CB8AC3E}">
        <p14:creationId xmlns:p14="http://schemas.microsoft.com/office/powerpoint/2010/main" val="23353945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uter with Conten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7391400" y="973672"/>
            <a:ext cx="4191000" cy="4919127"/>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9"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4" name="Picture Placeholder 3"/>
          <p:cNvSpPr>
            <a:spLocks noGrp="1"/>
          </p:cNvSpPr>
          <p:nvPr>
            <p:ph type="pic" sz="quarter" idx="14" hasCustomPrompt="1"/>
          </p:nvPr>
        </p:nvSpPr>
        <p:spPr>
          <a:xfrm>
            <a:off x="389999" y="1862667"/>
            <a:ext cx="6163201" cy="3539064"/>
          </a:xfrm>
          <a:prstGeom prst="rect">
            <a:avLst/>
          </a:prstGeom>
        </p:spPr>
        <p:txBody>
          <a:bodyPr vert="horz"/>
          <a:lstStyle>
            <a:lvl1pPr marL="0" indent="0">
              <a:buNone/>
              <a:defRPr baseline="0">
                <a:solidFill>
                  <a:schemeClr val="bg1"/>
                </a:solidFill>
              </a:defRPr>
            </a:lvl1pPr>
          </a:lstStyle>
          <a:p>
            <a:r>
              <a:rPr lang="en-US" dirty="0" smtClean="0"/>
              <a:t>Add Picture </a:t>
            </a:r>
            <a:endParaRPr lang="en-US" dirty="0"/>
          </a:p>
        </p:txBody>
      </p:sp>
    </p:spTree>
    <p:extLst>
      <p:ext uri="{BB962C8B-B14F-4D97-AF65-F5344CB8AC3E}">
        <p14:creationId xmlns:p14="http://schemas.microsoft.com/office/powerpoint/2010/main" val="33854238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1221159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bile with Conten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5469467" y="973672"/>
            <a:ext cx="5960533" cy="4919127"/>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9"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pic>
        <p:nvPicPr>
          <p:cNvPr id="11" name="Picture 10" descr="iPhon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2466" y="1354665"/>
            <a:ext cx="2396067" cy="5342746"/>
          </a:xfrm>
          <a:prstGeom prst="rect">
            <a:avLst/>
          </a:prstGeom>
        </p:spPr>
      </p:pic>
      <p:sp>
        <p:nvSpPr>
          <p:cNvPr id="12" name="Picture Placeholder 3"/>
          <p:cNvSpPr>
            <a:spLocks noGrp="1"/>
          </p:cNvSpPr>
          <p:nvPr>
            <p:ph type="pic" sz="quarter" idx="14" hasCustomPrompt="1"/>
          </p:nvPr>
        </p:nvSpPr>
        <p:spPr>
          <a:xfrm>
            <a:off x="390001" y="1964792"/>
            <a:ext cx="2149999" cy="3877206"/>
          </a:xfrm>
          <a:prstGeom prst="rect">
            <a:avLst/>
          </a:prstGeom>
        </p:spPr>
        <p:txBody>
          <a:bodyPr vert="horz"/>
          <a:lstStyle>
            <a:lvl1pPr marL="0" indent="0">
              <a:buNone/>
              <a:defRPr sz="2400" baseline="0">
                <a:solidFill>
                  <a:schemeClr val="bg1"/>
                </a:solidFill>
              </a:defRPr>
            </a:lvl1pPr>
          </a:lstStyle>
          <a:p>
            <a:r>
              <a:rPr lang="en-US" dirty="0" smtClean="0"/>
              <a:t>Add Picture </a:t>
            </a:r>
            <a:r>
              <a:rPr lang="en-US" sz="2600" b="0" i="0" dirty="0" smtClean="0">
                <a:solidFill>
                  <a:srgbClr val="000000"/>
                </a:solidFill>
                <a:latin typeface="Lucida Grande"/>
                <a:ea typeface="Lucida Grande"/>
                <a:cs typeface="Lucida Grande"/>
              </a:rPr>
              <a:t>1_Computer Slide</a:t>
            </a:r>
            <a:endParaRPr lang="en-US" dirty="0"/>
          </a:p>
        </p:txBody>
      </p:sp>
      <p:pic>
        <p:nvPicPr>
          <p:cNvPr id="13" name="Picture 12" descr="iPhon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36332" y="1354665"/>
            <a:ext cx="2396067" cy="5342746"/>
          </a:xfrm>
          <a:prstGeom prst="rect">
            <a:avLst/>
          </a:prstGeom>
        </p:spPr>
      </p:pic>
      <p:sp>
        <p:nvSpPr>
          <p:cNvPr id="14" name="Picture Placeholder 3"/>
          <p:cNvSpPr>
            <a:spLocks noGrp="1"/>
          </p:cNvSpPr>
          <p:nvPr>
            <p:ph type="pic" sz="quarter" idx="15" hasCustomPrompt="1"/>
          </p:nvPr>
        </p:nvSpPr>
        <p:spPr>
          <a:xfrm>
            <a:off x="2963867" y="1964792"/>
            <a:ext cx="2149999" cy="3877206"/>
          </a:xfrm>
          <a:prstGeom prst="rect">
            <a:avLst/>
          </a:prstGeom>
        </p:spPr>
        <p:txBody>
          <a:bodyPr vert="horz"/>
          <a:lstStyle>
            <a:lvl1pPr marL="0" indent="0">
              <a:buNone/>
              <a:defRPr sz="2400" baseline="0">
                <a:solidFill>
                  <a:schemeClr val="bg1"/>
                </a:solidFill>
              </a:defRPr>
            </a:lvl1pPr>
          </a:lstStyle>
          <a:p>
            <a:r>
              <a:rPr lang="en-US" dirty="0" smtClean="0"/>
              <a:t>Add Picture </a:t>
            </a:r>
            <a:r>
              <a:rPr lang="en-US" sz="2600" b="0" i="0" dirty="0" smtClean="0">
                <a:solidFill>
                  <a:srgbClr val="000000"/>
                </a:solidFill>
                <a:latin typeface="Lucida Grande"/>
                <a:ea typeface="Lucida Grande"/>
                <a:cs typeface="Lucida Grande"/>
              </a:rPr>
              <a:t>1_Computer Slide</a:t>
            </a:r>
            <a:endParaRPr lang="en-US" dirty="0"/>
          </a:p>
        </p:txBody>
      </p:sp>
    </p:spTree>
    <p:extLst>
      <p:ext uri="{BB962C8B-B14F-4D97-AF65-F5344CB8AC3E}">
        <p14:creationId xmlns:p14="http://schemas.microsoft.com/office/powerpoint/2010/main" val="42119252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9" name="Content Placeholder 2"/>
          <p:cNvSpPr>
            <a:spLocks noGrp="1"/>
          </p:cNvSpPr>
          <p:nvPr>
            <p:ph idx="15"/>
          </p:nvPr>
        </p:nvSpPr>
        <p:spPr>
          <a:xfrm>
            <a:off x="491063" y="1295400"/>
            <a:ext cx="3429000" cy="46651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6"/>
          </p:nvPr>
        </p:nvSpPr>
        <p:spPr>
          <a:xfrm>
            <a:off x="4241799" y="1295400"/>
            <a:ext cx="3429000" cy="46651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7992535" y="1295400"/>
            <a:ext cx="3429000" cy="46651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0"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6974423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ser Types">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4318527" y="1337733"/>
            <a:ext cx="3403070" cy="77893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060794" y="1337733"/>
            <a:ext cx="3403070" cy="77893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userDrawn="1"/>
        </p:nvSpPr>
        <p:spPr>
          <a:xfrm>
            <a:off x="576263" y="1337733"/>
            <a:ext cx="3403070" cy="77893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5"/>
          </p:nvPr>
        </p:nvSpPr>
        <p:spPr>
          <a:xfrm>
            <a:off x="576262" y="2167468"/>
            <a:ext cx="3386137" cy="3572932"/>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6"/>
          </p:nvPr>
        </p:nvSpPr>
        <p:spPr>
          <a:xfrm>
            <a:off x="4318000" y="2167466"/>
            <a:ext cx="3386666" cy="35729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8060267" y="2150532"/>
            <a:ext cx="3403600" cy="3623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0"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rgbClr val="DFDFDF"/>
                </a:solidFill>
              </a:defRPr>
            </a:lvl1pPr>
          </a:lstStyle>
          <a:p>
            <a:fld id="{D98AE2B2-4097-42FA-9779-17518227B496}" type="slidenum">
              <a:rPr lang="en-US" smtClean="0"/>
              <a:pPr/>
              <a:t>‹#›</a:t>
            </a:fld>
            <a:endParaRPr lang="en-US" dirty="0"/>
          </a:p>
        </p:txBody>
      </p:sp>
      <p:sp>
        <p:nvSpPr>
          <p:cNvPr id="3" name="Text Placeholder 2"/>
          <p:cNvSpPr>
            <a:spLocks noGrp="1"/>
          </p:cNvSpPr>
          <p:nvPr>
            <p:ph type="body" sz="quarter" idx="18"/>
          </p:nvPr>
        </p:nvSpPr>
        <p:spPr>
          <a:xfrm>
            <a:off x="1456267" y="1473200"/>
            <a:ext cx="2421996" cy="609600"/>
          </a:xfrm>
          <a:prstGeom prst="rect">
            <a:avLst/>
          </a:prstGeom>
        </p:spPr>
        <p:txBody>
          <a:bodyPr vert="horz"/>
          <a:lstStyle>
            <a:lvl1pPr marL="0" indent="0">
              <a:buNone/>
              <a:defRPr sz="24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
        <p:nvSpPr>
          <p:cNvPr id="15" name="Text Placeholder 2"/>
          <p:cNvSpPr>
            <a:spLocks noGrp="1"/>
          </p:cNvSpPr>
          <p:nvPr>
            <p:ph type="body" sz="quarter" idx="19"/>
          </p:nvPr>
        </p:nvSpPr>
        <p:spPr>
          <a:xfrm>
            <a:off x="5249332" y="1473200"/>
            <a:ext cx="2354263" cy="609600"/>
          </a:xfrm>
          <a:prstGeom prst="rect">
            <a:avLst/>
          </a:prstGeom>
        </p:spPr>
        <p:txBody>
          <a:bodyPr vert="horz"/>
          <a:lstStyle>
            <a:lvl1pPr marL="0" indent="0">
              <a:buNone/>
              <a:defRPr sz="24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
        <p:nvSpPr>
          <p:cNvPr id="16" name="Text Placeholder 2"/>
          <p:cNvSpPr>
            <a:spLocks noGrp="1"/>
          </p:cNvSpPr>
          <p:nvPr>
            <p:ph type="body" sz="quarter" idx="20"/>
          </p:nvPr>
        </p:nvSpPr>
        <p:spPr>
          <a:xfrm>
            <a:off x="8957733" y="1473200"/>
            <a:ext cx="2421996" cy="609600"/>
          </a:xfrm>
          <a:prstGeom prst="rect">
            <a:avLst/>
          </a:prstGeom>
        </p:spPr>
        <p:txBody>
          <a:bodyPr vert="horz"/>
          <a:lstStyle>
            <a:lvl1pPr marL="0" indent="0">
              <a:buNone/>
              <a:defRPr sz="24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402067351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Challenges Horizontal">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593725" y="1490133"/>
            <a:ext cx="3284008" cy="11514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593725" y="3132666"/>
            <a:ext cx="3284008" cy="11514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93725" y="4707466"/>
            <a:ext cx="3284008" cy="11514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5"/>
          </p:nvPr>
        </p:nvSpPr>
        <p:spPr>
          <a:xfrm>
            <a:off x="4182532" y="1388534"/>
            <a:ext cx="7298267" cy="1371599"/>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6"/>
          </p:nvPr>
        </p:nvSpPr>
        <p:spPr>
          <a:xfrm>
            <a:off x="4190998" y="3031067"/>
            <a:ext cx="7289802" cy="1286934"/>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4182535" y="4590522"/>
            <a:ext cx="7298265" cy="1370012"/>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0"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rgbClr val="5F5F5F"/>
                </a:solidFill>
              </a:defRPr>
            </a:lvl1pPr>
          </a:lstStyle>
          <a:p>
            <a:fld id="{D98AE2B2-4097-42FA-9779-17518227B496}" type="slidenum">
              <a:rPr lang="en-US" smtClean="0"/>
              <a:pPr/>
              <a:t>‹#›</a:t>
            </a:fld>
            <a:endParaRPr lang="en-US" dirty="0"/>
          </a:p>
        </p:txBody>
      </p:sp>
      <p:sp>
        <p:nvSpPr>
          <p:cNvPr id="3" name="Text Placeholder 2"/>
          <p:cNvSpPr>
            <a:spLocks noGrp="1"/>
          </p:cNvSpPr>
          <p:nvPr>
            <p:ph type="body" sz="quarter" idx="18"/>
          </p:nvPr>
        </p:nvSpPr>
        <p:spPr>
          <a:xfrm>
            <a:off x="830263" y="1761067"/>
            <a:ext cx="2794000" cy="609600"/>
          </a:xfrm>
          <a:prstGeom prst="rect">
            <a:avLst/>
          </a:prstGeom>
        </p:spPr>
        <p:txBody>
          <a:bodyPr vert="horz"/>
          <a:lstStyle>
            <a:lvl1pPr marL="0" indent="0" algn="ctr">
              <a:buNone/>
              <a:defRPr sz="18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
        <p:nvSpPr>
          <p:cNvPr id="15" name="Text Placeholder 2"/>
          <p:cNvSpPr>
            <a:spLocks noGrp="1"/>
          </p:cNvSpPr>
          <p:nvPr>
            <p:ph type="body" sz="quarter" idx="19"/>
          </p:nvPr>
        </p:nvSpPr>
        <p:spPr>
          <a:xfrm>
            <a:off x="830263" y="3369734"/>
            <a:ext cx="2794000" cy="609600"/>
          </a:xfrm>
          <a:prstGeom prst="rect">
            <a:avLst/>
          </a:prstGeom>
        </p:spPr>
        <p:txBody>
          <a:bodyPr vert="horz"/>
          <a:lstStyle>
            <a:lvl1pPr marL="0" indent="0" algn="ctr">
              <a:buNone/>
              <a:defRPr sz="18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
        <p:nvSpPr>
          <p:cNvPr id="16" name="Text Placeholder 2"/>
          <p:cNvSpPr>
            <a:spLocks noGrp="1"/>
          </p:cNvSpPr>
          <p:nvPr>
            <p:ph type="body" sz="quarter" idx="20"/>
          </p:nvPr>
        </p:nvSpPr>
        <p:spPr>
          <a:xfrm>
            <a:off x="830263" y="4995333"/>
            <a:ext cx="2794000" cy="609600"/>
          </a:xfrm>
          <a:prstGeom prst="rect">
            <a:avLst/>
          </a:prstGeom>
        </p:spPr>
        <p:txBody>
          <a:bodyPr vert="horz"/>
          <a:lstStyle>
            <a:lvl1pPr marL="0" indent="0" algn="ctr">
              <a:buNone/>
              <a:defRPr sz="18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6477448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stive or Negative Comparison">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423331" y="4622798"/>
            <a:ext cx="5486400" cy="1845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491063" y="1295400"/>
            <a:ext cx="11074402" cy="2819400"/>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6"/>
          </p:nvPr>
        </p:nvSpPr>
        <p:spPr>
          <a:xfrm>
            <a:off x="6172200" y="4622798"/>
            <a:ext cx="5486400" cy="1845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73971326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i-Conten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423331" y="4605865"/>
            <a:ext cx="5486400" cy="1845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491063" y="1295400"/>
            <a:ext cx="11074402" cy="2819400"/>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6"/>
          </p:nvPr>
        </p:nvSpPr>
        <p:spPr>
          <a:xfrm>
            <a:off x="6172200" y="4605865"/>
            <a:ext cx="5486400" cy="1845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30692108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5"/>
          </p:nvPr>
        </p:nvSpPr>
        <p:spPr>
          <a:xfrm>
            <a:off x="491063" y="1295400"/>
            <a:ext cx="11353800" cy="4572000"/>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0"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3218299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ic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9F0D2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93725" y="458338"/>
            <a:ext cx="4875742"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4"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5" name="Text Placeholder 6"/>
          <p:cNvSpPr>
            <a:spLocks noGrp="1"/>
          </p:cNvSpPr>
          <p:nvPr>
            <p:ph type="body" sz="quarter" idx="14"/>
          </p:nvPr>
        </p:nvSpPr>
        <p:spPr>
          <a:xfrm>
            <a:off x="598729" y="3428994"/>
            <a:ext cx="4870738"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500924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search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5503333" y="4792134"/>
            <a:ext cx="6383866" cy="9144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Text Placeholder 6"/>
          <p:cNvSpPr>
            <a:spLocks noGrp="1"/>
          </p:cNvSpPr>
          <p:nvPr>
            <p:ph type="body" sz="quarter" idx="13"/>
          </p:nvPr>
        </p:nvSpPr>
        <p:spPr>
          <a:xfrm>
            <a:off x="588716" y="458338"/>
            <a:ext cx="4880751"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2"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3725" y="3428994"/>
            <a:ext cx="4875742"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41676619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Framework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EBB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93725" y="458338"/>
            <a:ext cx="4875742"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8729" y="3428994"/>
            <a:ext cx="4870738"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4008714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alidate Design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72B017">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93725" y="458338"/>
            <a:ext cx="4875742"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8729" y="3428994"/>
            <a:ext cx="4870738"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4008714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action Design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chemeClr val="accent5">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88716" y="458338"/>
            <a:ext cx="4880751"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3725" y="3428994"/>
            <a:ext cx="4875742"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4008714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sual Design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3A8AB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88716" y="458338"/>
            <a:ext cx="4880751"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3725" y="3428994"/>
            <a:ext cx="4875742"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4008714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velopment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59157B">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93725" y="458338"/>
            <a:ext cx="4875742"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8729" y="3428994"/>
            <a:ext cx="4870738"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9783093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8"/>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2247372371"/>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96" r:id="rId3"/>
    <p:sldLayoutId id="2147483683" r:id="rId4"/>
    <p:sldLayoutId id="2147483686" r:id="rId5"/>
    <p:sldLayoutId id="2147483687" r:id="rId6"/>
    <p:sldLayoutId id="2147483688" r:id="rId7"/>
    <p:sldLayoutId id="2147483689" r:id="rId8"/>
    <p:sldLayoutId id="2147483690" r:id="rId9"/>
    <p:sldLayoutId id="2147483675" r:id="rId10"/>
    <p:sldLayoutId id="2147483709" r:id="rId11"/>
    <p:sldLayoutId id="2147483699" r:id="rId12"/>
    <p:sldLayoutId id="2147483674" r:id="rId13"/>
    <p:sldLayoutId id="2147483704" r:id="rId14"/>
    <p:sldLayoutId id="2147483698" r:id="rId15"/>
    <p:sldLayoutId id="2147483707" r:id="rId16"/>
    <p:sldLayoutId id="2147483708" r:id="rId17"/>
    <p:sldLayoutId id="2147483681" r:id="rId18"/>
    <p:sldLayoutId id="2147483710" r:id="rId19"/>
    <p:sldLayoutId id="2147483703" r:id="rId20"/>
    <p:sldLayoutId id="2147483680" r:id="rId21"/>
    <p:sldLayoutId id="2147483700" r:id="rId22"/>
    <p:sldLayoutId id="2147483702" r:id="rId23"/>
    <p:sldLayoutId id="2147483705" r:id="rId24"/>
    <p:sldLayoutId id="2147483706" r:id="rId25"/>
    <p:sldLayoutId id="2147483682" r:id="rId26"/>
  </p:sldLayoutIdLst>
  <p:timing>
    <p:tnLst>
      <p:par>
        <p:cTn id="1" dur="indefinite" restart="never" nodeType="tmRoot"/>
      </p:par>
    </p:tnLst>
  </p:timing>
  <p:hf sldNum="0" hdr="0" ftr="0"/>
  <p:txStyles>
    <p:titleStyle>
      <a:lvl1pPr algn="ctr" defTabSz="914400" rtl="0" eaLnBrk="1" latinLnBrk="0" hangingPunct="1">
        <a:spcBef>
          <a:spcPct val="0"/>
        </a:spcBef>
        <a:buNone/>
        <a:defRPr sz="3600" b="1" i="0" kern="1200" baseline="0">
          <a:solidFill>
            <a:schemeClr val="accent6">
              <a:lumMod val="75000"/>
            </a:schemeClr>
          </a:solidFill>
          <a:effectLst>
            <a:outerShdw blurRad="50800" dist="38100" dir="2700000" algn="tl" rotWithShape="0">
              <a:prstClr val="black">
                <a:alpha val="40000"/>
              </a:prstClr>
            </a:outerShdw>
          </a:effectLst>
          <a:latin typeface="Calibri"/>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baseline="0">
          <a:solidFill>
            <a:schemeClr val="accent6">
              <a:lumMod val="50000"/>
            </a:schemeClr>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2000" kern="1200" baseline="0">
          <a:solidFill>
            <a:schemeClr val="accent6">
              <a:lumMod val="50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677334"/>
            <a:ext cx="7332133" cy="575733"/>
          </a:xfrm>
          <a:prstGeom prst="rect">
            <a:avLst/>
          </a:prstGeom>
          <a:solidFill>
            <a:srgbClr val="9F0D2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r>
              <a:rPr lang="en-US" dirty="0" smtClean="0"/>
              <a:t>Persona</a:t>
            </a:r>
            <a:endParaRPr lang="en-US" dirty="0"/>
          </a:p>
        </p:txBody>
      </p:sp>
      <p:sp>
        <p:nvSpPr>
          <p:cNvPr id="17" name="Slide Number Placeholder 2"/>
          <p:cNvSpPr>
            <a:spLocks noGrp="1"/>
          </p:cNvSpPr>
          <p:nvPr>
            <p:ph type="sldNum" sz="quarter" idx="4294967295"/>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1</a:t>
            </a:fld>
            <a:endParaRPr lang="en-US"/>
          </a:p>
        </p:txBody>
      </p:sp>
      <p:sp>
        <p:nvSpPr>
          <p:cNvPr id="13" name="TextBox 12"/>
          <p:cNvSpPr txBox="1">
            <a:spLocks noChangeArrowheads="1"/>
          </p:cNvSpPr>
          <p:nvPr/>
        </p:nvSpPr>
        <p:spPr bwMode="auto">
          <a:xfrm>
            <a:off x="5883964" y="1536586"/>
            <a:ext cx="5469433" cy="4524315"/>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b="1" dirty="0" smtClean="0">
                <a:latin typeface="Calibri" charset="0"/>
              </a:rPr>
              <a:t>Laura’s Story</a:t>
            </a:r>
            <a:endParaRPr lang="en-GB" b="1" dirty="0">
              <a:latin typeface="Calibri" charset="0"/>
            </a:endParaRPr>
          </a:p>
          <a:p>
            <a:pPr eaLnBrk="1" hangingPunct="1"/>
            <a:r>
              <a:rPr lang="en-GB" dirty="0">
                <a:latin typeface="Calibri" charset="0"/>
              </a:rPr>
              <a:t>Laura is married and just found out she </a:t>
            </a:r>
            <a:r>
              <a:rPr lang="en-GB">
                <a:latin typeface="Calibri" charset="0"/>
              </a:rPr>
              <a:t>is </a:t>
            </a:r>
            <a:r>
              <a:rPr lang="en-GB" smtClean="0">
                <a:latin typeface="Calibri" charset="0"/>
              </a:rPr>
              <a:t>pregnant </a:t>
            </a:r>
            <a:r>
              <a:rPr lang="en-GB" dirty="0">
                <a:latin typeface="Calibri" charset="0"/>
              </a:rPr>
              <a:t>with her first child. She wants to understand her medication options and the related risks to treat her migraines while she’s pregnant and nursing.</a:t>
            </a:r>
          </a:p>
          <a:p>
            <a:pPr eaLnBrk="1" hangingPunct="1"/>
            <a:endParaRPr lang="en-GB" dirty="0">
              <a:solidFill>
                <a:srgbClr val="7F7F7F"/>
              </a:solidFill>
              <a:latin typeface="Calibri" charset="0"/>
            </a:endParaRPr>
          </a:p>
          <a:p>
            <a:pPr eaLnBrk="1" hangingPunct="1"/>
            <a:r>
              <a:rPr lang="en-GB" b="1" dirty="0" smtClean="0">
                <a:latin typeface="Calibri" charset="0"/>
              </a:rPr>
              <a:t>Goals:</a:t>
            </a:r>
            <a:endParaRPr lang="en-GB" b="1" dirty="0">
              <a:latin typeface="Calibri" charset="0"/>
            </a:endParaRPr>
          </a:p>
          <a:p>
            <a:pPr indent="-285750" eaLnBrk="1" hangingPunct="1">
              <a:buFont typeface="Wingdings" panose="05000000000000000000" pitchFamily="2" charset="2"/>
              <a:buChar char="ü"/>
            </a:pPr>
            <a:r>
              <a:rPr lang="en-GB" dirty="0">
                <a:latin typeface="Calibri" charset="0"/>
              </a:rPr>
              <a:t>Make an informed decision about how to treat her migraines while she’s pregnant</a:t>
            </a:r>
          </a:p>
          <a:p>
            <a:pPr indent="-285750" eaLnBrk="1" hangingPunct="1">
              <a:buFont typeface="Wingdings" panose="05000000000000000000" pitchFamily="2" charset="2"/>
              <a:buChar char="ü"/>
            </a:pPr>
            <a:r>
              <a:rPr lang="en-GB" dirty="0">
                <a:latin typeface="Calibri" charset="0"/>
              </a:rPr>
              <a:t>Be prepared to talk to her doctor about her concerns</a:t>
            </a:r>
          </a:p>
          <a:p>
            <a:pPr eaLnBrk="1" hangingPunct="1"/>
            <a:r>
              <a:rPr lang="en-GB" dirty="0">
                <a:solidFill>
                  <a:srgbClr val="7F7F7F"/>
                </a:solidFill>
                <a:latin typeface="Calibri" charset="0"/>
              </a:rPr>
              <a:t/>
            </a:r>
            <a:br>
              <a:rPr lang="en-GB" dirty="0">
                <a:solidFill>
                  <a:srgbClr val="7F7F7F"/>
                </a:solidFill>
                <a:latin typeface="Calibri" charset="0"/>
              </a:rPr>
            </a:br>
            <a:r>
              <a:rPr lang="en-GB" b="1" dirty="0" smtClean="0">
                <a:latin typeface="Calibri" charset="0"/>
              </a:rPr>
              <a:t>Behaviours:</a:t>
            </a:r>
          </a:p>
          <a:p>
            <a:pPr eaLnBrk="1" hangingPunct="1"/>
            <a:r>
              <a:rPr lang="en-GB" dirty="0">
                <a:latin typeface="Calibri" charset="0"/>
              </a:rPr>
              <a:t>Tech savvy and on the go, Laura uses her smartphone for online search. Laura likes to do her own research before she sees her doctor. She wants to be sure the information she gets is from a credible source.</a:t>
            </a:r>
          </a:p>
        </p:txBody>
      </p:sp>
      <p:sp>
        <p:nvSpPr>
          <p:cNvPr id="16" name="TextBox 5"/>
          <p:cNvSpPr txBox="1">
            <a:spLocks noChangeArrowheads="1"/>
          </p:cNvSpPr>
          <p:nvPr/>
        </p:nvSpPr>
        <p:spPr bwMode="auto">
          <a:xfrm>
            <a:off x="582311" y="4583573"/>
            <a:ext cx="497146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2800" dirty="0" smtClean="0">
                <a:latin typeface="Calibri" charset="0"/>
              </a:rPr>
              <a:t>Laura Porter</a:t>
            </a:r>
            <a:endParaRPr lang="en-GB" sz="2800" dirty="0">
              <a:latin typeface="Calibri" charset="0"/>
            </a:endParaRPr>
          </a:p>
          <a:p>
            <a:pPr eaLnBrk="1" hangingPunct="1"/>
            <a:endParaRPr lang="en-GB" sz="800" dirty="0" smtClean="0">
              <a:latin typeface="Calibri" charset="0"/>
            </a:endParaRPr>
          </a:p>
          <a:p>
            <a:pPr eaLnBrk="1" hangingPunct="1"/>
            <a:r>
              <a:rPr lang="en-GB" dirty="0" smtClean="0">
                <a:latin typeface="Calibri" charset="0"/>
              </a:rPr>
              <a:t>“I’ve taken migraine medication for years but I’m not sure if it’s safe to take while I’m pregnant. What are my options if my current medication isn’t safe?”</a:t>
            </a:r>
          </a:p>
        </p:txBody>
      </p:sp>
      <p:pic>
        <p:nvPicPr>
          <p:cNvPr id="3" name="Picture 2"/>
          <p:cNvPicPr>
            <a:picLocks noChangeAspect="1"/>
          </p:cNvPicPr>
          <p:nvPr/>
        </p:nvPicPr>
        <p:blipFill rotWithShape="1">
          <a:blip r:embed="rId3"/>
          <a:srcRect l="17380" t="32678" r="46505" b="13473"/>
          <a:stretch/>
        </p:blipFill>
        <p:spPr>
          <a:xfrm>
            <a:off x="705678" y="1629117"/>
            <a:ext cx="3389244" cy="28425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6296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seagility">
      <a:dk1>
        <a:srgbClr val="404040"/>
      </a:dk1>
      <a:lt1>
        <a:sysClr val="window" lastClr="FFFFFF"/>
      </a:lt1>
      <a:dk2>
        <a:srgbClr val="5F5F5F"/>
      </a:dk2>
      <a:lt2>
        <a:srgbClr val="DFDFDF"/>
      </a:lt2>
      <a:accent1>
        <a:srgbClr val="DD6F31"/>
      </a:accent1>
      <a:accent2>
        <a:srgbClr val="EBE625"/>
      </a:accent2>
      <a:accent3>
        <a:srgbClr val="85CD1B"/>
      </a:accent3>
      <a:accent4>
        <a:srgbClr val="48A8D5"/>
      </a:accent4>
      <a:accent5>
        <a:srgbClr val="3557B2"/>
      </a:accent5>
      <a:accent6>
        <a:srgbClr val="7C0EB1"/>
      </a:accent6>
      <a:hlink>
        <a:srgbClr val="D66D18"/>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ts val="2000"/>
          </a:lnSpc>
          <a:spcAft>
            <a:spcPts val="600"/>
          </a:spcAft>
          <a:defRPr sz="1400" dirty="0" smtClean="0">
            <a:solidFill>
              <a:schemeClr val="tx1">
                <a:lumMod val="75000"/>
                <a:lumOff val="25000"/>
              </a:schemeClr>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8909</TotalTime>
  <Words>99</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Helvetica Neue</vt:lpstr>
      <vt:lpstr>Lucida Grande</vt:lpstr>
      <vt:lpstr>Wingdings</vt:lpstr>
      <vt:lpstr>Office Theme</vt:lpstr>
      <vt:lpstr>Persona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Alicia V</dc:creator>
  <cp:lastModifiedBy>Yana Beranek</cp:lastModifiedBy>
  <cp:revision>236</cp:revision>
  <cp:lastPrinted>2015-01-26T20:11:08Z</cp:lastPrinted>
  <dcterms:created xsi:type="dcterms:W3CDTF">2013-03-10T23:06:09Z</dcterms:created>
  <dcterms:modified xsi:type="dcterms:W3CDTF">2015-06-20T13:45:15Z</dcterms:modified>
</cp:coreProperties>
</file>