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2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6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0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6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4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0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2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9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533400"/>
            <a:ext cx="8585200" cy="482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2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</dc:creator>
  <cp:lastModifiedBy>Ted</cp:lastModifiedBy>
  <cp:revision>1</cp:revision>
  <dcterms:created xsi:type="dcterms:W3CDTF">2015-07-07T10:07:53Z</dcterms:created>
  <dcterms:modified xsi:type="dcterms:W3CDTF">2015-07-07T10:10:00Z</dcterms:modified>
</cp:coreProperties>
</file>