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256" r:id="rId2"/>
    <p:sldId id="300" r:id="rId3"/>
    <p:sldId id="295" r:id="rId4"/>
    <p:sldId id="258" r:id="rId5"/>
    <p:sldId id="305" r:id="rId6"/>
    <p:sldId id="277" r:id="rId7"/>
    <p:sldId id="324" r:id="rId8"/>
    <p:sldId id="325" r:id="rId9"/>
    <p:sldId id="326" r:id="rId10"/>
    <p:sldId id="257" r:id="rId11"/>
    <p:sldId id="292" r:id="rId12"/>
    <p:sldId id="287" r:id="rId13"/>
  </p:sldIdLst>
  <p:sldSz cx="118872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744">
          <p15:clr>
            <a:srgbClr val="A4A3A4"/>
          </p15:clr>
        </p15:guide>
        <p15:guide id="3" orient="horz" pos="713">
          <p15:clr>
            <a:srgbClr val="A4A3A4"/>
          </p15:clr>
        </p15:guide>
        <p15:guide id="4" pos="3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9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0D2F"/>
    <a:srgbClr val="871E1D"/>
    <a:srgbClr val="931721"/>
    <a:srgbClr val="59157B"/>
    <a:srgbClr val="3A8AB0"/>
    <a:srgbClr val="72B017"/>
    <a:srgbClr val="EBB62C"/>
    <a:srgbClr val="EF7634"/>
    <a:srgbClr val="FFFFFF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03" autoAdjust="0"/>
    <p:restoredTop sz="94629" autoAdjust="0"/>
  </p:normalViewPr>
  <p:slideViewPr>
    <p:cSldViewPr snapToGrid="0">
      <p:cViewPr varScale="1">
        <p:scale>
          <a:sx n="66" d="100"/>
          <a:sy n="66" d="100"/>
        </p:scale>
        <p:origin x="652" y="-340"/>
      </p:cViewPr>
      <p:guideLst>
        <p:guide orient="horz" pos="2160"/>
        <p:guide pos="3744"/>
        <p:guide orient="horz" pos="713"/>
        <p:guide pos="3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00EAC-5CB5-436F-B935-A197D50AC695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A73BD-5CD0-4517-8133-F2BBB9BD5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322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A83FD-EED9-514D-92A1-E849730077B5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685800"/>
            <a:ext cx="59436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9972E-B99F-4647-9284-053CA92B6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38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9972E-B99F-4647-9284-053CA92B60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54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9972E-B99F-4647-9284-053CA92B603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36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9"/>
          <p:cNvSpPr>
            <a:spLocks noGrp="1"/>
          </p:cNvSpPr>
          <p:nvPr>
            <p:ph type="ctrTitle" hasCustomPrompt="1"/>
          </p:nvPr>
        </p:nvSpPr>
        <p:spPr>
          <a:xfrm>
            <a:off x="1981185" y="1372652"/>
            <a:ext cx="7874011" cy="555625"/>
          </a:xfrm>
          <a:prstGeom prst="rect">
            <a:avLst/>
          </a:prstGeom>
          <a:effectLst/>
        </p:spPr>
        <p:txBody>
          <a:bodyPr/>
          <a:lstStyle>
            <a:lvl1pPr algn="ctr">
              <a:defRPr b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5" name="Subtitle 10"/>
          <p:cNvSpPr>
            <a:spLocks noGrp="1"/>
          </p:cNvSpPr>
          <p:nvPr>
            <p:ph type="subTitle" idx="1" hasCustomPrompt="1"/>
          </p:nvPr>
        </p:nvSpPr>
        <p:spPr>
          <a:xfrm>
            <a:off x="1987867" y="2015171"/>
            <a:ext cx="7884262" cy="4062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5F5F5F"/>
                </a:solidFill>
              </a:defRPr>
            </a:lvl1pPr>
          </a:lstStyle>
          <a:p>
            <a:r>
              <a:rPr lang="en-US" dirty="0" smtClean="0"/>
              <a:t>Project Subtitle</a:t>
            </a:r>
            <a:endParaRPr lang="en-US" dirty="0"/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981185" y="2878658"/>
            <a:ext cx="7890944" cy="4730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fld id="{1DA1828C-87F6-6F42-AB6F-AE42AE50EF3A}" type="datetime4">
              <a:rPr lang="en-US" smtClean="0"/>
              <a:t>January 26, 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626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liverable Hea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99534" y="711201"/>
            <a:ext cx="7772400" cy="485942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 algn="l">
              <a:defRPr sz="2800" b="0" cap="none">
                <a:solidFill>
                  <a:schemeClr val="bg1"/>
                </a:solidFill>
                <a:effectLst/>
                <a:latin typeface="Calibri"/>
                <a:cs typeface="Calibri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74663" y="1473200"/>
            <a:ext cx="7822670" cy="108426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buNone/>
              <a:defRPr sz="1600">
                <a:solidFill>
                  <a:srgbClr val="5F5F5F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5"/>
          </p:nvPr>
        </p:nvSpPr>
        <p:spPr>
          <a:xfrm>
            <a:off x="474132" y="2692399"/>
            <a:ext cx="6146801" cy="149013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600" baseline="0">
                <a:solidFill>
                  <a:srgbClr val="5F5F5F"/>
                </a:solidFill>
              </a:defRPr>
            </a:lvl1pPr>
            <a:lvl2pPr marL="742950" indent="-285750">
              <a:lnSpc>
                <a:spcPct val="120000"/>
              </a:lnSpc>
              <a:buFont typeface="Arial"/>
              <a:buChar char="•"/>
              <a:defRPr sz="1600" baseline="0">
                <a:solidFill>
                  <a:srgbClr val="5F5F5F"/>
                </a:solidFill>
              </a:defRPr>
            </a:lvl2pPr>
            <a:lvl3pPr>
              <a:defRPr sz="1600" baseline="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600" baseline="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600" baseline="0"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6"/>
          </p:nvPr>
        </p:nvSpPr>
        <p:spPr>
          <a:xfrm>
            <a:off x="474132" y="4317999"/>
            <a:ext cx="6146801" cy="149013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600" baseline="0">
                <a:solidFill>
                  <a:srgbClr val="5F5F5F"/>
                </a:solidFill>
              </a:defRPr>
            </a:lvl1pPr>
            <a:lvl2pPr marL="742950" indent="-285750">
              <a:lnSpc>
                <a:spcPct val="120000"/>
              </a:lnSpc>
              <a:buFont typeface="Arial"/>
              <a:buChar char="•"/>
              <a:defRPr sz="1600" baseline="0">
                <a:solidFill>
                  <a:srgbClr val="5F5F5F"/>
                </a:solidFill>
              </a:defRPr>
            </a:lvl2pPr>
            <a:lvl3pPr>
              <a:defRPr sz="1600" baseline="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600" baseline="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600" baseline="0"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9" name="Slide Number Placeholder 2"/>
          <p:cNvSpPr>
            <a:spLocks noGrp="1"/>
          </p:cNvSpPr>
          <p:nvPr>
            <p:ph type="sldNum" sz="quarter" idx="17"/>
          </p:nvPr>
        </p:nvSpPr>
        <p:spPr>
          <a:xfrm>
            <a:off x="228600" y="6492875"/>
            <a:ext cx="30480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D98AE2B2-4097-42FA-9779-17518227B4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32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liverable Hea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99534" y="711201"/>
            <a:ext cx="7772400" cy="485942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 algn="l">
              <a:defRPr sz="2800" b="0" cap="none">
                <a:solidFill>
                  <a:schemeClr val="bg1"/>
                </a:solidFill>
                <a:effectLst/>
                <a:latin typeface="Calibri"/>
                <a:cs typeface="Calibri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5"/>
          </p:nvPr>
        </p:nvSpPr>
        <p:spPr>
          <a:xfrm>
            <a:off x="474133" y="1455738"/>
            <a:ext cx="5367868" cy="19647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600" baseline="0">
                <a:solidFill>
                  <a:srgbClr val="5F5F5F"/>
                </a:solidFill>
              </a:defRPr>
            </a:lvl1pPr>
            <a:lvl2pPr marL="742950" indent="-285750">
              <a:lnSpc>
                <a:spcPct val="120000"/>
              </a:lnSpc>
              <a:buFont typeface="Arial"/>
              <a:buChar char="•"/>
              <a:defRPr sz="1600" baseline="0">
                <a:solidFill>
                  <a:srgbClr val="5F5F5F"/>
                </a:solidFill>
              </a:defRPr>
            </a:lvl2pPr>
            <a:lvl3pPr>
              <a:defRPr sz="1600" baseline="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600" baseline="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600" baseline="0"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6"/>
          </p:nvPr>
        </p:nvSpPr>
        <p:spPr>
          <a:xfrm>
            <a:off x="474133" y="3759200"/>
            <a:ext cx="5367868" cy="181134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600" baseline="0">
                <a:solidFill>
                  <a:srgbClr val="5F5F5F"/>
                </a:solidFill>
              </a:defRPr>
            </a:lvl1pPr>
            <a:lvl2pPr marL="742950" indent="-285750">
              <a:lnSpc>
                <a:spcPct val="120000"/>
              </a:lnSpc>
              <a:buFont typeface="Arial"/>
              <a:buChar char="•"/>
              <a:defRPr sz="1600" baseline="0">
                <a:solidFill>
                  <a:srgbClr val="5F5F5F"/>
                </a:solidFill>
              </a:defRPr>
            </a:lvl2pPr>
            <a:lvl3pPr>
              <a:defRPr sz="1600" baseline="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600" baseline="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600" baseline="0"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9" name="Slide Number Placeholder 2"/>
          <p:cNvSpPr>
            <a:spLocks noGrp="1"/>
          </p:cNvSpPr>
          <p:nvPr>
            <p:ph type="sldNum" sz="quarter" idx="17"/>
          </p:nvPr>
        </p:nvSpPr>
        <p:spPr>
          <a:xfrm>
            <a:off x="228600" y="6492875"/>
            <a:ext cx="30480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D98AE2B2-4097-42FA-9779-17518227B4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8"/>
          </p:nvPr>
        </p:nvSpPr>
        <p:spPr>
          <a:xfrm>
            <a:off x="6079067" y="1455738"/>
            <a:ext cx="5401732" cy="19647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600" baseline="0">
                <a:solidFill>
                  <a:srgbClr val="5F5F5F"/>
                </a:solidFill>
              </a:defRPr>
            </a:lvl1pPr>
            <a:lvl2pPr marL="742950" indent="-285750">
              <a:lnSpc>
                <a:spcPct val="120000"/>
              </a:lnSpc>
              <a:buFont typeface="Arial"/>
              <a:buChar char="•"/>
              <a:defRPr sz="1600" baseline="0">
                <a:solidFill>
                  <a:srgbClr val="5F5F5F"/>
                </a:solidFill>
              </a:defRPr>
            </a:lvl2pPr>
            <a:lvl3pPr>
              <a:defRPr sz="1600" baseline="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600" baseline="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600" baseline="0"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9"/>
          </p:nvPr>
        </p:nvSpPr>
        <p:spPr>
          <a:xfrm>
            <a:off x="6079067" y="3759199"/>
            <a:ext cx="5401732" cy="181134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600" baseline="0">
                <a:solidFill>
                  <a:srgbClr val="5F5F5F"/>
                </a:solidFill>
              </a:defRPr>
            </a:lvl1pPr>
            <a:lvl2pPr marL="742950" indent="-285750">
              <a:lnSpc>
                <a:spcPct val="120000"/>
              </a:lnSpc>
              <a:buFont typeface="Arial"/>
              <a:buChar char="•"/>
              <a:defRPr sz="1600" baseline="0">
                <a:solidFill>
                  <a:srgbClr val="5F5F5F"/>
                </a:solidFill>
              </a:defRPr>
            </a:lvl2pPr>
            <a:lvl3pPr>
              <a:defRPr sz="1600" baseline="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600" baseline="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600" baseline="0"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26746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"/>
          <p:cNvSpPr txBox="1">
            <a:spLocks/>
          </p:cNvSpPr>
          <p:nvPr userDrawn="1"/>
        </p:nvSpPr>
        <p:spPr>
          <a:xfrm>
            <a:off x="228600" y="6492875"/>
            <a:ext cx="30480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98AE2B2-4097-42FA-9779-17518227B4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99534" y="711201"/>
            <a:ext cx="7772400" cy="485942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 algn="l">
              <a:defRPr sz="2800" b="0" cap="none">
                <a:solidFill>
                  <a:schemeClr val="tx1"/>
                </a:solidFill>
                <a:effectLst/>
                <a:latin typeface="Calibri"/>
                <a:cs typeface="Calibri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160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6282263" y="1346199"/>
            <a:ext cx="5249335" cy="45974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2000" baseline="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defRPr sz="1600" baseline="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defRPr sz="1600" baseline="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defRPr sz="1600" baseline="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defRPr sz="1600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491063" y="1346199"/>
            <a:ext cx="5249335" cy="45974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2000" baseline="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defRPr sz="1600" baseline="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defRPr sz="1600" baseline="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defRPr sz="1600" baseline="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defRPr sz="1600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91598" y="768711"/>
            <a:ext cx="7772400" cy="485942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  <a:effectLst/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 txBox="1">
            <a:spLocks/>
          </p:cNvSpPr>
          <p:nvPr userDrawn="1"/>
        </p:nvSpPr>
        <p:spPr>
          <a:xfrm>
            <a:off x="228600" y="6492875"/>
            <a:ext cx="30480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98AE2B2-4097-42FA-9779-17518227B4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80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Dark Background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6282263" y="1346199"/>
            <a:ext cx="5249335" cy="45974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2000" baseline="0">
                <a:solidFill>
                  <a:srgbClr val="FFFFFF"/>
                </a:solidFill>
              </a:defRPr>
            </a:lvl1pPr>
            <a:lvl2pPr>
              <a:lnSpc>
                <a:spcPct val="120000"/>
              </a:lnSpc>
              <a:defRPr sz="1600" baseline="0">
                <a:solidFill>
                  <a:srgbClr val="FFFFFF"/>
                </a:solidFill>
              </a:defRPr>
            </a:lvl2pPr>
            <a:lvl3pPr>
              <a:lnSpc>
                <a:spcPct val="120000"/>
              </a:lnSpc>
              <a:defRPr sz="1600" baseline="0">
                <a:solidFill>
                  <a:srgbClr val="FFFFFF"/>
                </a:solidFill>
              </a:defRPr>
            </a:lvl3pPr>
            <a:lvl4pPr>
              <a:lnSpc>
                <a:spcPct val="120000"/>
              </a:lnSpc>
              <a:defRPr sz="1600" baseline="0">
                <a:solidFill>
                  <a:srgbClr val="FFFFFF"/>
                </a:solidFill>
              </a:defRPr>
            </a:lvl4pPr>
            <a:lvl5pPr>
              <a:lnSpc>
                <a:spcPct val="120000"/>
              </a:lnSpc>
              <a:defRPr sz="1600" baseline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491063" y="1346199"/>
            <a:ext cx="5249335" cy="45974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2000" baseline="0">
                <a:solidFill>
                  <a:srgbClr val="FFFFFF"/>
                </a:solidFill>
              </a:defRPr>
            </a:lvl1pPr>
            <a:lvl2pPr>
              <a:lnSpc>
                <a:spcPct val="120000"/>
              </a:lnSpc>
              <a:defRPr sz="1600" baseline="0">
                <a:solidFill>
                  <a:srgbClr val="FFFFFF"/>
                </a:solidFill>
              </a:defRPr>
            </a:lvl2pPr>
            <a:lvl3pPr>
              <a:lnSpc>
                <a:spcPct val="120000"/>
              </a:lnSpc>
              <a:defRPr sz="1600" baseline="0">
                <a:solidFill>
                  <a:srgbClr val="FFFFFF"/>
                </a:solidFill>
              </a:defRPr>
            </a:lvl3pPr>
            <a:lvl4pPr>
              <a:lnSpc>
                <a:spcPct val="120000"/>
              </a:lnSpc>
              <a:defRPr sz="1600" baseline="0">
                <a:solidFill>
                  <a:srgbClr val="FFFFFF"/>
                </a:solidFill>
              </a:defRPr>
            </a:lvl4pPr>
            <a:lvl5pPr>
              <a:lnSpc>
                <a:spcPct val="120000"/>
              </a:lnSpc>
              <a:defRPr sz="1600" baseline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91598" y="768711"/>
            <a:ext cx="7772400" cy="485942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  <a:effectLst/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 txBox="1">
            <a:spLocks/>
          </p:cNvSpPr>
          <p:nvPr userDrawn="1"/>
        </p:nvSpPr>
        <p:spPr>
          <a:xfrm>
            <a:off x="228600" y="6492875"/>
            <a:ext cx="30480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98AE2B2-4097-42FA-9779-17518227B4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72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97598" y="1320800"/>
            <a:ext cx="5249335" cy="4572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2000" baseline="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defRPr sz="1600" baseline="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defRPr sz="1600" baseline="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defRPr sz="1600" baseline="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defRPr sz="1600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Add Picture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491063" y="1329266"/>
            <a:ext cx="5249335" cy="48307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2000" baseline="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defRPr sz="1600" baseline="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defRPr sz="1600" baseline="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defRPr sz="1600" baseline="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defRPr sz="1600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91598" y="768711"/>
            <a:ext cx="7772400" cy="485942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  <a:effectLst/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 txBox="1">
            <a:spLocks/>
          </p:cNvSpPr>
          <p:nvPr userDrawn="1"/>
        </p:nvSpPr>
        <p:spPr>
          <a:xfrm>
            <a:off x="228600" y="6492875"/>
            <a:ext cx="30480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98AE2B2-4097-42FA-9779-17518227B4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45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Doub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97598" y="1320800"/>
            <a:ext cx="5249335" cy="20828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2000" baseline="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defRPr sz="1600" baseline="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defRPr sz="1600" baseline="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defRPr sz="1600" baseline="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defRPr sz="1600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Add Picture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491063" y="1329266"/>
            <a:ext cx="5249335" cy="48307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2000" baseline="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defRPr sz="1600" baseline="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defRPr sz="1600" baseline="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defRPr sz="1600" baseline="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defRPr sz="1600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91598" y="768711"/>
            <a:ext cx="7772400" cy="485942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  <a:effectLst/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 txBox="1">
            <a:spLocks/>
          </p:cNvSpPr>
          <p:nvPr userDrawn="1"/>
        </p:nvSpPr>
        <p:spPr>
          <a:xfrm>
            <a:off x="228600" y="6492875"/>
            <a:ext cx="30480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98AE2B2-4097-42FA-9779-17518227B4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197598" y="3826933"/>
            <a:ext cx="5249335" cy="20658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2000" baseline="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defRPr sz="1600" baseline="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defRPr sz="1600" baseline="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defRPr sz="1600" baseline="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defRPr sz="1600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45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a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1064" y="3691467"/>
            <a:ext cx="10972803" cy="20828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2000" baseline="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defRPr sz="1600" baseline="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defRPr sz="1600" baseline="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defRPr sz="1600" baseline="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defRPr sz="1600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Add Picture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491063" y="1329266"/>
            <a:ext cx="5249337" cy="21082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2000" baseline="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defRPr sz="1600" baseline="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defRPr sz="1600" baseline="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defRPr sz="1600" baseline="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defRPr sz="1600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91598" y="768711"/>
            <a:ext cx="7772400" cy="485942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  <a:effectLst/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 txBox="1">
            <a:spLocks/>
          </p:cNvSpPr>
          <p:nvPr userDrawn="1"/>
        </p:nvSpPr>
        <p:spPr>
          <a:xfrm>
            <a:off x="228600" y="6492875"/>
            <a:ext cx="30480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98AE2B2-4097-42FA-9779-17518227B4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6"/>
          </p:nvPr>
        </p:nvSpPr>
        <p:spPr>
          <a:xfrm>
            <a:off x="6180663" y="1329266"/>
            <a:ext cx="5249337" cy="21082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2000" baseline="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defRPr sz="1600" baseline="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defRPr sz="1600" baseline="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defRPr sz="1600" baseline="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defRPr sz="1600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457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 with Content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7391400" y="973672"/>
            <a:ext cx="4191000" cy="491912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2000" baseline="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defRPr sz="1600" baseline="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defRPr sz="1600" baseline="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defRPr sz="1600" baseline="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defRPr sz="1600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endParaRPr lang="en-US" dirty="0" smtClean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99528" y="770459"/>
            <a:ext cx="7772400" cy="485942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  <a:effectLst/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28600" y="6492875"/>
            <a:ext cx="30480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D98AE2B2-4097-42FA-9779-17518227B4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898000" y="2235730"/>
            <a:ext cx="5994400" cy="379253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Add Picture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394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uter with Content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7391400" y="973672"/>
            <a:ext cx="4191000" cy="491912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2000" baseline="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defRPr sz="1600" baseline="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defRPr sz="1600" baseline="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defRPr sz="1600" baseline="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defRPr sz="1600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99528" y="770459"/>
            <a:ext cx="7772400" cy="485942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  <a:effectLst/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28600" y="6492875"/>
            <a:ext cx="30480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D98AE2B2-4097-42FA-9779-17518227B4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389999" y="1862667"/>
            <a:ext cx="6163201" cy="353906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Add Picture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423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28600" y="6492875"/>
            <a:ext cx="30480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D98AE2B2-4097-42FA-9779-17518227B4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597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with Content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5469467" y="973672"/>
            <a:ext cx="5960533" cy="491912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2000" baseline="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defRPr sz="1600" baseline="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defRPr sz="1600" baseline="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defRPr sz="1600" baseline="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defRPr sz="1600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99528" y="770459"/>
            <a:ext cx="7772400" cy="485942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  <a:effectLst/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28600" y="6492875"/>
            <a:ext cx="30480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D98AE2B2-4097-42FA-9779-17518227B49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iPhone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2466" y="1354665"/>
            <a:ext cx="2396067" cy="5342746"/>
          </a:xfrm>
          <a:prstGeom prst="rect">
            <a:avLst/>
          </a:prstGeom>
        </p:spPr>
      </p:pic>
      <p:sp>
        <p:nvSpPr>
          <p:cNvPr id="12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390001" y="1964792"/>
            <a:ext cx="2149999" cy="387720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Add Picture </a:t>
            </a:r>
            <a:r>
              <a:rPr lang="en-US" sz="2600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1_Computer Slide</a:t>
            </a:r>
            <a:endParaRPr lang="en-US" dirty="0"/>
          </a:p>
        </p:txBody>
      </p:sp>
      <p:pic>
        <p:nvPicPr>
          <p:cNvPr id="13" name="Picture 12" descr="iPhone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36332" y="1354665"/>
            <a:ext cx="2396067" cy="5342746"/>
          </a:xfrm>
          <a:prstGeom prst="rect">
            <a:avLst/>
          </a:prstGeom>
        </p:spPr>
      </p:pic>
      <p:sp>
        <p:nvSpPr>
          <p:cNvPr id="1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2963867" y="1964792"/>
            <a:ext cx="2149999" cy="387720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Add Picture </a:t>
            </a:r>
            <a:r>
              <a:rPr lang="en-US" sz="2600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1_Computer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925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491063" y="1295400"/>
            <a:ext cx="3429000" cy="466513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2000" baseline="0">
                <a:solidFill>
                  <a:schemeClr val="tx2"/>
                </a:solidFill>
              </a:defRPr>
            </a:lvl1pPr>
            <a:lvl2pPr marL="742950" indent="-285750">
              <a:lnSpc>
                <a:spcPct val="120000"/>
              </a:lnSpc>
              <a:buFont typeface="Arial"/>
              <a:buChar char="•"/>
              <a:defRPr sz="1600" baseline="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defRPr sz="1600" baseline="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defRPr sz="1600" baseline="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defRPr sz="1600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4241799" y="1295400"/>
            <a:ext cx="3429000" cy="466513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2000" baseline="0">
                <a:solidFill>
                  <a:schemeClr val="tx2"/>
                </a:solidFill>
              </a:defRPr>
            </a:lvl1pPr>
            <a:lvl2pPr marL="742950" indent="-285750">
              <a:lnSpc>
                <a:spcPct val="120000"/>
              </a:lnSpc>
              <a:buFont typeface="Arial"/>
              <a:buChar char="•"/>
              <a:defRPr sz="1600" baseline="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defRPr sz="1600" baseline="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defRPr sz="1600" baseline="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defRPr sz="1600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7992535" y="1295400"/>
            <a:ext cx="3429000" cy="466513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2000" baseline="0">
                <a:solidFill>
                  <a:schemeClr val="tx2"/>
                </a:solidFill>
              </a:defRPr>
            </a:lvl1pPr>
            <a:lvl2pPr marL="742950" indent="-285750">
              <a:lnSpc>
                <a:spcPct val="120000"/>
              </a:lnSpc>
              <a:buFont typeface="Arial"/>
              <a:buChar char="•"/>
              <a:defRPr sz="1600" baseline="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defRPr sz="1600" baseline="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defRPr sz="1600" baseline="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defRPr sz="1600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99528" y="770459"/>
            <a:ext cx="7772400" cy="485942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  <a:effectLst/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28600" y="6492875"/>
            <a:ext cx="30480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D98AE2B2-4097-42FA-9779-17518227B4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4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r Types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4318527" y="1337733"/>
            <a:ext cx="3403070" cy="77893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060794" y="1337733"/>
            <a:ext cx="3403070" cy="77893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576263" y="1337733"/>
            <a:ext cx="3403070" cy="77893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576262" y="2167468"/>
            <a:ext cx="3386137" cy="35729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2000" baseline="0">
                <a:solidFill>
                  <a:schemeClr val="tx2"/>
                </a:solidFill>
              </a:defRPr>
            </a:lvl1pPr>
            <a:lvl2pPr marL="742950" indent="-285750">
              <a:lnSpc>
                <a:spcPct val="120000"/>
              </a:lnSpc>
              <a:buFont typeface="Arial"/>
              <a:buChar char="•"/>
              <a:defRPr sz="1600" baseline="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defRPr sz="1600" baseline="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defRPr sz="1600" baseline="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defRPr sz="1600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4318000" y="2167466"/>
            <a:ext cx="3386666" cy="357293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2000" baseline="0">
                <a:solidFill>
                  <a:schemeClr val="tx2"/>
                </a:solidFill>
              </a:defRPr>
            </a:lvl1pPr>
            <a:lvl2pPr marL="742950" indent="-285750">
              <a:lnSpc>
                <a:spcPct val="120000"/>
              </a:lnSpc>
              <a:buFont typeface="Arial"/>
              <a:buChar char="•"/>
              <a:defRPr sz="1600" baseline="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defRPr sz="1600" baseline="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defRPr sz="1600" baseline="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defRPr sz="1600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8060267" y="2150532"/>
            <a:ext cx="3403600" cy="362373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2000" baseline="0">
                <a:solidFill>
                  <a:schemeClr val="tx2"/>
                </a:solidFill>
              </a:defRPr>
            </a:lvl1pPr>
            <a:lvl2pPr marL="742950" indent="-285750">
              <a:lnSpc>
                <a:spcPct val="120000"/>
              </a:lnSpc>
              <a:buFont typeface="Arial"/>
              <a:buChar char="•"/>
              <a:defRPr sz="1600" baseline="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defRPr sz="1600" baseline="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defRPr sz="1600" baseline="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defRPr sz="1600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91598" y="768711"/>
            <a:ext cx="7772400" cy="485942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  <a:effectLst/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28600" y="6492875"/>
            <a:ext cx="30480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DFDFDF"/>
                </a:solidFill>
              </a:defRPr>
            </a:lvl1pPr>
          </a:lstStyle>
          <a:p>
            <a:fld id="{D98AE2B2-4097-42FA-9779-17518227B4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1456267" y="1473200"/>
            <a:ext cx="2421996" cy="6096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>
              <a:defRPr sz="1800">
                <a:solidFill>
                  <a:srgbClr val="FFFFFF"/>
                </a:solidFill>
              </a:defRPr>
            </a:lvl2pPr>
            <a:lvl3pPr>
              <a:defRPr sz="18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5249332" y="1473200"/>
            <a:ext cx="2354263" cy="6096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>
              <a:defRPr sz="1800">
                <a:solidFill>
                  <a:srgbClr val="FFFFFF"/>
                </a:solidFill>
              </a:defRPr>
            </a:lvl2pPr>
            <a:lvl3pPr>
              <a:defRPr sz="18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8957733" y="1473200"/>
            <a:ext cx="2421996" cy="6096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>
              <a:defRPr sz="1800">
                <a:solidFill>
                  <a:srgbClr val="FFFFFF"/>
                </a:solidFill>
              </a:defRPr>
            </a:lvl2pPr>
            <a:lvl3pPr>
              <a:defRPr sz="18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673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Challenges Horizontal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93725" y="1490133"/>
            <a:ext cx="3284008" cy="115146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593725" y="3132666"/>
            <a:ext cx="3284008" cy="115146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593725" y="4707466"/>
            <a:ext cx="3284008" cy="115146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4182532" y="1388534"/>
            <a:ext cx="7298267" cy="13715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2000" baseline="0">
                <a:solidFill>
                  <a:schemeClr val="tx2"/>
                </a:solidFill>
              </a:defRPr>
            </a:lvl1pPr>
            <a:lvl2pPr marL="742950" indent="-285750">
              <a:lnSpc>
                <a:spcPct val="120000"/>
              </a:lnSpc>
              <a:buFont typeface="Arial"/>
              <a:buChar char="•"/>
              <a:defRPr sz="1600" baseline="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defRPr sz="1600" baseline="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defRPr sz="1600" baseline="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defRPr sz="1600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4190998" y="3031067"/>
            <a:ext cx="7289802" cy="128693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2000" baseline="0">
                <a:solidFill>
                  <a:schemeClr val="tx2"/>
                </a:solidFill>
              </a:defRPr>
            </a:lvl1pPr>
            <a:lvl2pPr marL="742950" indent="-285750">
              <a:lnSpc>
                <a:spcPct val="120000"/>
              </a:lnSpc>
              <a:buFont typeface="Arial"/>
              <a:buChar char="•"/>
              <a:defRPr sz="1600" baseline="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defRPr sz="1600" baseline="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defRPr sz="1600" baseline="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defRPr sz="1600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182535" y="4590522"/>
            <a:ext cx="7298265" cy="13700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2000" baseline="0">
                <a:solidFill>
                  <a:schemeClr val="tx2"/>
                </a:solidFill>
              </a:defRPr>
            </a:lvl1pPr>
            <a:lvl2pPr marL="742950" indent="-285750">
              <a:lnSpc>
                <a:spcPct val="120000"/>
              </a:lnSpc>
              <a:buFont typeface="Arial"/>
              <a:buChar char="•"/>
              <a:defRPr sz="1600" baseline="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defRPr sz="1600" baseline="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defRPr sz="1600" baseline="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defRPr sz="1600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99528" y="770459"/>
            <a:ext cx="7772400" cy="485942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  <a:effectLst/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28600" y="6492875"/>
            <a:ext cx="30480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5F5F5F"/>
                </a:solidFill>
              </a:defRPr>
            </a:lvl1pPr>
          </a:lstStyle>
          <a:p>
            <a:fld id="{D98AE2B2-4097-42FA-9779-17518227B4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830263" y="1761067"/>
            <a:ext cx="2794000" cy="609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>
              <a:defRPr sz="1800">
                <a:solidFill>
                  <a:srgbClr val="FFFFFF"/>
                </a:solidFill>
              </a:defRPr>
            </a:lvl2pPr>
            <a:lvl3pPr>
              <a:defRPr sz="18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830263" y="3369734"/>
            <a:ext cx="2794000" cy="609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>
              <a:defRPr sz="1800">
                <a:solidFill>
                  <a:srgbClr val="FFFFFF"/>
                </a:solidFill>
              </a:defRPr>
            </a:lvl2pPr>
            <a:lvl3pPr>
              <a:defRPr sz="18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830263" y="4995333"/>
            <a:ext cx="2794000" cy="609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>
              <a:defRPr sz="1800">
                <a:solidFill>
                  <a:srgbClr val="FFFFFF"/>
                </a:solidFill>
              </a:defRPr>
            </a:lvl2pPr>
            <a:lvl3pPr>
              <a:defRPr sz="18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74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ive or Negative Comparison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423331" y="4622798"/>
            <a:ext cx="5486400" cy="184573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2000" baseline="0">
                <a:solidFill>
                  <a:schemeClr val="tx2"/>
                </a:solidFill>
              </a:defRPr>
            </a:lvl1pPr>
            <a:lvl2pPr marL="742950" indent="-285750">
              <a:lnSpc>
                <a:spcPct val="120000"/>
              </a:lnSpc>
              <a:buFont typeface="Arial"/>
              <a:buChar char="•"/>
              <a:defRPr sz="1600" baseline="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defRPr sz="1600" baseline="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defRPr sz="1600" baseline="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defRPr sz="1600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491063" y="1295400"/>
            <a:ext cx="11074402" cy="2819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2000" baseline="0">
                <a:solidFill>
                  <a:schemeClr val="tx2"/>
                </a:solidFill>
              </a:defRPr>
            </a:lvl1pPr>
            <a:lvl2pPr marL="742950" indent="-285750">
              <a:lnSpc>
                <a:spcPct val="120000"/>
              </a:lnSpc>
              <a:buFont typeface="Arial"/>
              <a:buChar char="•"/>
              <a:defRPr sz="1600" baseline="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defRPr sz="1600" baseline="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defRPr sz="1600" baseline="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defRPr sz="1600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6"/>
          </p:nvPr>
        </p:nvSpPr>
        <p:spPr>
          <a:xfrm>
            <a:off x="6172200" y="4622798"/>
            <a:ext cx="5486400" cy="184573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2000" baseline="0">
                <a:solidFill>
                  <a:schemeClr val="tx2"/>
                </a:solidFill>
              </a:defRPr>
            </a:lvl1pPr>
            <a:lvl2pPr marL="742950" indent="-285750">
              <a:lnSpc>
                <a:spcPct val="120000"/>
              </a:lnSpc>
              <a:buFont typeface="Arial"/>
              <a:buChar char="•"/>
              <a:defRPr sz="1600" baseline="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defRPr sz="1600" baseline="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defRPr sz="1600" baseline="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defRPr sz="1600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99528" y="770459"/>
            <a:ext cx="7772400" cy="485942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  <a:effectLst/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28600" y="6492875"/>
            <a:ext cx="30480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D98AE2B2-4097-42FA-9779-17518227B4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13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-Content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423331" y="4605865"/>
            <a:ext cx="5486400" cy="184573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2000" baseline="0">
                <a:solidFill>
                  <a:schemeClr val="tx2"/>
                </a:solidFill>
              </a:defRPr>
            </a:lvl1pPr>
            <a:lvl2pPr marL="742950" indent="-285750">
              <a:lnSpc>
                <a:spcPct val="120000"/>
              </a:lnSpc>
              <a:buFont typeface="Arial"/>
              <a:buChar char="•"/>
              <a:defRPr sz="1600" baseline="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defRPr sz="1600" baseline="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defRPr sz="1600" baseline="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defRPr sz="1600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491063" y="1295400"/>
            <a:ext cx="11074402" cy="2819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2000" baseline="0">
                <a:solidFill>
                  <a:schemeClr val="tx2"/>
                </a:solidFill>
              </a:defRPr>
            </a:lvl1pPr>
            <a:lvl2pPr marL="742950" indent="-285750">
              <a:lnSpc>
                <a:spcPct val="120000"/>
              </a:lnSpc>
              <a:buFont typeface="Arial"/>
              <a:buChar char="•"/>
              <a:defRPr sz="1600" baseline="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defRPr sz="1600" baseline="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defRPr sz="1600" baseline="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defRPr sz="1600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6"/>
          </p:nvPr>
        </p:nvSpPr>
        <p:spPr>
          <a:xfrm>
            <a:off x="6172200" y="4605865"/>
            <a:ext cx="5486400" cy="184573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2000" baseline="0">
                <a:solidFill>
                  <a:schemeClr val="tx2"/>
                </a:solidFill>
              </a:defRPr>
            </a:lvl1pPr>
            <a:lvl2pPr marL="742950" indent="-285750">
              <a:lnSpc>
                <a:spcPct val="120000"/>
              </a:lnSpc>
              <a:buFont typeface="Arial"/>
              <a:buChar char="•"/>
              <a:defRPr sz="1600" baseline="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defRPr sz="1600" baseline="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defRPr sz="1600" baseline="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defRPr sz="1600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99528" y="770459"/>
            <a:ext cx="7772400" cy="485942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  <a:effectLst/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28600" y="6492875"/>
            <a:ext cx="30480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D98AE2B2-4097-42FA-9779-17518227B4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10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491063" y="1295400"/>
            <a:ext cx="11353800" cy="4572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2000" baseline="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defRPr sz="1600" baseline="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defRPr sz="1600" baseline="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defRPr sz="1600" baseline="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defRPr sz="1600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91598" y="768711"/>
            <a:ext cx="7772400" cy="485942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  <a:effectLst/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28600" y="6492875"/>
            <a:ext cx="30480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D98AE2B2-4097-42FA-9779-17518227B4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9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Title Slide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28600" y="6492875"/>
            <a:ext cx="30480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D98AE2B2-4097-42FA-9779-17518227B4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503333" y="4792134"/>
            <a:ext cx="6383866" cy="914400"/>
          </a:xfrm>
          <a:prstGeom prst="rect">
            <a:avLst/>
          </a:prstGeom>
          <a:solidFill>
            <a:srgbClr val="9F0D2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93725" y="458338"/>
            <a:ext cx="4875742" cy="272765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0" i="0">
                <a:solidFill>
                  <a:schemeClr val="bg1"/>
                </a:solidFill>
                <a:latin typeface="+mn-lt"/>
                <a:cs typeface="Calibri"/>
              </a:defRPr>
            </a:lvl1pPr>
            <a:lvl2pPr marL="742950" indent="-285750" algn="l">
              <a:buFont typeface="Arial"/>
              <a:buChar char="•"/>
              <a:defRPr sz="1400">
                <a:solidFill>
                  <a:schemeClr val="bg1"/>
                </a:solidFill>
                <a:latin typeface="Helvetica Neue"/>
                <a:cs typeface="Helvetica Neue"/>
              </a:defRPr>
            </a:lvl2pPr>
            <a:lvl3pPr marL="914400" indent="0" algn="l">
              <a:buNone/>
              <a:defRPr sz="1400">
                <a:solidFill>
                  <a:schemeClr val="bg1"/>
                </a:solidFill>
                <a:latin typeface="Helvetica Neue"/>
                <a:cs typeface="Helvetica Neue"/>
              </a:defRPr>
            </a:lvl3pPr>
            <a:lvl4pPr marL="1371600" indent="0" algn="l">
              <a:buNone/>
              <a:defRPr sz="1400">
                <a:solidFill>
                  <a:schemeClr val="bg1"/>
                </a:solidFill>
                <a:latin typeface="Helvetica Neue"/>
                <a:cs typeface="Helvetica Neue"/>
              </a:defRPr>
            </a:lvl4pPr>
            <a:lvl5pPr marL="1828800" indent="0" algn="l">
              <a:buNone/>
              <a:defRPr sz="1400">
                <a:solidFill>
                  <a:schemeClr val="bg1"/>
                </a:solidFill>
                <a:latin typeface="Helvetica Neue"/>
                <a:cs typeface="Helvetica Neue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4" name="Title 8"/>
          <p:cNvSpPr>
            <a:spLocks noGrp="1"/>
          </p:cNvSpPr>
          <p:nvPr>
            <p:ph type="title" hasCustomPrompt="1"/>
          </p:nvPr>
        </p:nvSpPr>
        <p:spPr>
          <a:xfrm>
            <a:off x="5634346" y="4927854"/>
            <a:ext cx="7184188" cy="48234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0" i="0">
                <a:solidFill>
                  <a:schemeClr val="bg1"/>
                </a:solidFill>
                <a:effectLst/>
                <a:latin typeface="+mj-lt"/>
                <a:cs typeface="Calibri"/>
              </a:defRPr>
            </a:lvl1pPr>
          </a:lstStyle>
          <a:p>
            <a:r>
              <a:rPr lang="en-US" dirty="0" smtClean="0"/>
              <a:t>Service Title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598729" y="3428994"/>
            <a:ext cx="4870738" cy="272765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Font typeface="Arial"/>
              <a:buNone/>
              <a:defRPr sz="1600" b="0" i="0">
                <a:solidFill>
                  <a:schemeClr val="bg1"/>
                </a:solidFill>
                <a:latin typeface="+mn-lt"/>
                <a:cs typeface="Calibri"/>
              </a:defRPr>
            </a:lvl1pPr>
            <a:lvl2pPr marL="742950" indent="-285750" algn="l">
              <a:buFont typeface="Arial"/>
              <a:buChar char="•"/>
              <a:defRPr sz="1400">
                <a:solidFill>
                  <a:schemeClr val="bg1"/>
                </a:solidFill>
                <a:latin typeface="Helvetica Neue"/>
                <a:cs typeface="Helvetica Neue"/>
              </a:defRPr>
            </a:lvl2pPr>
            <a:lvl3pPr marL="914400" indent="0" algn="l">
              <a:buNone/>
              <a:defRPr sz="1400">
                <a:solidFill>
                  <a:schemeClr val="bg1"/>
                </a:solidFill>
                <a:latin typeface="Helvetica Neue"/>
                <a:cs typeface="Helvetica Neue"/>
              </a:defRPr>
            </a:lvl3pPr>
            <a:lvl4pPr marL="1371600" indent="0" algn="l">
              <a:buNone/>
              <a:defRPr sz="1400">
                <a:solidFill>
                  <a:schemeClr val="bg1"/>
                </a:solidFill>
                <a:latin typeface="Helvetica Neue"/>
                <a:cs typeface="Helvetica Neue"/>
              </a:defRPr>
            </a:lvl4pPr>
            <a:lvl5pPr marL="1828800" indent="0" algn="l">
              <a:buNone/>
              <a:defRPr sz="1400">
                <a:solidFill>
                  <a:schemeClr val="bg1"/>
                </a:solidFill>
                <a:latin typeface="Helvetica Neue"/>
                <a:cs typeface="Helvetica Neue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092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earch Title Slide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5503333" y="4792134"/>
            <a:ext cx="6383866" cy="914400"/>
          </a:xfrm>
          <a:prstGeom prst="rect">
            <a:avLst/>
          </a:prstGeom>
          <a:solidFill>
            <a:schemeClr val="accent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28600" y="6492875"/>
            <a:ext cx="30480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D98AE2B2-4097-42FA-9779-17518227B4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88716" y="458338"/>
            <a:ext cx="4880751" cy="272765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0" i="0">
                <a:solidFill>
                  <a:schemeClr val="bg1"/>
                </a:solidFill>
                <a:latin typeface="+mn-lt"/>
                <a:cs typeface="Calibri"/>
              </a:defRPr>
            </a:lvl1pPr>
            <a:lvl2pPr marL="742950" indent="-285750" algn="l">
              <a:buFont typeface="Arial"/>
              <a:buChar char="•"/>
              <a:defRPr sz="1400">
                <a:solidFill>
                  <a:schemeClr val="bg1"/>
                </a:solidFill>
                <a:latin typeface="Helvetica Neue"/>
                <a:cs typeface="Helvetica Neue"/>
              </a:defRPr>
            </a:lvl2pPr>
            <a:lvl3pPr marL="914400" indent="0" algn="l">
              <a:buNone/>
              <a:defRPr sz="1400">
                <a:solidFill>
                  <a:schemeClr val="bg1"/>
                </a:solidFill>
                <a:latin typeface="Helvetica Neue"/>
                <a:cs typeface="Helvetica Neue"/>
              </a:defRPr>
            </a:lvl3pPr>
            <a:lvl4pPr marL="1371600" indent="0" algn="l">
              <a:buNone/>
              <a:defRPr sz="1400">
                <a:solidFill>
                  <a:schemeClr val="bg1"/>
                </a:solidFill>
                <a:latin typeface="Helvetica Neue"/>
                <a:cs typeface="Helvetica Neue"/>
              </a:defRPr>
            </a:lvl4pPr>
            <a:lvl5pPr marL="1828800" indent="0" algn="l">
              <a:buNone/>
              <a:defRPr sz="1400">
                <a:solidFill>
                  <a:schemeClr val="bg1"/>
                </a:solidFill>
                <a:latin typeface="Helvetica Neue"/>
                <a:cs typeface="Helvetica Neue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2" name="Title 8"/>
          <p:cNvSpPr>
            <a:spLocks noGrp="1"/>
          </p:cNvSpPr>
          <p:nvPr>
            <p:ph type="title" hasCustomPrompt="1"/>
          </p:nvPr>
        </p:nvSpPr>
        <p:spPr>
          <a:xfrm>
            <a:off x="5634346" y="4927854"/>
            <a:ext cx="7184188" cy="48234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0" i="0">
                <a:solidFill>
                  <a:schemeClr val="bg1"/>
                </a:solidFill>
                <a:effectLst/>
                <a:latin typeface="+mj-lt"/>
                <a:cs typeface="Calibri"/>
              </a:defRPr>
            </a:lvl1pPr>
          </a:lstStyle>
          <a:p>
            <a:r>
              <a:rPr lang="en-US" dirty="0" smtClean="0"/>
              <a:t>Service Title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593725" y="3428994"/>
            <a:ext cx="4875742" cy="272765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Font typeface="Arial"/>
              <a:buNone/>
              <a:defRPr sz="1600" b="0" i="0">
                <a:solidFill>
                  <a:schemeClr val="bg1"/>
                </a:solidFill>
                <a:latin typeface="+mn-lt"/>
                <a:cs typeface="Calibri"/>
              </a:defRPr>
            </a:lvl1pPr>
            <a:lvl2pPr marL="742950" indent="-285750" algn="l">
              <a:buFont typeface="Arial"/>
              <a:buChar char="•"/>
              <a:defRPr sz="1400">
                <a:solidFill>
                  <a:schemeClr val="bg1"/>
                </a:solidFill>
                <a:latin typeface="Helvetica Neue"/>
                <a:cs typeface="Helvetica Neue"/>
              </a:defRPr>
            </a:lvl2pPr>
            <a:lvl3pPr marL="914400" indent="0" algn="l">
              <a:buNone/>
              <a:defRPr sz="1400">
                <a:solidFill>
                  <a:schemeClr val="bg1"/>
                </a:solidFill>
                <a:latin typeface="Helvetica Neue"/>
                <a:cs typeface="Helvetica Neue"/>
              </a:defRPr>
            </a:lvl3pPr>
            <a:lvl4pPr marL="1371600" indent="0" algn="l">
              <a:buNone/>
              <a:defRPr sz="1400">
                <a:solidFill>
                  <a:schemeClr val="bg1"/>
                </a:solidFill>
                <a:latin typeface="Helvetica Neue"/>
                <a:cs typeface="Helvetica Neue"/>
              </a:defRPr>
            </a:lvl4pPr>
            <a:lvl5pPr marL="1828800" indent="0" algn="l">
              <a:buNone/>
              <a:defRPr sz="1400">
                <a:solidFill>
                  <a:schemeClr val="bg1"/>
                </a:solidFill>
                <a:latin typeface="Helvetica Neue"/>
                <a:cs typeface="Helvetica Neue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7661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 Framework Title Slide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28600" y="6492875"/>
            <a:ext cx="30480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D98AE2B2-4097-42FA-9779-17518227B4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503333" y="4792134"/>
            <a:ext cx="6383866" cy="914400"/>
          </a:xfrm>
          <a:prstGeom prst="rect">
            <a:avLst/>
          </a:prstGeom>
          <a:solidFill>
            <a:srgbClr val="EBB62C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93725" y="458338"/>
            <a:ext cx="4875742" cy="272765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0" i="0">
                <a:solidFill>
                  <a:schemeClr val="bg1"/>
                </a:solidFill>
                <a:latin typeface="+mn-lt"/>
                <a:cs typeface="Calibri"/>
              </a:defRPr>
            </a:lvl1pPr>
            <a:lvl2pPr marL="742950" indent="-285750" algn="l">
              <a:buFont typeface="Arial"/>
              <a:buChar char="•"/>
              <a:defRPr sz="1400">
                <a:solidFill>
                  <a:schemeClr val="bg1"/>
                </a:solidFill>
                <a:latin typeface="Helvetica Neue"/>
                <a:cs typeface="Helvetica Neue"/>
              </a:defRPr>
            </a:lvl2pPr>
            <a:lvl3pPr marL="914400" indent="0" algn="l">
              <a:buNone/>
              <a:defRPr sz="1400">
                <a:solidFill>
                  <a:schemeClr val="bg1"/>
                </a:solidFill>
                <a:latin typeface="Helvetica Neue"/>
                <a:cs typeface="Helvetica Neue"/>
              </a:defRPr>
            </a:lvl3pPr>
            <a:lvl4pPr marL="1371600" indent="0" algn="l">
              <a:buNone/>
              <a:defRPr sz="1400">
                <a:solidFill>
                  <a:schemeClr val="bg1"/>
                </a:solidFill>
                <a:latin typeface="Helvetica Neue"/>
                <a:cs typeface="Helvetica Neue"/>
              </a:defRPr>
            </a:lvl4pPr>
            <a:lvl5pPr marL="1828800" indent="0" algn="l">
              <a:buNone/>
              <a:defRPr sz="1400">
                <a:solidFill>
                  <a:schemeClr val="bg1"/>
                </a:solidFill>
                <a:latin typeface="Helvetica Neue"/>
                <a:cs typeface="Helvetica Neue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3" name="Title 8"/>
          <p:cNvSpPr>
            <a:spLocks noGrp="1"/>
          </p:cNvSpPr>
          <p:nvPr>
            <p:ph type="title" hasCustomPrompt="1"/>
          </p:nvPr>
        </p:nvSpPr>
        <p:spPr>
          <a:xfrm>
            <a:off x="5634346" y="4927854"/>
            <a:ext cx="7184188" cy="48234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0" i="0">
                <a:solidFill>
                  <a:schemeClr val="bg1"/>
                </a:solidFill>
                <a:effectLst/>
                <a:latin typeface="+mj-lt"/>
                <a:cs typeface="Calibri"/>
              </a:defRPr>
            </a:lvl1pPr>
          </a:lstStyle>
          <a:p>
            <a:r>
              <a:rPr lang="en-US" dirty="0" smtClean="0"/>
              <a:t>Service Title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598729" y="3428994"/>
            <a:ext cx="4870738" cy="272765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Font typeface="Arial"/>
              <a:buNone/>
              <a:defRPr sz="1600" b="0" i="0">
                <a:solidFill>
                  <a:schemeClr val="bg1"/>
                </a:solidFill>
                <a:latin typeface="+mn-lt"/>
                <a:cs typeface="Calibri"/>
              </a:defRPr>
            </a:lvl1pPr>
            <a:lvl2pPr marL="742950" indent="-285750" algn="l">
              <a:buFont typeface="Arial"/>
              <a:buChar char="•"/>
              <a:defRPr sz="1400">
                <a:solidFill>
                  <a:schemeClr val="bg1"/>
                </a:solidFill>
                <a:latin typeface="Helvetica Neue"/>
                <a:cs typeface="Helvetica Neue"/>
              </a:defRPr>
            </a:lvl2pPr>
            <a:lvl3pPr marL="914400" indent="0" algn="l">
              <a:buNone/>
              <a:defRPr sz="1400">
                <a:solidFill>
                  <a:schemeClr val="bg1"/>
                </a:solidFill>
                <a:latin typeface="Helvetica Neue"/>
                <a:cs typeface="Helvetica Neue"/>
              </a:defRPr>
            </a:lvl3pPr>
            <a:lvl4pPr marL="1371600" indent="0" algn="l">
              <a:buNone/>
              <a:defRPr sz="1400">
                <a:solidFill>
                  <a:schemeClr val="bg1"/>
                </a:solidFill>
                <a:latin typeface="Helvetica Neue"/>
                <a:cs typeface="Helvetica Neue"/>
              </a:defRPr>
            </a:lvl4pPr>
            <a:lvl5pPr marL="1828800" indent="0" algn="l">
              <a:buNone/>
              <a:defRPr sz="1400">
                <a:solidFill>
                  <a:schemeClr val="bg1"/>
                </a:solidFill>
                <a:latin typeface="Helvetica Neue"/>
                <a:cs typeface="Helvetica Neue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0871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lidate Design Title Slide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28600" y="6492875"/>
            <a:ext cx="30480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D98AE2B2-4097-42FA-9779-17518227B4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503333" y="4792134"/>
            <a:ext cx="6383866" cy="914400"/>
          </a:xfrm>
          <a:prstGeom prst="rect">
            <a:avLst/>
          </a:prstGeom>
          <a:solidFill>
            <a:srgbClr val="72B017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93725" y="458338"/>
            <a:ext cx="4875742" cy="272765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0" i="0">
                <a:solidFill>
                  <a:schemeClr val="bg1"/>
                </a:solidFill>
                <a:latin typeface="+mn-lt"/>
                <a:cs typeface="Calibri"/>
              </a:defRPr>
            </a:lvl1pPr>
            <a:lvl2pPr marL="742950" indent="-285750" algn="l">
              <a:buFont typeface="Arial"/>
              <a:buChar char="•"/>
              <a:defRPr sz="1400">
                <a:solidFill>
                  <a:schemeClr val="bg1"/>
                </a:solidFill>
                <a:latin typeface="Helvetica Neue"/>
                <a:cs typeface="Helvetica Neue"/>
              </a:defRPr>
            </a:lvl2pPr>
            <a:lvl3pPr marL="914400" indent="0" algn="l">
              <a:buNone/>
              <a:defRPr sz="1400">
                <a:solidFill>
                  <a:schemeClr val="bg1"/>
                </a:solidFill>
                <a:latin typeface="Helvetica Neue"/>
                <a:cs typeface="Helvetica Neue"/>
              </a:defRPr>
            </a:lvl3pPr>
            <a:lvl4pPr marL="1371600" indent="0" algn="l">
              <a:buNone/>
              <a:defRPr sz="1400">
                <a:solidFill>
                  <a:schemeClr val="bg1"/>
                </a:solidFill>
                <a:latin typeface="Helvetica Neue"/>
                <a:cs typeface="Helvetica Neue"/>
              </a:defRPr>
            </a:lvl4pPr>
            <a:lvl5pPr marL="1828800" indent="0" algn="l">
              <a:buNone/>
              <a:defRPr sz="1400">
                <a:solidFill>
                  <a:schemeClr val="bg1"/>
                </a:solidFill>
                <a:latin typeface="Helvetica Neue"/>
                <a:cs typeface="Helvetica Neue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3" name="Title 8"/>
          <p:cNvSpPr>
            <a:spLocks noGrp="1"/>
          </p:cNvSpPr>
          <p:nvPr>
            <p:ph type="title" hasCustomPrompt="1"/>
          </p:nvPr>
        </p:nvSpPr>
        <p:spPr>
          <a:xfrm>
            <a:off x="5634346" y="4927854"/>
            <a:ext cx="7184188" cy="48234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0" i="0">
                <a:solidFill>
                  <a:schemeClr val="bg1"/>
                </a:solidFill>
                <a:effectLst/>
                <a:latin typeface="+mj-lt"/>
                <a:cs typeface="Calibri"/>
              </a:defRPr>
            </a:lvl1pPr>
          </a:lstStyle>
          <a:p>
            <a:r>
              <a:rPr lang="en-US" dirty="0" smtClean="0"/>
              <a:t>Service Title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598729" y="3428994"/>
            <a:ext cx="4870738" cy="272765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Font typeface="Arial"/>
              <a:buNone/>
              <a:defRPr sz="1600" b="0" i="0">
                <a:solidFill>
                  <a:schemeClr val="bg1"/>
                </a:solidFill>
                <a:latin typeface="+mn-lt"/>
                <a:cs typeface="Calibri"/>
              </a:defRPr>
            </a:lvl1pPr>
            <a:lvl2pPr marL="742950" indent="-285750" algn="l">
              <a:buFont typeface="Arial"/>
              <a:buChar char="•"/>
              <a:defRPr sz="1400">
                <a:solidFill>
                  <a:schemeClr val="bg1"/>
                </a:solidFill>
                <a:latin typeface="Helvetica Neue"/>
                <a:cs typeface="Helvetica Neue"/>
              </a:defRPr>
            </a:lvl2pPr>
            <a:lvl3pPr marL="914400" indent="0" algn="l">
              <a:buNone/>
              <a:defRPr sz="1400">
                <a:solidFill>
                  <a:schemeClr val="bg1"/>
                </a:solidFill>
                <a:latin typeface="Helvetica Neue"/>
                <a:cs typeface="Helvetica Neue"/>
              </a:defRPr>
            </a:lvl3pPr>
            <a:lvl4pPr marL="1371600" indent="0" algn="l">
              <a:buNone/>
              <a:defRPr sz="1400">
                <a:solidFill>
                  <a:schemeClr val="bg1"/>
                </a:solidFill>
                <a:latin typeface="Helvetica Neue"/>
                <a:cs typeface="Helvetica Neue"/>
              </a:defRPr>
            </a:lvl4pPr>
            <a:lvl5pPr marL="1828800" indent="0" algn="l">
              <a:buNone/>
              <a:defRPr sz="1400">
                <a:solidFill>
                  <a:schemeClr val="bg1"/>
                </a:solidFill>
                <a:latin typeface="Helvetica Neue"/>
                <a:cs typeface="Helvetica Neue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0871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action Design Title Slide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28600" y="6492875"/>
            <a:ext cx="30480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D98AE2B2-4097-42FA-9779-17518227B4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503333" y="4792134"/>
            <a:ext cx="6383866" cy="914400"/>
          </a:xfrm>
          <a:prstGeom prst="rect">
            <a:avLst/>
          </a:prstGeom>
          <a:solidFill>
            <a:schemeClr val="accent5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88716" y="458338"/>
            <a:ext cx="4880751" cy="272765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0" i="0">
                <a:solidFill>
                  <a:schemeClr val="bg1"/>
                </a:solidFill>
                <a:latin typeface="+mn-lt"/>
                <a:cs typeface="Calibri"/>
              </a:defRPr>
            </a:lvl1pPr>
            <a:lvl2pPr marL="742950" indent="-285750" algn="l">
              <a:buFont typeface="Arial"/>
              <a:buChar char="•"/>
              <a:defRPr sz="1400">
                <a:solidFill>
                  <a:schemeClr val="bg1"/>
                </a:solidFill>
                <a:latin typeface="Helvetica Neue"/>
                <a:cs typeface="Helvetica Neue"/>
              </a:defRPr>
            </a:lvl2pPr>
            <a:lvl3pPr marL="914400" indent="0" algn="l">
              <a:buNone/>
              <a:defRPr sz="1400">
                <a:solidFill>
                  <a:schemeClr val="bg1"/>
                </a:solidFill>
                <a:latin typeface="Helvetica Neue"/>
                <a:cs typeface="Helvetica Neue"/>
              </a:defRPr>
            </a:lvl3pPr>
            <a:lvl4pPr marL="1371600" indent="0" algn="l">
              <a:buNone/>
              <a:defRPr sz="1400">
                <a:solidFill>
                  <a:schemeClr val="bg1"/>
                </a:solidFill>
                <a:latin typeface="Helvetica Neue"/>
                <a:cs typeface="Helvetica Neue"/>
              </a:defRPr>
            </a:lvl4pPr>
            <a:lvl5pPr marL="1828800" indent="0" algn="l">
              <a:buNone/>
              <a:defRPr sz="1400">
                <a:solidFill>
                  <a:schemeClr val="bg1"/>
                </a:solidFill>
                <a:latin typeface="Helvetica Neue"/>
                <a:cs typeface="Helvetica Neue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3" name="Title 8"/>
          <p:cNvSpPr>
            <a:spLocks noGrp="1"/>
          </p:cNvSpPr>
          <p:nvPr>
            <p:ph type="title" hasCustomPrompt="1"/>
          </p:nvPr>
        </p:nvSpPr>
        <p:spPr>
          <a:xfrm>
            <a:off x="5634346" y="4927854"/>
            <a:ext cx="7184188" cy="48234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0" i="0">
                <a:solidFill>
                  <a:schemeClr val="bg1"/>
                </a:solidFill>
                <a:effectLst/>
                <a:latin typeface="+mj-lt"/>
                <a:cs typeface="Calibri"/>
              </a:defRPr>
            </a:lvl1pPr>
          </a:lstStyle>
          <a:p>
            <a:r>
              <a:rPr lang="en-US" dirty="0" smtClean="0"/>
              <a:t>Service Title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593725" y="3428994"/>
            <a:ext cx="4875742" cy="272765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Font typeface="Arial"/>
              <a:buNone/>
              <a:defRPr sz="1600" b="0" i="0">
                <a:solidFill>
                  <a:schemeClr val="bg1"/>
                </a:solidFill>
                <a:latin typeface="+mn-lt"/>
                <a:cs typeface="Calibri"/>
              </a:defRPr>
            </a:lvl1pPr>
            <a:lvl2pPr marL="742950" indent="-285750" algn="l">
              <a:buFont typeface="Arial"/>
              <a:buChar char="•"/>
              <a:defRPr sz="1400">
                <a:solidFill>
                  <a:schemeClr val="bg1"/>
                </a:solidFill>
                <a:latin typeface="Helvetica Neue"/>
                <a:cs typeface="Helvetica Neue"/>
              </a:defRPr>
            </a:lvl2pPr>
            <a:lvl3pPr marL="914400" indent="0" algn="l">
              <a:buNone/>
              <a:defRPr sz="1400">
                <a:solidFill>
                  <a:schemeClr val="bg1"/>
                </a:solidFill>
                <a:latin typeface="Helvetica Neue"/>
                <a:cs typeface="Helvetica Neue"/>
              </a:defRPr>
            </a:lvl3pPr>
            <a:lvl4pPr marL="1371600" indent="0" algn="l">
              <a:buNone/>
              <a:defRPr sz="1400">
                <a:solidFill>
                  <a:schemeClr val="bg1"/>
                </a:solidFill>
                <a:latin typeface="Helvetica Neue"/>
                <a:cs typeface="Helvetica Neue"/>
              </a:defRPr>
            </a:lvl4pPr>
            <a:lvl5pPr marL="1828800" indent="0" algn="l">
              <a:buNone/>
              <a:defRPr sz="1400">
                <a:solidFill>
                  <a:schemeClr val="bg1"/>
                </a:solidFill>
                <a:latin typeface="Helvetica Neue"/>
                <a:cs typeface="Helvetica Neue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0871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al Design Title Slide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28600" y="6492875"/>
            <a:ext cx="30480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D98AE2B2-4097-42FA-9779-17518227B4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503333" y="4792134"/>
            <a:ext cx="6383866" cy="914400"/>
          </a:xfrm>
          <a:prstGeom prst="rect">
            <a:avLst/>
          </a:prstGeom>
          <a:solidFill>
            <a:srgbClr val="3A8AB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88716" y="458338"/>
            <a:ext cx="4880751" cy="272765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0" i="0">
                <a:solidFill>
                  <a:schemeClr val="bg1"/>
                </a:solidFill>
                <a:latin typeface="+mn-lt"/>
                <a:cs typeface="Calibri"/>
              </a:defRPr>
            </a:lvl1pPr>
            <a:lvl2pPr marL="742950" indent="-285750" algn="l">
              <a:buFont typeface="Arial"/>
              <a:buChar char="•"/>
              <a:defRPr sz="1400">
                <a:solidFill>
                  <a:schemeClr val="bg1"/>
                </a:solidFill>
                <a:latin typeface="Helvetica Neue"/>
                <a:cs typeface="Helvetica Neue"/>
              </a:defRPr>
            </a:lvl2pPr>
            <a:lvl3pPr marL="914400" indent="0" algn="l">
              <a:buNone/>
              <a:defRPr sz="1400">
                <a:solidFill>
                  <a:schemeClr val="bg1"/>
                </a:solidFill>
                <a:latin typeface="Helvetica Neue"/>
                <a:cs typeface="Helvetica Neue"/>
              </a:defRPr>
            </a:lvl3pPr>
            <a:lvl4pPr marL="1371600" indent="0" algn="l">
              <a:buNone/>
              <a:defRPr sz="1400">
                <a:solidFill>
                  <a:schemeClr val="bg1"/>
                </a:solidFill>
                <a:latin typeface="Helvetica Neue"/>
                <a:cs typeface="Helvetica Neue"/>
              </a:defRPr>
            </a:lvl4pPr>
            <a:lvl5pPr marL="1828800" indent="0" algn="l">
              <a:buNone/>
              <a:defRPr sz="1400">
                <a:solidFill>
                  <a:schemeClr val="bg1"/>
                </a:solidFill>
                <a:latin typeface="Helvetica Neue"/>
                <a:cs typeface="Helvetica Neue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3" name="Title 8"/>
          <p:cNvSpPr>
            <a:spLocks noGrp="1"/>
          </p:cNvSpPr>
          <p:nvPr>
            <p:ph type="title" hasCustomPrompt="1"/>
          </p:nvPr>
        </p:nvSpPr>
        <p:spPr>
          <a:xfrm>
            <a:off x="5634346" y="4927854"/>
            <a:ext cx="7184188" cy="48234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0" i="0">
                <a:solidFill>
                  <a:schemeClr val="bg1"/>
                </a:solidFill>
                <a:effectLst/>
                <a:latin typeface="+mj-lt"/>
                <a:cs typeface="Calibri"/>
              </a:defRPr>
            </a:lvl1pPr>
          </a:lstStyle>
          <a:p>
            <a:r>
              <a:rPr lang="en-US" dirty="0" smtClean="0"/>
              <a:t>Service Title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593725" y="3428994"/>
            <a:ext cx="4875742" cy="272765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Font typeface="Arial"/>
              <a:buNone/>
              <a:defRPr sz="1600" b="0" i="0">
                <a:solidFill>
                  <a:schemeClr val="bg1"/>
                </a:solidFill>
                <a:latin typeface="+mn-lt"/>
                <a:cs typeface="Calibri"/>
              </a:defRPr>
            </a:lvl1pPr>
            <a:lvl2pPr marL="742950" indent="-285750" algn="l">
              <a:buFont typeface="Arial"/>
              <a:buChar char="•"/>
              <a:defRPr sz="1400">
                <a:solidFill>
                  <a:schemeClr val="bg1"/>
                </a:solidFill>
                <a:latin typeface="Helvetica Neue"/>
                <a:cs typeface="Helvetica Neue"/>
              </a:defRPr>
            </a:lvl2pPr>
            <a:lvl3pPr marL="914400" indent="0" algn="l">
              <a:buNone/>
              <a:defRPr sz="1400">
                <a:solidFill>
                  <a:schemeClr val="bg1"/>
                </a:solidFill>
                <a:latin typeface="Helvetica Neue"/>
                <a:cs typeface="Helvetica Neue"/>
              </a:defRPr>
            </a:lvl3pPr>
            <a:lvl4pPr marL="1371600" indent="0" algn="l">
              <a:buNone/>
              <a:defRPr sz="1400">
                <a:solidFill>
                  <a:schemeClr val="bg1"/>
                </a:solidFill>
                <a:latin typeface="Helvetica Neue"/>
                <a:cs typeface="Helvetica Neue"/>
              </a:defRPr>
            </a:lvl4pPr>
            <a:lvl5pPr marL="1828800" indent="0" algn="l">
              <a:buNone/>
              <a:defRPr sz="1400">
                <a:solidFill>
                  <a:schemeClr val="bg1"/>
                </a:solidFill>
                <a:latin typeface="Helvetica Neue"/>
                <a:cs typeface="Helvetica Neue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0871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ment Title Slide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28600" y="6492875"/>
            <a:ext cx="30480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D98AE2B2-4097-42FA-9779-17518227B4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503333" y="4792134"/>
            <a:ext cx="6383866" cy="914400"/>
          </a:xfrm>
          <a:prstGeom prst="rect">
            <a:avLst/>
          </a:prstGeom>
          <a:solidFill>
            <a:srgbClr val="59157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93725" y="458338"/>
            <a:ext cx="4875742" cy="272765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0" i="0">
                <a:solidFill>
                  <a:schemeClr val="bg1"/>
                </a:solidFill>
                <a:latin typeface="+mn-lt"/>
                <a:cs typeface="Calibri"/>
              </a:defRPr>
            </a:lvl1pPr>
            <a:lvl2pPr marL="742950" indent="-285750" algn="l">
              <a:buFont typeface="Arial"/>
              <a:buChar char="•"/>
              <a:defRPr sz="1400">
                <a:solidFill>
                  <a:schemeClr val="bg1"/>
                </a:solidFill>
                <a:latin typeface="Helvetica Neue"/>
                <a:cs typeface="Helvetica Neue"/>
              </a:defRPr>
            </a:lvl2pPr>
            <a:lvl3pPr marL="914400" indent="0" algn="l">
              <a:buNone/>
              <a:defRPr sz="1400">
                <a:solidFill>
                  <a:schemeClr val="bg1"/>
                </a:solidFill>
                <a:latin typeface="Helvetica Neue"/>
                <a:cs typeface="Helvetica Neue"/>
              </a:defRPr>
            </a:lvl3pPr>
            <a:lvl4pPr marL="1371600" indent="0" algn="l">
              <a:buNone/>
              <a:defRPr sz="1400">
                <a:solidFill>
                  <a:schemeClr val="bg1"/>
                </a:solidFill>
                <a:latin typeface="Helvetica Neue"/>
                <a:cs typeface="Helvetica Neue"/>
              </a:defRPr>
            </a:lvl4pPr>
            <a:lvl5pPr marL="1828800" indent="0" algn="l">
              <a:buNone/>
              <a:defRPr sz="1400">
                <a:solidFill>
                  <a:schemeClr val="bg1"/>
                </a:solidFill>
                <a:latin typeface="Helvetica Neue"/>
                <a:cs typeface="Helvetica Neue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3" name="Title 8"/>
          <p:cNvSpPr>
            <a:spLocks noGrp="1"/>
          </p:cNvSpPr>
          <p:nvPr>
            <p:ph type="title" hasCustomPrompt="1"/>
          </p:nvPr>
        </p:nvSpPr>
        <p:spPr>
          <a:xfrm>
            <a:off x="5634346" y="4927854"/>
            <a:ext cx="7184188" cy="48234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0" i="0">
                <a:solidFill>
                  <a:schemeClr val="bg1"/>
                </a:solidFill>
                <a:effectLst/>
                <a:latin typeface="+mj-lt"/>
                <a:cs typeface="Calibri"/>
              </a:defRPr>
            </a:lvl1pPr>
          </a:lstStyle>
          <a:p>
            <a:r>
              <a:rPr lang="en-US" dirty="0" smtClean="0"/>
              <a:t>Service Title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598729" y="3428994"/>
            <a:ext cx="4870738" cy="272765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Font typeface="Arial"/>
              <a:buNone/>
              <a:defRPr sz="1600" b="0" i="0">
                <a:solidFill>
                  <a:schemeClr val="bg1"/>
                </a:solidFill>
                <a:latin typeface="+mn-lt"/>
                <a:cs typeface="Calibri"/>
              </a:defRPr>
            </a:lvl1pPr>
            <a:lvl2pPr marL="742950" indent="-285750" algn="l">
              <a:buFont typeface="Arial"/>
              <a:buChar char="•"/>
              <a:defRPr sz="1400">
                <a:solidFill>
                  <a:schemeClr val="bg1"/>
                </a:solidFill>
                <a:latin typeface="Helvetica Neue"/>
                <a:cs typeface="Helvetica Neue"/>
              </a:defRPr>
            </a:lvl2pPr>
            <a:lvl3pPr marL="914400" indent="0" algn="l">
              <a:buNone/>
              <a:defRPr sz="1400">
                <a:solidFill>
                  <a:schemeClr val="bg1"/>
                </a:solidFill>
                <a:latin typeface="Helvetica Neue"/>
                <a:cs typeface="Helvetica Neue"/>
              </a:defRPr>
            </a:lvl3pPr>
            <a:lvl4pPr marL="1371600" indent="0" algn="l">
              <a:buNone/>
              <a:defRPr sz="1400">
                <a:solidFill>
                  <a:schemeClr val="bg1"/>
                </a:solidFill>
                <a:latin typeface="Helvetica Neue"/>
                <a:cs typeface="Helvetica Neue"/>
              </a:defRPr>
            </a:lvl4pPr>
            <a:lvl5pPr marL="1828800" indent="0" algn="l">
              <a:buNone/>
              <a:defRPr sz="1400">
                <a:solidFill>
                  <a:schemeClr val="bg1"/>
                </a:solidFill>
                <a:latin typeface="Helvetica Neue"/>
                <a:cs typeface="Helvetica Neue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8309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228600" y="6492875"/>
            <a:ext cx="30480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D98AE2B2-4097-42FA-9779-17518227B4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7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5" r:id="rId2"/>
    <p:sldLayoutId id="2147483696" r:id="rId3"/>
    <p:sldLayoutId id="2147483683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75" r:id="rId10"/>
    <p:sldLayoutId id="2147483709" r:id="rId11"/>
    <p:sldLayoutId id="2147483699" r:id="rId12"/>
    <p:sldLayoutId id="2147483674" r:id="rId13"/>
    <p:sldLayoutId id="2147483704" r:id="rId14"/>
    <p:sldLayoutId id="2147483698" r:id="rId15"/>
    <p:sldLayoutId id="2147483707" r:id="rId16"/>
    <p:sldLayoutId id="2147483708" r:id="rId17"/>
    <p:sldLayoutId id="2147483681" r:id="rId18"/>
    <p:sldLayoutId id="2147483710" r:id="rId19"/>
    <p:sldLayoutId id="2147483703" r:id="rId20"/>
    <p:sldLayoutId id="2147483680" r:id="rId21"/>
    <p:sldLayoutId id="2147483700" r:id="rId22"/>
    <p:sldLayoutId id="2147483702" r:id="rId23"/>
    <p:sldLayoutId id="2147483705" r:id="rId24"/>
    <p:sldLayoutId id="2147483706" r:id="rId25"/>
    <p:sldLayoutId id="2147483682" r:id="rId26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3600" b="1" i="0" kern="1200" baseline="0"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Calibri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accent6">
              <a:lumMod val="50000"/>
            </a:schemeClr>
          </a:solidFill>
          <a:latin typeface="Calibri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accent6">
              <a:lumMod val="50000"/>
            </a:schemeClr>
          </a:solidFill>
          <a:latin typeface="Calibri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 baseline="0">
          <a:solidFill>
            <a:schemeClr val="accent6">
              <a:lumMod val="50000"/>
            </a:schemeClr>
          </a:solidFill>
          <a:latin typeface="Calibri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 baseline="0">
          <a:solidFill>
            <a:schemeClr val="accent6">
              <a:lumMod val="50000"/>
            </a:schemeClr>
          </a:solidFill>
          <a:latin typeface="Calibri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 baseline="0">
          <a:solidFill>
            <a:schemeClr val="accent6">
              <a:lumMod val="50000"/>
            </a:schemeClr>
          </a:solidFill>
          <a:latin typeface="Calibri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8118" y="1372652"/>
            <a:ext cx="7874011" cy="555625"/>
          </a:xfrm>
        </p:spPr>
        <p:txBody>
          <a:bodyPr/>
          <a:lstStyle/>
          <a:p>
            <a:r>
              <a:rPr lang="en-US" dirty="0" smtClean="0"/>
              <a:t>FDA Alert: Food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135" y="2015171"/>
            <a:ext cx="7884262" cy="40629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Initial User Research Findings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981185" y="2878658"/>
            <a:ext cx="7890944" cy="473075"/>
          </a:xfrm>
        </p:spPr>
        <p:txBody>
          <a:bodyPr/>
          <a:lstStyle/>
          <a:p>
            <a:r>
              <a:rPr lang="en-US" dirty="0" smtClean="0"/>
              <a:t>6/29/15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897179" y="1774153"/>
            <a:ext cx="569585" cy="0"/>
          </a:xfrm>
          <a:prstGeom prst="line">
            <a:avLst/>
          </a:prstGeom>
          <a:ln w="1270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750934" y="1693333"/>
            <a:ext cx="146245" cy="14624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989544" y="1693333"/>
            <a:ext cx="146245" cy="14624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20457" y="1693333"/>
            <a:ext cx="146245" cy="146245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66764" y="1693333"/>
            <a:ext cx="146245" cy="146245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8382126" y="1774153"/>
            <a:ext cx="569585" cy="0"/>
          </a:xfrm>
          <a:prstGeom prst="line">
            <a:avLst/>
          </a:prstGeom>
          <a:ln w="1270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235881" y="1693333"/>
            <a:ext cx="146245" cy="146245"/>
          </a:xfrm>
          <a:prstGeom prst="ellipse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474491" y="1693333"/>
            <a:ext cx="146245" cy="14624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705404" y="1693333"/>
            <a:ext cx="146245" cy="14624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951711" y="1693333"/>
            <a:ext cx="146245" cy="14624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6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" y="677334"/>
            <a:ext cx="7332133" cy="575733"/>
          </a:xfrm>
          <a:prstGeom prst="rect">
            <a:avLst/>
          </a:prstGeom>
          <a:solidFill>
            <a:srgbClr val="9F0D2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consumers are impacted by food recalls</a:t>
            </a:r>
            <a:endParaRPr lang="en-US" dirty="0"/>
          </a:p>
        </p:txBody>
      </p:sp>
      <p:sp>
        <p:nvSpPr>
          <p:cNvPr id="14" name="Content Placeholder 6"/>
          <p:cNvSpPr txBox="1">
            <a:spLocks/>
          </p:cNvSpPr>
          <p:nvPr/>
        </p:nvSpPr>
        <p:spPr>
          <a:xfrm>
            <a:off x="5809191" y="3005663"/>
            <a:ext cx="5249863" cy="48307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chemeClr val="accent6">
                    <a:lumMod val="50000"/>
                  </a:schemeClr>
                </a:solidFill>
                <a:latin typeface="Calibri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accent6">
                    <a:lumMod val="50000"/>
                  </a:schemeClr>
                </a:solidFill>
                <a:latin typeface="Calibri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chemeClr val="accent6">
                    <a:lumMod val="50000"/>
                  </a:schemeClr>
                </a:solidFill>
                <a:latin typeface="Calibri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 baseline="0">
                <a:solidFill>
                  <a:schemeClr val="accent6">
                    <a:lumMod val="50000"/>
                  </a:schemeClr>
                </a:solidFill>
                <a:latin typeface="Calibri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 baseline="0">
                <a:solidFill>
                  <a:schemeClr val="accent6">
                    <a:lumMod val="50000"/>
                  </a:schemeClr>
                </a:solidFill>
                <a:latin typeface="Calibri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lang="en-US" sz="1400" dirty="0" smtClean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</a:pPr>
            <a:endParaRPr lang="en-US" sz="1400" dirty="0" smtClean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</a:pPr>
            <a:endParaRPr lang="en-US" sz="1400" dirty="0" smtClean="0">
              <a:solidFill>
                <a:schemeClr val="tx2"/>
              </a:solidFill>
            </a:endParaRPr>
          </a:p>
        </p:txBody>
      </p:sp>
      <p:sp>
        <p:nvSpPr>
          <p:cNvPr id="17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228600" y="6492875"/>
            <a:ext cx="30480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D98AE2B2-4097-42FA-9779-17518227B49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5" name="Content Placeholder 5"/>
          <p:cNvSpPr>
            <a:spLocks noGrp="1"/>
          </p:cNvSpPr>
          <p:nvPr>
            <p:ph idx="15"/>
          </p:nvPr>
        </p:nvSpPr>
        <p:spPr>
          <a:xfrm>
            <a:off x="499534" y="1574271"/>
            <a:ext cx="11079657" cy="501458"/>
          </a:xfrm>
        </p:spPr>
        <p:txBody>
          <a:bodyPr/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Traditional channels of communication sometimes work for food recalls. Other times, consumers are not aware of a food recall until they get sick.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847020" y="2596127"/>
            <a:ext cx="2839453" cy="2635963"/>
          </a:xfrm>
          <a:prstGeom prst="ellipse">
            <a:avLst/>
          </a:prstGeom>
          <a:solidFill>
            <a:schemeClr val="accent3">
              <a:lumMod val="75000"/>
              <a:alpha val="86000"/>
            </a:schemeClr>
          </a:solidFill>
          <a:ln w="3175" cmpd="sng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769522" y="2414363"/>
            <a:ext cx="2235560" cy="21079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31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921471" y="3237025"/>
            <a:ext cx="3029639" cy="3014117"/>
          </a:xfrm>
          <a:prstGeom prst="ellipse">
            <a:avLst/>
          </a:prstGeom>
          <a:solidFill>
            <a:srgbClr val="EF7634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833903" y="2762073"/>
            <a:ext cx="20653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“It was peanut butter and I heard about it on the radio. It was my lot number.”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379196" y="4002307"/>
            <a:ext cx="22513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“I only purchased the product once. It was later, after I didn't have it in my home any more, that it was recalled.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85892" y="3156211"/>
            <a:ext cx="22833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“</a:t>
            </a:r>
            <a:r>
              <a:rPr lang="en-US" dirty="0">
                <a:solidFill>
                  <a:schemeClr val="bg1"/>
                </a:solidFill>
              </a:rPr>
              <a:t>We just ate the recalled blue bell ice cream and got sick from it before we realized it was recalled</a:t>
            </a:r>
            <a:r>
              <a:rPr lang="en-US" dirty="0" smtClean="0">
                <a:solidFill>
                  <a:srgbClr val="FFFFFF"/>
                </a:solidFill>
                <a:cs typeface="Calibri"/>
              </a:rPr>
              <a:t>”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29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D98AE2B2-4097-42FA-9779-17518227B49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634346" y="4927854"/>
            <a:ext cx="6152186" cy="48234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44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694267"/>
            <a:ext cx="7332133" cy="558800"/>
          </a:xfrm>
          <a:prstGeom prst="rect">
            <a:avLst/>
          </a:prstGeom>
          <a:solidFill>
            <a:schemeClr val="accent5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Recommendations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28600" y="6492875"/>
            <a:ext cx="30480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D98AE2B2-4097-42FA-9779-17518227B49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2" name="Content Placeholder 5"/>
          <p:cNvSpPr>
            <a:spLocks noGrp="1"/>
          </p:cNvSpPr>
          <p:nvPr>
            <p:ph idx="15"/>
          </p:nvPr>
        </p:nvSpPr>
        <p:spPr>
          <a:xfrm>
            <a:off x="499535" y="1574270"/>
            <a:ext cx="11089282" cy="889797"/>
          </a:xfrm>
        </p:spPr>
        <p:txBody>
          <a:bodyPr/>
          <a:lstStyle/>
          <a:p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Create a tool that allows consumers to 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search for food recalls in their area. Consider an alert system that would allow users to sign up to be contacte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d when there is a recall in their area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 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to prevent unexpected illness.</a:t>
            </a:r>
            <a:endParaRPr lang="en-US" sz="2000" b="1" dirty="0" smtClean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5"/>
          </p:nvPr>
        </p:nvSpPr>
        <p:spPr>
          <a:xfrm>
            <a:off x="474132" y="3099339"/>
            <a:ext cx="10979931" cy="242556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/>
              <a:t>Site should leverage </a:t>
            </a:r>
            <a:r>
              <a:rPr lang="en-US" sz="1800" dirty="0" smtClean="0"/>
              <a:t>users location to proactively inform them of recalls in their area</a:t>
            </a:r>
            <a:endParaRPr lang="en-US" sz="18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 smtClean="0"/>
              <a:t>Information </a:t>
            </a:r>
            <a:r>
              <a:rPr lang="en-US" sz="1800" dirty="0"/>
              <a:t>should be </a:t>
            </a:r>
            <a:r>
              <a:rPr lang="en-US" sz="1800" dirty="0" smtClean="0"/>
              <a:t>precise and contain information that makes it easy for the user to understand if the product impacted is something they have purchase or consumed</a:t>
            </a:r>
            <a:endParaRPr lang="en-US" sz="18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 smtClean="0"/>
              <a:t>In addition to information about the product recall, the tool should help users navigate what to do next</a:t>
            </a:r>
            <a:endParaRPr lang="en-US" sz="18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99534" y="2829829"/>
            <a:ext cx="10954529" cy="1925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77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91598" y="768711"/>
            <a:ext cx="7772400" cy="485942"/>
          </a:xfrm>
        </p:spPr>
        <p:txBody>
          <a:bodyPr>
            <a:noAutofit/>
          </a:bodyPr>
          <a:lstStyle/>
          <a:p>
            <a:r>
              <a:rPr lang="en-US" sz="3200" dirty="0" smtClean="0"/>
              <a:t>Agenda 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5"/>
          </p:nvPr>
        </p:nvSpPr>
        <p:spPr>
          <a:xfrm>
            <a:off x="491063" y="1425516"/>
            <a:ext cx="5249335" cy="3858751"/>
          </a:xfrm>
        </p:spPr>
        <p:txBody>
          <a:bodyPr/>
          <a:lstStyle/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Research Overview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Key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Findings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Recommendations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1336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Research Overview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28600" y="6492875"/>
            <a:ext cx="30480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D98AE2B2-4097-42FA-9779-17518227B49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8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694267"/>
            <a:ext cx="7332133" cy="558800"/>
          </a:xfrm>
          <a:prstGeom prst="rect">
            <a:avLst/>
          </a:prstGeom>
          <a:solidFill>
            <a:schemeClr val="accent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&amp; Objectives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28600" y="6492875"/>
            <a:ext cx="30480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D98AE2B2-4097-42FA-9779-17518227B49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2" name="Content Placeholder 5"/>
          <p:cNvSpPr>
            <a:spLocks noGrp="1"/>
          </p:cNvSpPr>
          <p:nvPr>
            <p:ph idx="15"/>
          </p:nvPr>
        </p:nvSpPr>
        <p:spPr>
          <a:xfrm>
            <a:off x="1025745" y="1791393"/>
            <a:ext cx="4400270" cy="121427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1800" dirty="0" smtClean="0">
                <a:solidFill>
                  <a:schemeClr val="tx2"/>
                </a:solidFill>
              </a:rPr>
              <a:t>To determine </a:t>
            </a:r>
            <a:r>
              <a:rPr lang="en-US" sz="1800" dirty="0" smtClean="0">
                <a:solidFill>
                  <a:schemeClr val="tx2"/>
                </a:solidFill>
              </a:rPr>
              <a:t>how consumer learn about food recalls that impact them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9534" y="1901184"/>
            <a:ext cx="52621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400" dirty="0" smtClean="0">
                <a:solidFill>
                  <a:schemeClr val="accent1"/>
                </a:solidFill>
                <a:latin typeface="Calibri"/>
                <a:cs typeface="Calibri"/>
              </a:rPr>
              <a:t>01</a:t>
            </a:r>
            <a:endParaRPr lang="en-US" sz="1400" dirty="0" smtClean="0">
              <a:solidFill>
                <a:schemeClr val="accent1"/>
              </a:solidFill>
              <a:latin typeface="Calibri"/>
              <a:cs typeface="Calibri"/>
            </a:endParaRPr>
          </a:p>
        </p:txBody>
      </p:sp>
      <p:sp>
        <p:nvSpPr>
          <p:cNvPr id="18" name="Content Placeholder 5"/>
          <p:cNvSpPr>
            <a:spLocks noGrp="1"/>
          </p:cNvSpPr>
          <p:nvPr>
            <p:ph idx="15"/>
          </p:nvPr>
        </p:nvSpPr>
        <p:spPr>
          <a:xfrm>
            <a:off x="1025745" y="4033461"/>
            <a:ext cx="4400270" cy="121427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1800" dirty="0" smtClean="0">
                <a:solidFill>
                  <a:schemeClr val="tx2"/>
                </a:solidFill>
              </a:rPr>
              <a:t>To understand how users would prefer to search for </a:t>
            </a:r>
            <a:r>
              <a:rPr lang="en-US" sz="1800" dirty="0" smtClean="0">
                <a:solidFill>
                  <a:schemeClr val="tx2"/>
                </a:solidFill>
              </a:rPr>
              <a:t>information about food recalls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9534" y="4143252"/>
            <a:ext cx="526211" cy="365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400" dirty="0" smtClean="0">
                <a:solidFill>
                  <a:schemeClr val="accent1"/>
                </a:solidFill>
                <a:latin typeface="Calibri"/>
                <a:cs typeface="Calibri"/>
              </a:rPr>
              <a:t>02</a:t>
            </a:r>
            <a:endParaRPr lang="en-US" sz="1400" dirty="0" smtClean="0">
              <a:solidFill>
                <a:schemeClr val="accent1"/>
              </a:solidFill>
              <a:latin typeface="Calibri"/>
              <a:cs typeface="Calibri"/>
            </a:endParaRPr>
          </a:p>
        </p:txBody>
      </p:sp>
      <p:sp>
        <p:nvSpPr>
          <p:cNvPr id="20" name="Content Placeholder 5"/>
          <p:cNvSpPr>
            <a:spLocks noGrp="1"/>
          </p:cNvSpPr>
          <p:nvPr>
            <p:ph idx="15"/>
          </p:nvPr>
        </p:nvSpPr>
        <p:spPr>
          <a:xfrm>
            <a:off x="6335402" y="1786633"/>
            <a:ext cx="5367868" cy="121427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1800" dirty="0" smtClean="0">
                <a:solidFill>
                  <a:schemeClr val="tx2"/>
                </a:solidFill>
              </a:rPr>
              <a:t>To learn more about what information is most important to </a:t>
            </a:r>
            <a:r>
              <a:rPr lang="en-US" sz="1800" dirty="0" smtClean="0">
                <a:solidFill>
                  <a:schemeClr val="tx2"/>
                </a:solidFill>
              </a:rPr>
              <a:t>people searching for food recall information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09191" y="1896424"/>
            <a:ext cx="526211" cy="365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400" dirty="0" smtClean="0">
                <a:solidFill>
                  <a:schemeClr val="accent1"/>
                </a:solidFill>
                <a:latin typeface="Calibri"/>
                <a:cs typeface="Calibri"/>
              </a:rPr>
              <a:t>03</a:t>
            </a:r>
            <a:endParaRPr lang="en-US" sz="1400" dirty="0" smtClean="0">
              <a:solidFill>
                <a:schemeClr val="accent1"/>
              </a:solidFill>
              <a:latin typeface="Calibri"/>
              <a:cs typeface="Calibri"/>
            </a:endParaRPr>
          </a:p>
        </p:txBody>
      </p:sp>
      <p:sp>
        <p:nvSpPr>
          <p:cNvPr id="22" name="Content Placeholder 5"/>
          <p:cNvSpPr>
            <a:spLocks noGrp="1"/>
          </p:cNvSpPr>
          <p:nvPr>
            <p:ph idx="15"/>
          </p:nvPr>
        </p:nvSpPr>
        <p:spPr>
          <a:xfrm>
            <a:off x="6335402" y="4033461"/>
            <a:ext cx="5367868" cy="121427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1800" dirty="0" smtClean="0">
                <a:solidFill>
                  <a:schemeClr val="tx2"/>
                </a:solidFill>
              </a:rPr>
              <a:t>To gather common scenarios from </a:t>
            </a:r>
            <a:r>
              <a:rPr lang="en-US" sz="1800" dirty="0" smtClean="0">
                <a:solidFill>
                  <a:schemeClr val="tx2"/>
                </a:solidFill>
              </a:rPr>
              <a:t>consumers who have been impacted by a food recall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09191" y="4143252"/>
            <a:ext cx="526211" cy="365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400" dirty="0" smtClean="0">
                <a:solidFill>
                  <a:schemeClr val="accent1"/>
                </a:solidFill>
                <a:latin typeface="Calibri"/>
                <a:cs typeface="Calibri"/>
              </a:rPr>
              <a:t>04</a:t>
            </a:r>
            <a:endParaRPr lang="en-US" sz="1400" dirty="0" smtClean="0">
              <a:solidFill>
                <a:schemeClr val="accent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811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694267"/>
            <a:ext cx="7332133" cy="558800"/>
          </a:xfrm>
          <a:prstGeom prst="rect">
            <a:avLst/>
          </a:prstGeom>
          <a:solidFill>
            <a:schemeClr val="accent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Methodology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28600" y="6492875"/>
            <a:ext cx="30480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D98AE2B2-4097-42FA-9779-17518227B49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idx="15"/>
          </p:nvPr>
        </p:nvSpPr>
        <p:spPr>
          <a:xfrm>
            <a:off x="499534" y="1574270"/>
            <a:ext cx="10361123" cy="459740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On June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26</a:t>
            </a:r>
            <a:r>
              <a:rPr lang="en-US" sz="20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th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, 27</a:t>
            </a:r>
            <a:r>
              <a:rPr lang="en-US" sz="20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th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 and 28</a:t>
            </a:r>
            <a:r>
              <a:rPr lang="en-US" sz="20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th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 a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survey was conducted with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12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respondents.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Respondents represented the target audience for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FDA Alert: Food: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Consumers impacted by a food recall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Consumers concerned about food recalls in their area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The survey was launch via social media and email using Survey Monkey.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A researcher reviewed all results and individual feedback from survey respondents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67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4346" y="4927854"/>
            <a:ext cx="6110241" cy="48234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28600" y="6492875"/>
            <a:ext cx="30480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D98AE2B2-4097-42FA-9779-17518227B49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3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694267"/>
            <a:ext cx="7332133" cy="558800"/>
          </a:xfrm>
          <a:prstGeom prst="rect">
            <a:avLst/>
          </a:prstGeom>
          <a:solidFill>
            <a:srgbClr val="9F0D2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28600" y="6492875"/>
            <a:ext cx="30480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D98AE2B2-4097-42FA-9779-17518227B49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491063" y="1604211"/>
            <a:ext cx="10995084" cy="469592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chemeClr val="accent6">
                    <a:lumMod val="50000"/>
                  </a:schemeClr>
                </a:solidFill>
                <a:latin typeface="Calibri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accent6">
                    <a:lumMod val="50000"/>
                  </a:schemeClr>
                </a:solidFill>
                <a:latin typeface="Calibri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chemeClr val="accent6">
                    <a:lumMod val="50000"/>
                  </a:schemeClr>
                </a:solidFill>
                <a:latin typeface="Calibri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 baseline="0">
                <a:solidFill>
                  <a:schemeClr val="accent6">
                    <a:lumMod val="50000"/>
                  </a:schemeClr>
                </a:solidFill>
                <a:latin typeface="Calibri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 baseline="0">
                <a:solidFill>
                  <a:schemeClr val="accent6">
                    <a:lumMod val="50000"/>
                  </a:schemeClr>
                </a:solidFill>
                <a:latin typeface="Calibri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The majority of respondents who have been affected by </a:t>
            </a:r>
            <a:r>
              <a:rPr lang="en-US" dirty="0" smtClean="0">
                <a:solidFill>
                  <a:schemeClr val="tx2"/>
                </a:solidFill>
              </a:rPr>
              <a:t>food product recalls got the</a:t>
            </a:r>
            <a:r>
              <a:rPr lang="en-US" dirty="0" smtClean="0">
                <a:solidFill>
                  <a:schemeClr val="tx2"/>
                </a:solidFill>
              </a:rPr>
              <a:t> information about food recalls from television.</a:t>
            </a: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774" t="7624" r="5168" b="10516"/>
          <a:stretch/>
        </p:blipFill>
        <p:spPr>
          <a:xfrm>
            <a:off x="808523" y="2565534"/>
            <a:ext cx="9259504" cy="340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54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694267"/>
            <a:ext cx="7332133" cy="558800"/>
          </a:xfrm>
          <a:prstGeom prst="rect">
            <a:avLst/>
          </a:prstGeom>
          <a:solidFill>
            <a:srgbClr val="9F0D2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28600" y="6492875"/>
            <a:ext cx="30480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D98AE2B2-4097-42FA-9779-17518227B49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491063" y="1604211"/>
            <a:ext cx="10995084" cy="469592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chemeClr val="accent6">
                    <a:lumMod val="50000"/>
                  </a:schemeClr>
                </a:solidFill>
                <a:latin typeface="Calibri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accent6">
                    <a:lumMod val="50000"/>
                  </a:schemeClr>
                </a:solidFill>
                <a:latin typeface="Calibri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chemeClr val="accent6">
                    <a:lumMod val="50000"/>
                  </a:schemeClr>
                </a:solidFill>
                <a:latin typeface="Calibri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 baseline="0">
                <a:solidFill>
                  <a:schemeClr val="accent6">
                    <a:lumMod val="50000"/>
                  </a:schemeClr>
                </a:solidFill>
                <a:latin typeface="Calibri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 baseline="0">
                <a:solidFill>
                  <a:schemeClr val="accent6">
                    <a:lumMod val="50000"/>
                  </a:schemeClr>
                </a:solidFill>
                <a:latin typeface="Calibri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Respondents impacted by a food recall rated the product name as highest priority information, followed by the reason fo</a:t>
            </a:r>
            <a:r>
              <a:rPr lang="en-US" dirty="0" smtClean="0">
                <a:solidFill>
                  <a:schemeClr val="tx2"/>
                </a:solidFill>
              </a:rPr>
              <a:t>r the recall. This priority was also validated by respondents who had not been impacted by a food recall when asked what information would be most important in internet search results.</a:t>
            </a:r>
          </a:p>
          <a:p>
            <a:pPr marL="0" indent="0">
              <a:buNone/>
            </a:pPr>
            <a:endParaRPr lang="en-US" sz="2000" b="1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tx2"/>
                </a:solidFill>
              </a:rPr>
              <a:t>Information ranked in order of importance: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tx2"/>
                </a:solidFill>
              </a:rPr>
              <a:t>Product name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tx2"/>
                </a:solidFill>
              </a:rPr>
              <a:t>Reason for recall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tx2"/>
                </a:solidFill>
              </a:rPr>
              <a:t>Severity of health risk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tx2"/>
                </a:solidFill>
              </a:rPr>
              <a:t>Product identifier for food impacted by recall i.e. lot number, sell-by-date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tx2"/>
                </a:solidFill>
              </a:rPr>
              <a:t>Date the recall began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tx2"/>
                </a:solidFill>
              </a:rPr>
              <a:t>Whether the recall was voluntary or mandated by the FDA</a:t>
            </a:r>
            <a:endParaRPr lang="en-US" sz="2000" dirty="0" smtClean="0">
              <a:solidFill>
                <a:schemeClr val="tx2"/>
              </a:solidFill>
            </a:endParaRPr>
          </a:p>
          <a:p>
            <a:pPr lvl="1"/>
            <a:endParaRPr lang="en-US" sz="16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44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694267"/>
            <a:ext cx="7332133" cy="558800"/>
          </a:xfrm>
          <a:prstGeom prst="rect">
            <a:avLst/>
          </a:prstGeom>
          <a:solidFill>
            <a:srgbClr val="9F0D2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28600" y="6492875"/>
            <a:ext cx="30480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D98AE2B2-4097-42FA-9779-17518227B49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491063" y="1604211"/>
            <a:ext cx="10995084" cy="469592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chemeClr val="accent6">
                    <a:lumMod val="50000"/>
                  </a:schemeClr>
                </a:solidFill>
                <a:latin typeface="Calibri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accent6">
                    <a:lumMod val="50000"/>
                  </a:schemeClr>
                </a:solidFill>
                <a:latin typeface="Calibri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chemeClr val="accent6">
                    <a:lumMod val="50000"/>
                  </a:schemeClr>
                </a:solidFill>
                <a:latin typeface="Calibri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 baseline="0">
                <a:solidFill>
                  <a:schemeClr val="accent6">
                    <a:lumMod val="50000"/>
                  </a:schemeClr>
                </a:solidFill>
                <a:latin typeface="Calibri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 baseline="0">
                <a:solidFill>
                  <a:schemeClr val="accent6">
                    <a:lumMod val="50000"/>
                  </a:schemeClr>
                </a:solidFill>
                <a:latin typeface="Calibri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solidFill>
                  <a:schemeClr val="tx2"/>
                </a:solidFill>
              </a:rPr>
              <a:t>Once respondents are aware of a food recall, they would primarily use the internet to get more information.</a:t>
            </a:r>
          </a:p>
          <a:p>
            <a:pPr lvl="1"/>
            <a:r>
              <a:rPr lang="en-US" sz="1800" dirty="0" smtClean="0">
                <a:solidFill>
                  <a:schemeClr val="tx2"/>
                </a:solidFill>
              </a:rPr>
              <a:t>92% of respondents would search for additional information on the internet</a:t>
            </a:r>
          </a:p>
          <a:p>
            <a:pPr lvl="1"/>
            <a:r>
              <a:rPr lang="en-US" sz="1800" dirty="0" smtClean="0">
                <a:solidFill>
                  <a:schemeClr val="tx2"/>
                </a:solidFill>
              </a:rPr>
              <a:t>33% of respondents would watch television to learn more</a:t>
            </a:r>
          </a:p>
          <a:p>
            <a:pPr lvl="1"/>
            <a:r>
              <a:rPr lang="en-US" sz="1800" dirty="0" smtClean="0">
                <a:solidFill>
                  <a:schemeClr val="tx2"/>
                </a:solidFill>
              </a:rPr>
              <a:t>17% of respondents would ask friends or family for more information</a:t>
            </a:r>
          </a:p>
          <a:p>
            <a:r>
              <a:rPr lang="en-US" sz="2200" dirty="0" smtClean="0">
                <a:solidFill>
                  <a:schemeClr val="tx2"/>
                </a:solidFill>
              </a:rPr>
              <a:t>When searching, most respondents indicated they would search by product name.</a:t>
            </a:r>
            <a:endParaRPr lang="en-US" sz="2200" dirty="0">
              <a:solidFill>
                <a:schemeClr val="tx2"/>
              </a:solidFill>
            </a:endParaRP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92% of respondents would search </a:t>
            </a:r>
            <a:r>
              <a:rPr lang="en-US" sz="1800" dirty="0" smtClean="0">
                <a:solidFill>
                  <a:schemeClr val="tx2"/>
                </a:solidFill>
              </a:rPr>
              <a:t>by product name</a:t>
            </a:r>
            <a:endParaRPr lang="en-US" sz="1800" dirty="0">
              <a:solidFill>
                <a:schemeClr val="tx2"/>
              </a:solidFill>
            </a:endParaRPr>
          </a:p>
          <a:p>
            <a:pPr lvl="1"/>
            <a:r>
              <a:rPr lang="en-US" sz="1800" dirty="0" smtClean="0">
                <a:solidFill>
                  <a:schemeClr val="tx2"/>
                </a:solidFill>
              </a:rPr>
              <a:t>17% </a:t>
            </a:r>
            <a:r>
              <a:rPr lang="en-US" sz="1800" dirty="0">
                <a:solidFill>
                  <a:schemeClr val="tx2"/>
                </a:solidFill>
              </a:rPr>
              <a:t>of respondents would </a:t>
            </a:r>
            <a:r>
              <a:rPr lang="en-US" sz="1800" dirty="0" smtClean="0">
                <a:solidFill>
                  <a:schemeClr val="tx2"/>
                </a:solidFill>
              </a:rPr>
              <a:t>search by manufacturer</a:t>
            </a:r>
            <a:endParaRPr lang="en-US" sz="1800" dirty="0">
              <a:solidFill>
                <a:schemeClr val="tx2"/>
              </a:solidFill>
            </a:endParaRP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17% of respondents would </a:t>
            </a:r>
            <a:r>
              <a:rPr lang="en-US" sz="1800" dirty="0" smtClean="0">
                <a:solidFill>
                  <a:schemeClr val="tx2"/>
                </a:solidFill>
              </a:rPr>
              <a:t>search by food type</a:t>
            </a:r>
          </a:p>
          <a:p>
            <a:pPr lvl="1"/>
            <a:r>
              <a:rPr lang="en-US" sz="1800" dirty="0" smtClean="0">
                <a:solidFill>
                  <a:schemeClr val="tx2"/>
                </a:solidFill>
              </a:rPr>
              <a:t>One respondent would like to search by scanning the bar code</a:t>
            </a:r>
            <a:endParaRPr lang="en-US" sz="1800" dirty="0">
              <a:solidFill>
                <a:schemeClr val="tx2"/>
              </a:solidFill>
            </a:endParaRPr>
          </a:p>
          <a:p>
            <a:r>
              <a:rPr lang="en-US" sz="2200" dirty="0">
                <a:solidFill>
                  <a:schemeClr val="tx2"/>
                </a:solidFill>
              </a:rPr>
              <a:t>Once respondents are aware of a food recall, 92% of respondents would also like information about what to do with the food that was recalled and whether they would be eligible for a refund.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pPr lvl="1"/>
            <a:endParaRPr lang="en-US" sz="16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02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Useagility">
      <a:dk1>
        <a:srgbClr val="404040"/>
      </a:dk1>
      <a:lt1>
        <a:sysClr val="window" lastClr="FFFFFF"/>
      </a:lt1>
      <a:dk2>
        <a:srgbClr val="5F5F5F"/>
      </a:dk2>
      <a:lt2>
        <a:srgbClr val="DFDFDF"/>
      </a:lt2>
      <a:accent1>
        <a:srgbClr val="DD6F31"/>
      </a:accent1>
      <a:accent2>
        <a:srgbClr val="EBE625"/>
      </a:accent2>
      <a:accent3>
        <a:srgbClr val="85CD1B"/>
      </a:accent3>
      <a:accent4>
        <a:srgbClr val="48A8D5"/>
      </a:accent4>
      <a:accent5>
        <a:srgbClr val="3557B2"/>
      </a:accent5>
      <a:accent6>
        <a:srgbClr val="7C0EB1"/>
      </a:accent6>
      <a:hlink>
        <a:srgbClr val="D66D18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ts val="2000"/>
          </a:lnSpc>
          <a:spcAft>
            <a:spcPts val="600"/>
          </a:spcAft>
          <a:defRPr sz="1400" dirty="0" smtClean="0">
            <a:solidFill>
              <a:schemeClr val="tx1">
                <a:lumMod val="75000"/>
                <a:lumOff val="25000"/>
              </a:schemeClr>
            </a:solidFill>
            <a:latin typeface="Calibri"/>
            <a:cs typeface="Calibri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8974</TotalTime>
  <Words>627</Words>
  <Application>Microsoft Office PowerPoint</Application>
  <PresentationFormat>Custom</PresentationFormat>
  <Paragraphs>73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Helvetica Neue</vt:lpstr>
      <vt:lpstr>Lucida Grande</vt:lpstr>
      <vt:lpstr>Wingdings</vt:lpstr>
      <vt:lpstr>Office Theme</vt:lpstr>
      <vt:lpstr>FDA Alert: Food</vt:lpstr>
      <vt:lpstr>Agenda </vt:lpstr>
      <vt:lpstr>Research Overview</vt:lpstr>
      <vt:lpstr>Goals &amp; Objectives</vt:lpstr>
      <vt:lpstr>Research Methodology</vt:lpstr>
      <vt:lpstr>Findings</vt:lpstr>
      <vt:lpstr>Findings</vt:lpstr>
      <vt:lpstr>Findings</vt:lpstr>
      <vt:lpstr>Findings</vt:lpstr>
      <vt:lpstr>When consumers are impacted by food recalls</vt:lpstr>
      <vt:lpstr>Recommendations</vt:lpstr>
      <vt:lpstr>Summary of Recommendations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Alicia V</dc:creator>
  <cp:lastModifiedBy>Yana</cp:lastModifiedBy>
  <cp:revision>237</cp:revision>
  <cp:lastPrinted>2015-01-26T20:11:08Z</cp:lastPrinted>
  <dcterms:created xsi:type="dcterms:W3CDTF">2013-03-10T23:06:09Z</dcterms:created>
  <dcterms:modified xsi:type="dcterms:W3CDTF">2015-06-29T17:33:30Z</dcterms:modified>
</cp:coreProperties>
</file>