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44A9-31FE-40DB-9BC1-19047BD49303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7A1BF-45C8-4CBB-A906-D6B37F665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685800"/>
            <a:ext cx="8585200" cy="482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2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</dc:creator>
  <cp:lastModifiedBy>Ted</cp:lastModifiedBy>
  <cp:revision>2</cp:revision>
  <dcterms:created xsi:type="dcterms:W3CDTF">2015-07-07T10:07:53Z</dcterms:created>
  <dcterms:modified xsi:type="dcterms:W3CDTF">2015-07-07T10:12:13Z</dcterms:modified>
</cp:coreProperties>
</file>