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0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700D-0DD0-4DC8-9BA1-FC35E4209C20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AAF8-5EE7-4653-A104-FAD3F67DA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5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Modal decomposition for control of MIMO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9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equation of motion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5" y="2374658"/>
            <a:ext cx="3330229" cy="1394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99868"/>
            <a:ext cx="7807708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mass and stiffness matrix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47" y="2373162"/>
            <a:ext cx="1774882" cy="1197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" y="3705535"/>
            <a:ext cx="8968600" cy="1724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25" y="5381780"/>
            <a:ext cx="5651157" cy="13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equation in modal coordinates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8" y="2302963"/>
            <a:ext cx="4598231" cy="1137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15" y="3765969"/>
            <a:ext cx="4779084" cy="940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032021"/>
            <a:ext cx="3673384" cy="1185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504" y="5188896"/>
            <a:ext cx="1814742" cy="84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783" y="4797202"/>
            <a:ext cx="2656252" cy="17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input matrix:</a:t>
            </a:r>
          </a:p>
          <a:p>
            <a:endParaRPr lang="en-US" dirty="0"/>
          </a:p>
          <a:p>
            <a:r>
              <a:rPr lang="en-US" dirty="0" smtClean="0"/>
              <a:t>Modal output matrix: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157" y="1699654"/>
            <a:ext cx="2186089" cy="700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0" y="3531981"/>
            <a:ext cx="8921960" cy="1715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646" y="2657841"/>
            <a:ext cx="1996613" cy="739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786" y="2791202"/>
            <a:ext cx="1806097" cy="472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74291" y="5515339"/>
                <a:ext cx="10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= </a:t>
                </a:r>
                <a:endParaRPr lang="en-IN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91" y="5515339"/>
                <a:ext cx="1099725" cy="369332"/>
              </a:xfrm>
              <a:prstGeom prst="rect">
                <a:avLst/>
              </a:prstGeom>
              <a:blipFill>
                <a:blip r:embed="rId6"/>
                <a:stretch>
                  <a:fillRect l="-9392" t="-26667" r="-1547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435" y="5444730"/>
            <a:ext cx="2665598" cy="5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3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diagram: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 procedure</a:t>
            </a:r>
          </a:p>
          <a:p>
            <a:pPr lvl="1"/>
            <a:r>
              <a:rPr lang="en-US" dirty="0" smtClean="0"/>
              <a:t>Design SISO controller for the modal matrix</a:t>
            </a:r>
          </a:p>
          <a:p>
            <a:pPr lvl="1"/>
            <a:r>
              <a:rPr lang="en-US" dirty="0" smtClean="0"/>
              <a:t>Obtain full block controller as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5529" y="2537010"/>
                <a:ext cx="2420785" cy="815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29" y="2537010"/>
                <a:ext cx="2420785" cy="815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9033" y="2695954"/>
                <a:ext cx="2003205" cy="490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3" y="2695954"/>
                <a:ext cx="2003205" cy="490199"/>
              </a:xfrm>
              <a:prstGeom prst="rect">
                <a:avLst/>
              </a:prstGeom>
              <a:blipFill>
                <a:blip r:embed="rId3"/>
                <a:stretch>
                  <a:fillRect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90964" y="2695954"/>
                <a:ext cx="139065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64" y="2695954"/>
                <a:ext cx="13906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5" idx="3"/>
            <a:endCxn id="4" idx="1"/>
          </p:cNvCxnSpPr>
          <p:nvPr/>
        </p:nvCxnSpPr>
        <p:spPr>
          <a:xfrm flipV="1">
            <a:off x="6096314" y="2941054"/>
            <a:ext cx="522719" cy="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4711109" y="2494025"/>
            <a:ext cx="349624" cy="2330824"/>
          </a:xfrm>
          <a:prstGeom prst="leftBrace">
            <a:avLst>
              <a:gd name="adj1" fmla="val 9551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720509" y="3931596"/>
            <a:ext cx="238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Diagonal modal matrix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599333" y="3764600"/>
            <a:ext cx="22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Modal output matrix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40669" y="3865998"/>
            <a:ext cx="22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Modal input matrix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17" idx="3"/>
            <a:endCxn id="15" idx="1"/>
          </p:cNvCxnSpPr>
          <p:nvPr/>
        </p:nvCxnSpPr>
        <p:spPr>
          <a:xfrm>
            <a:off x="2781614" y="2926787"/>
            <a:ext cx="893915" cy="1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05188" y="4843933"/>
                <a:ext cx="2338812" cy="376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188" y="4843933"/>
                <a:ext cx="2338812" cy="376193"/>
              </a:xfrm>
              <a:prstGeom prst="rect">
                <a:avLst/>
              </a:prstGeom>
              <a:blipFill>
                <a:blip r:embed="rId5"/>
                <a:stretch>
                  <a:fillRect t="-655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93899" y="5825138"/>
                <a:ext cx="3862812" cy="506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𝑚𝑞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9" y="5825138"/>
                <a:ext cx="3862812" cy="506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Gravimeter model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25" y="1283027"/>
            <a:ext cx="5102746" cy="41248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9612" y="3840393"/>
            <a:ext cx="59732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[V,D] = 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eig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(M\K);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Mm = V'*M*V; </a:t>
            </a:r>
            <a:r>
              <a:rPr lang="en-I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Modal mass matrix</a:t>
            </a:r>
          </a:p>
          <a:p>
            <a:r>
              <a:rPr lang="da-DK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Dm = V'*C*V; </a:t>
            </a:r>
            <a:r>
              <a:rPr lang="da-DK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Modal damping matrix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Km = V'*K*V; </a:t>
            </a:r>
            <a:r>
              <a:rPr lang="en-I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% Modal stiffness matrix</a:t>
            </a:r>
          </a:p>
          <a:p>
            <a:r>
              <a:rPr lang="en-IN" sz="12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Bm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(Mm)*V'*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Jta</a:t>
            </a:r>
            <a:r>
              <a:rPr lang="en-I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Cm 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[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Jah;Jav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]*V;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omega 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 real(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(Mm)*Km));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zeta = real(0.5*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(Mm)*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Dm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(omega));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Gm = [1/(s^2+2*zeta(1,1)*omega(1,1)*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s+omega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(1,1)^2),0,0;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0,1/(s^2+2*zeta(2,2)*omega(2,2)*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s+omega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(2,2)^2),0;</a:t>
            </a: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0,0,1/(s^2+2*zeta(3,3)*omega(3,3)*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s+omega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(3,3)^2</a:t>
            </a:r>
            <a:r>
              <a:rPr lang="en-IN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bode(</a:t>
            </a:r>
            <a:r>
              <a:rPr lang="en-IN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G,Gm</a:t>
            </a:r>
            <a:r>
              <a:rPr lang="en-I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9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Gravimeter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35" y="1158166"/>
            <a:ext cx="6048115" cy="5066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332" y="59012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bode(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G,Cm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*Gm*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Bm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8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184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Modal decomposition for control of MIMO system</vt:lpstr>
      <vt:lpstr>Nodal model</vt:lpstr>
      <vt:lpstr>Modal model</vt:lpstr>
      <vt:lpstr>Modal model</vt:lpstr>
      <vt:lpstr>Modal model</vt:lpstr>
      <vt:lpstr>Modal model</vt:lpstr>
      <vt:lpstr>Gravimeter model</vt:lpstr>
      <vt:lpstr>Gravimeter model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decomposition for control of MIMO system</dc:title>
  <dc:creator>Mohit Verma</dc:creator>
  <cp:lastModifiedBy>Mohit Verma</cp:lastModifiedBy>
  <cp:revision>8</cp:revision>
  <dcterms:created xsi:type="dcterms:W3CDTF">2021-02-02T06:29:15Z</dcterms:created>
  <dcterms:modified xsi:type="dcterms:W3CDTF">2021-02-23T12:01:47Z</dcterms:modified>
</cp:coreProperties>
</file>