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D1274-DA73-4E9B-9FA1-1368E8E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86D74B-4EBD-4321-BBDE-4B16A3051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45B1FE-B1DB-4A4E-96D6-17E263E2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B4BDF-D16D-46A8-BDE6-211F0EE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E7BB7A-0E8C-4599-A4F0-BA6BAC70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164C5-8CF6-4B1A-A668-85620968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79738-0275-4A1B-B50A-584FB84B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45BE4-0819-4676-92A2-BFDEC551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41427A-A19E-47D5-B1F0-93C67D8C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4D96B-E533-4F50-BCDC-8B5020B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03E536-1F98-4F6B-95B2-75D547DD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BBF468-1E75-464B-9C7F-FAAE756D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3ACCB-A4B2-4957-9323-C179FC86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AFC97-9EDD-416B-B188-29DC22BF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17899-ACC1-4757-BCC2-F69BD720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4704F-48AF-494A-A8DF-020F5835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709838-E0B2-4A6E-83CC-364CF0D8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EAB0CF-E262-4704-802F-8B392DAC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91F670-64FB-4442-9B63-657B0945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95F7A7-A7D5-4022-BCBC-94998F20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80709-7F3D-4DC7-91A6-80390FC9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162BD3-EC48-406E-A2CD-59E04A6F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5380B-8190-4AA9-91C0-018E83A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625E8E-878C-48B8-925C-4B9CA300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F1F15-D56F-44F0-896C-68D5E470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87FE7-7FA0-41F8-9715-48C0E72C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3D116-FC5D-4BB9-BD86-300C7D09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2879ED-66D5-4E08-8F9F-6A6B2069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EAEB37-47A8-47EF-A24A-E08138DB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AB53A-F1D8-45EF-A41F-C23589A4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F53347-7BF0-4107-8ED1-1F40D79F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27812-D9E9-42FE-9B38-2E0B30A5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8FE36-58D1-4AE9-8812-BCEADB7C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DDC049-3EC8-4935-90D2-7A76A5436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979087-DC48-4E8A-A5A7-390F0CDF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81F846-6593-40C1-B715-2DA690083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6D793B-C784-4EEC-BE8B-DB972CE2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72CEF3-8F34-474B-A9D2-992299D6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5E7083-7AD7-4ED5-8CB7-3E6265FF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D4E3C-82EC-4814-80DC-1C2FE461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DF3A1B-E948-424E-980D-209F306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9E26AA-E271-4F82-8B17-A29BFB9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4B7FC-054D-48BD-8CB0-BF8659EE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A9EFBF-7161-4D91-9FBF-333342D9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1FF8C0-CC2F-434E-ADA6-E538FFFC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384E72-BA2D-40C0-B2EB-903F2AC7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CD972-5648-4576-8699-5C4BD59F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8D71C-7ED2-4948-A4D8-D38535CF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CB6CC5-A188-40E4-AC0A-A778B789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5810C-7581-41BB-8020-B44FA9DC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246454-1AE8-4B91-9B8E-F35F3DC7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FFB294-3ADE-4D4D-9A07-B64F1314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AEC7B-5F8F-4D89-B1CB-2F403620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5E49BA-AB98-4DE3-A1B4-D2B84B4BB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F84325-8F4F-4FBA-BFC9-47078113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1BFB97-34C8-4D79-9A6C-31CF9A71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72B9C-DE1A-409C-9DAE-F242C0F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DB044C-C13F-4B09-959F-EC7F4C2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B4C559-6012-4DCA-982A-4447B488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67505C-6B54-4E9A-B38B-F261140B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205D71-DF9C-453E-9569-DA98432EB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563E-484E-4259-B759-83CAE57B6CB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FDB96-A01C-4381-A8B1-FE6A8C91E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02881-938D-444B-B2C6-C0D8F57C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4D05-5978-4431-92BC-08277F8EEE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A5133-DAC6-4540-A1F7-92A49A61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5E0853-EF63-471F-A86D-CA5D9FA12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A, a </a:t>
                </a:r>
                <a:r>
                  <a:rPr lang="en-US" dirty="0" err="1"/>
                  <a:t>mxn</a:t>
                </a:r>
                <a:r>
                  <a:rPr lang="en-US" dirty="0"/>
                  <a:t>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B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err="1"/>
                  <a:t>nxn</a:t>
                </a:r>
                <a:r>
                  <a:rPr lang="en-US" dirty="0"/>
                  <a:t>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the eigenvalues,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corresponds to the number of non-null values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corresponding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singular values are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and the corresponding U and V matrices are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5E0853-EF63-471F-A86D-CA5D9FA12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12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A5BF2-0997-47B4-B041-A341A705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function </a:t>
            </a:r>
            <a:r>
              <a:rPr lang="en-US" dirty="0" err="1"/>
              <a:t>svd</a:t>
            </a:r>
            <a:r>
              <a:rPr lang="en-US" dirty="0"/>
              <a:t> vs. definition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C217BC3-4778-425B-B3D6-08F04689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 r="4733"/>
          <a:stretch/>
        </p:blipFill>
        <p:spPr>
          <a:xfrm>
            <a:off x="2269822" y="1491424"/>
            <a:ext cx="6912278" cy="5164512"/>
          </a:xfrm>
        </p:spPr>
      </p:pic>
    </p:spTree>
    <p:extLst>
      <p:ext uri="{BB962C8B-B14F-4D97-AF65-F5344CB8AC3E}">
        <p14:creationId xmlns:p14="http://schemas.microsoft.com/office/powerpoint/2010/main" val="100013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463F7-2273-40A3-A985-442A5AE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in latex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2007D-4DEB-445E-8AD9-41CFD77A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825625"/>
            <a:ext cx="39497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C’est</a:t>
            </a:r>
            <a:r>
              <a:rPr lang="en-US" dirty="0"/>
              <a:t> trop </a:t>
            </a:r>
            <a:r>
              <a:rPr lang="en-US" dirty="0" err="1"/>
              <a:t>moche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j’utilise</a:t>
            </a:r>
            <a:r>
              <a:rPr lang="en-US" dirty="0"/>
              <a:t> des real et positive symbolic values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AEA8FD-816F-4ABC-896D-EA6B937F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58" y="1459098"/>
            <a:ext cx="668748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3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6BEF2-BE6D-4A0A-816A-9A1804FB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see if plotting the U and V matrix depending on the frequency is relevant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54081-7EA3-4A43-9829-7D176962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4106B8-894B-413F-ABD7-17F4FE5D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5" y="2489199"/>
            <a:ext cx="5336840" cy="4260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F55F4D-95D6-46CA-A163-BDA3196E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540" y="2058627"/>
            <a:ext cx="6016960" cy="46906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CDA807-6B61-447C-885C-B0A974768C1A}"/>
              </a:ext>
            </a:extLst>
          </p:cNvPr>
          <p:cNvSpPr txBox="1"/>
          <p:nvPr/>
        </p:nvSpPr>
        <p:spPr>
          <a:xfrm>
            <a:off x="5638800" y="29781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D0A728-0E03-4748-BA0E-FCAC7EDF396C}"/>
              </a:ext>
            </a:extLst>
          </p:cNvPr>
          <p:cNvSpPr txBox="1"/>
          <p:nvPr/>
        </p:nvSpPr>
        <p:spPr>
          <a:xfrm flipH="1">
            <a:off x="8430559" y="1739024"/>
            <a:ext cx="1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U(1:4,2)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DC7E3B2-3FF8-4E92-A52F-1EFD462FF58B}"/>
              </a:ext>
            </a:extLst>
          </p:cNvPr>
          <p:cNvSpPr txBox="1">
            <a:spLocks/>
          </p:cNvSpPr>
          <p:nvPr/>
        </p:nvSpPr>
        <p:spPr>
          <a:xfrm>
            <a:off x="838200" y="1835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882AC03-238B-4933-AA90-A1654DE81E5D}"/>
              </a:ext>
            </a:extLst>
          </p:cNvPr>
          <p:cNvSpPr txBox="1"/>
          <p:nvPr/>
        </p:nvSpPr>
        <p:spPr>
          <a:xfrm flipH="1">
            <a:off x="2169459" y="2132724"/>
            <a:ext cx="1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U(1:4,3)</a:t>
            </a:r>
          </a:p>
        </p:txBody>
      </p:sp>
    </p:spTree>
    <p:extLst>
      <p:ext uri="{BB962C8B-B14F-4D97-AF65-F5344CB8AC3E}">
        <p14:creationId xmlns:p14="http://schemas.microsoft.com/office/powerpoint/2010/main" val="108147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B67A88-70E1-445A-914E-BDE7B9B8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" y="2203258"/>
            <a:ext cx="5937779" cy="4654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9FC76B-1120-404F-94AC-A554BC77DCE7}"/>
              </a:ext>
            </a:extLst>
          </p:cNvPr>
          <p:cNvSpPr txBox="1"/>
          <p:nvPr/>
        </p:nvSpPr>
        <p:spPr>
          <a:xfrm flipH="1">
            <a:off x="2169459" y="1815224"/>
            <a:ext cx="1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V(1:6,3)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58C85D-3E5C-4164-BAE1-AB2EC951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21" y="2231449"/>
            <a:ext cx="5937779" cy="46265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125709D-2A9A-4499-A70B-C82F02337434}"/>
              </a:ext>
            </a:extLst>
          </p:cNvPr>
          <p:cNvSpPr txBox="1"/>
          <p:nvPr/>
        </p:nvSpPr>
        <p:spPr>
          <a:xfrm flipH="1">
            <a:off x="8623302" y="1893507"/>
            <a:ext cx="139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V(1:6,2)</a:t>
            </a:r>
          </a:p>
        </p:txBody>
      </p:sp>
    </p:spTree>
    <p:extLst>
      <p:ext uri="{BB962C8B-B14F-4D97-AF65-F5344CB8AC3E}">
        <p14:creationId xmlns:p14="http://schemas.microsoft.com/office/powerpoint/2010/main" val="903215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Definition of SVD</vt:lpstr>
      <vt:lpstr>Matlab function svd vs. definition</vt:lpstr>
      <vt:lpstr>Value in latex printf</vt:lpstr>
      <vt:lpstr>Try to see if plotting the U and V matrix depending on the frequency is relevant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SVD</dc:title>
  <dc:creator>WATCHI  Jennifer</dc:creator>
  <cp:lastModifiedBy>WATCHI  Jennifer</cp:lastModifiedBy>
  <cp:revision>7</cp:revision>
  <dcterms:created xsi:type="dcterms:W3CDTF">2021-03-01T09:38:33Z</dcterms:created>
  <dcterms:modified xsi:type="dcterms:W3CDTF">2021-03-01T14:03:19Z</dcterms:modified>
</cp:coreProperties>
</file>