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9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5258"/>
    <a:srgbClr val="002C5F"/>
    <a:srgbClr val="887B1B"/>
    <a:srgbClr val="4F2D7F"/>
    <a:srgbClr val="006A4D"/>
    <a:srgbClr val="DC0C30"/>
    <a:srgbClr val="0098C3"/>
    <a:srgbClr val="FED100"/>
    <a:srgbClr val="CF0072"/>
    <a:srgbClr val="34B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8" autoAdjust="0"/>
    <p:restoredTop sz="94660"/>
  </p:normalViewPr>
  <p:slideViewPr>
    <p:cSldViewPr>
      <p:cViewPr varScale="1">
        <p:scale>
          <a:sx n="81" d="100"/>
          <a:sy n="81" d="100"/>
        </p:scale>
        <p:origin x="7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E1BD2A-F24E-4ECA-82B3-08C5D5A627D6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253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T Ned powerpoint sheet 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961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3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T Ned powerpoint sheet 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615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4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T Ned powerpoint sheet 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9211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72DAB1-C5E0-4074-AED0-30666B12A047}" type="datetime1">
              <a:rPr lang="nl-NL" smtClean="0"/>
              <a:t>3-3-2014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  <p:pic>
        <p:nvPicPr>
          <p:cNvPr id="9" name="Afbeelding 8" descr="UT powerpoint sheet small 4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523456-3235-43E8-AFFF-79F3B912ACA7}" type="datetime1">
              <a:rPr lang="nl-NL" smtClean="0"/>
              <a:t>3-3-2014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  <p:pic>
        <p:nvPicPr>
          <p:cNvPr id="9" name="Afbeelding 8" descr="UT powerpoint sheet small 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CEAF17-97A5-469F-B875-7CCCD8438084}" type="datetime1">
              <a:rPr lang="nl-NL" smtClean="0"/>
              <a:t>3-3-2014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1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  <p:pic>
        <p:nvPicPr>
          <p:cNvPr id="9" name="Afbeelding 8" descr="UT powerpoint sheet small 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AAC71-DE7A-4DF1-9233-5FB2E57C6F42}" type="datetime1">
              <a:rPr lang="nl-NL" smtClean="0"/>
              <a:t>3-3-2014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  <p:pic>
        <p:nvPicPr>
          <p:cNvPr id="9" name="Afbeelding 8" descr="UT powerpoint sheet small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UT Ned powerpoint sheet 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567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D66E7-007E-4E27-B747-A02D9A387A08}" type="datetime1">
              <a:rPr lang="nl-NL" smtClean="0"/>
              <a:t>3-3-2014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9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0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1A6BAE-C793-465D-AB6E-C6AB187E6F8E}" type="datetime1">
              <a:rPr lang="nl-NL" smtClean="0"/>
              <a:t>3-3-2014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7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8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0964EA-60F0-4953-A5DB-208C595E07BF}" type="datetime1">
              <a:rPr lang="nl-NL" smtClean="0"/>
              <a:t>3-3-2014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1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18303E-5A82-49C2-AB6C-F6084985DC3C}" type="datetime1">
              <a:rPr lang="nl-NL" smtClean="0"/>
              <a:t>3-3-2014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071538" y="1643050"/>
            <a:ext cx="8072462" cy="4000528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  <p:cxnSp>
        <p:nvCxnSpPr>
          <p:cNvPr id="13" name="Rechte verbindingslijn 12"/>
          <p:cNvCxnSpPr/>
          <p:nvPr userDrawn="1"/>
        </p:nvCxnSpPr>
        <p:spPr>
          <a:xfrm>
            <a:off x="1080000" y="1643050"/>
            <a:ext cx="807246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afbeelding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6"/>
          </p:nvPr>
        </p:nvSpPr>
        <p:spPr>
          <a:xfrm>
            <a:off x="5668123" y="1713600"/>
            <a:ext cx="3190157" cy="4323600"/>
          </a:xfrm>
        </p:spPr>
        <p:txBody>
          <a:bodyPr/>
          <a:lstStyle>
            <a:lvl1pPr marL="0" indent="0"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071538" y="1662100"/>
            <a:ext cx="4546320" cy="4410106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4BFB91-EDE1-4450-8D02-274F78D9227A}" type="datetime1">
              <a:rPr lang="nl-NL" smtClean="0"/>
              <a:t>3-3-2014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  <p:cxnSp>
        <p:nvCxnSpPr>
          <p:cNvPr id="14" name="Rechte verbindingslijn 13"/>
          <p:cNvCxnSpPr/>
          <p:nvPr userDrawn="1"/>
        </p:nvCxnSpPr>
        <p:spPr>
          <a:xfrm>
            <a:off x="1080000" y="1643050"/>
            <a:ext cx="807246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51C03D-F3B5-42FC-A391-ECEEBD1836E4}" type="datetime1">
              <a:rPr lang="nl-NL" smtClean="0"/>
              <a:t>3-3-2014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4"/>
          </p:nvPr>
        </p:nvSpPr>
        <p:spPr>
          <a:xfrm>
            <a:off x="1071538" y="1641599"/>
            <a:ext cx="8072462" cy="3999600"/>
          </a:xfrm>
        </p:spPr>
        <p:txBody>
          <a:bodyPr/>
          <a:lstStyle/>
          <a:p>
            <a:r>
              <a:rPr lang="nl-NL" smtClean="0"/>
              <a:t>Klik op het pictogram als u een grafiek wilt toevoegen</a:t>
            </a:r>
            <a:endParaRPr lang="nl-NL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 smtClean="0"/>
              <a:t>Klik hier om een Titel toe te voegen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hier om een Subtitel toe te voegen</a:t>
            </a:r>
            <a:endParaRPr lang="nl-NL" dirty="0"/>
          </a:p>
        </p:txBody>
      </p:sp>
      <p:cxnSp>
        <p:nvCxnSpPr>
          <p:cNvPr id="15" name="Rechte verbindingslijn 14"/>
          <p:cNvCxnSpPr/>
          <p:nvPr userDrawn="1"/>
        </p:nvCxnSpPr>
        <p:spPr>
          <a:xfrm>
            <a:off x="1080000" y="1643050"/>
            <a:ext cx="807246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0000" y="2051050"/>
            <a:ext cx="78012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75" y="6402388"/>
            <a:ext cx="936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DAA62657-1B82-4063-BE97-6E8E40E4F26B}" type="datetime1">
              <a:rPr lang="nl-NL" smtClean="0"/>
              <a:t>3-3-2014</a:t>
            </a:fld>
            <a:endParaRPr 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40125" y="6402388"/>
            <a:ext cx="4032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r>
              <a:rPr lang="nl-NL" smtClean="0"/>
              <a:t>Voettekst: aanpassen via 'Invoegen' ('Beeld' voor Office 2003 of eerder) kies vervolgens 'Koptekst en voettekst'</a:t>
            </a:r>
            <a:endParaRPr 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000" y="6400800"/>
            <a:ext cx="374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D818A380-CEF3-4FA4-B905-6E6A3B62A7C3}" type="slidenum">
              <a:rPr lang="nl-NL"/>
              <a:pPr/>
              <a:t>‹nr.›</a:t>
            </a:fld>
            <a:endParaRPr lang="nl-NL"/>
          </a:p>
        </p:txBody>
      </p:sp>
      <p:pic>
        <p:nvPicPr>
          <p:cNvPr id="9" name="Afbeelding 8" descr="UT_Logo_Black_NL.WMF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7712" y="6336000"/>
            <a:ext cx="2019432" cy="418121"/>
          </a:xfrm>
          <a:prstGeom prst="rect">
            <a:avLst/>
          </a:prstGeom>
        </p:spPr>
      </p:pic>
      <p:cxnSp>
        <p:nvCxnSpPr>
          <p:cNvPr id="10" name="Rechte verbindingslijn 9"/>
          <p:cNvCxnSpPr/>
          <p:nvPr/>
        </p:nvCxnSpPr>
        <p:spPr>
          <a:xfrm>
            <a:off x="1080000" y="1643050"/>
            <a:ext cx="807246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0" r:id="rId3"/>
    <p:sldLayoutId id="2147483667" r:id="rId4"/>
    <p:sldLayoutId id="2147483666" r:id="rId5"/>
    <p:sldLayoutId id="2147483660" r:id="rId6"/>
    <p:sldLayoutId id="2147483665" r:id="rId7"/>
    <p:sldLayoutId id="2147483661" r:id="rId8"/>
    <p:sldLayoutId id="2147483662" r:id="rId9"/>
    <p:sldLayoutId id="2147483669" r:id="rId10"/>
    <p:sldLayoutId id="2147483663" r:id="rId11"/>
    <p:sldLayoutId id="2147483670" r:id="rId12"/>
    <p:sldLayoutId id="2147483664" r:id="rId13"/>
    <p:sldLayoutId id="2147483671" r:id="rId14"/>
    <p:sldLayoutId id="2147483655" r:id="rId15"/>
    <p:sldLayoutId id="2147483656" r:id="rId16"/>
    <p:sldLayoutId id="2147483657" r:id="rId17"/>
    <p:sldLayoutId id="2147483658" r:id="rId1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9pPr>
    </p:titleStyle>
    <p:bodyStyle>
      <a:lvl1pPr marL="255588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809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801688" indent="-2381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077913" indent="-2508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13446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18018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6pPr>
      <a:lvl7pPr marL="22590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7pPr>
      <a:lvl8pPr marL="27162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8pPr>
      <a:lvl9pPr marL="31734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Bachelor referaat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Multi-Agent System voor </a:t>
            </a:r>
            <a:r>
              <a:rPr lang="nl-NL" dirty="0" err="1" smtClean="0"/>
              <a:t>domotica</a:t>
            </a:r>
            <a:endParaRPr lang="nl-NL" dirty="0"/>
          </a:p>
        </p:txBody>
      </p:sp>
      <p:sp>
        <p:nvSpPr>
          <p:cNvPr id="4" name="Tijdelijke aanduiding voor inhoud 1"/>
          <p:cNvSpPr txBox="1">
            <a:spLocks/>
          </p:cNvSpPr>
          <p:nvPr/>
        </p:nvSpPr>
        <p:spPr bwMode="auto">
          <a:xfrm>
            <a:off x="3347864" y="5562287"/>
            <a:ext cx="78012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238125" rtl="0" eaLnBrk="1" fontAlgn="base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 cap="all" baseline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38163" indent="-280988" algn="l" defTabSz="238125" rtl="0" eaLnBrk="1" fontAlgn="base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2pPr>
            <a:lvl3pPr marL="801688" indent="-238125" algn="l" defTabSz="238125" rtl="0" eaLnBrk="1" fontAlgn="base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3pPr>
            <a:lvl4pPr marL="1077913" indent="-250825" algn="l" defTabSz="238125" rtl="0" eaLnBrk="1" fontAlgn="base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344613" indent="-255588" algn="l" defTabSz="238125" rtl="0" eaLnBrk="1" fontAlgn="base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1801813" indent="-255588" algn="l" defTabSz="238125" rtl="0" eaLnBrk="1" fontAlgn="base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6pPr>
            <a:lvl7pPr marL="2259013" indent="-255588" algn="l" defTabSz="238125" rtl="0" eaLnBrk="1" fontAlgn="base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7pPr>
            <a:lvl8pPr marL="2716213" indent="-255588" algn="l" defTabSz="238125" rtl="0" eaLnBrk="1" fontAlgn="base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8pPr>
            <a:lvl9pPr marL="3173413" indent="-255588" algn="l" defTabSz="238125" rtl="0" eaLnBrk="1" fontAlgn="base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 smtClean="0"/>
              <a:t>Door: Tanja de Jong</a:t>
            </a:r>
          </a:p>
          <a:p>
            <a:r>
              <a:rPr lang="en-US" sz="1400" kern="0" dirty="0" err="1" smtClean="0"/>
              <a:t>Begeleider</a:t>
            </a:r>
            <a:r>
              <a:rPr lang="en-US" sz="1400" kern="0" dirty="0" smtClean="0"/>
              <a:t>: Jan </a:t>
            </a:r>
            <a:r>
              <a:rPr lang="en-US" sz="1400" kern="0" dirty="0" err="1" smtClean="0"/>
              <a:t>Kuper</a:t>
            </a:r>
            <a:endParaRPr lang="en-US" sz="1400" kern="0" dirty="0" smtClean="0"/>
          </a:p>
          <a:p>
            <a:r>
              <a:rPr lang="en-US" sz="1400" kern="0" dirty="0" smtClean="0"/>
              <a:t>3 </a:t>
            </a:r>
            <a:r>
              <a:rPr lang="en-US" sz="1400" kern="0" dirty="0" err="1" smtClean="0"/>
              <a:t>maart</a:t>
            </a:r>
            <a:r>
              <a:rPr lang="en-US" sz="1400" kern="0" dirty="0" smtClean="0"/>
              <a:t> 2014</a:t>
            </a:r>
          </a:p>
          <a:p>
            <a:endParaRPr lang="en-US" sz="1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82450" y="2060848"/>
            <a:ext cx="7801200" cy="3560763"/>
          </a:xfrm>
        </p:spPr>
        <p:txBody>
          <a:bodyPr/>
          <a:lstStyle/>
          <a:p>
            <a:r>
              <a:rPr lang="en-US" dirty="0" err="1" smtClean="0"/>
              <a:t>Systemen</a:t>
            </a:r>
            <a:r>
              <a:rPr lang="en-US" dirty="0" smtClean="0"/>
              <a:t> die </a:t>
            </a:r>
            <a:r>
              <a:rPr lang="en-US" dirty="0" err="1" smtClean="0"/>
              <a:t>bestaan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intelligente</a:t>
            </a:r>
            <a:r>
              <a:rPr lang="en-US" dirty="0" smtClean="0"/>
              <a:t> </a:t>
            </a:r>
            <a:r>
              <a:rPr lang="en-US" i="1" dirty="0" smtClean="0"/>
              <a:t>agents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Toepassing</a:t>
            </a:r>
            <a:r>
              <a:rPr lang="en-US" dirty="0" smtClean="0"/>
              <a:t>: </a:t>
            </a:r>
            <a:r>
              <a:rPr lang="en-US" dirty="0" err="1" smtClean="0"/>
              <a:t>problemen</a:t>
            </a:r>
            <a:r>
              <a:rPr lang="en-US" dirty="0" smtClean="0"/>
              <a:t> die </a:t>
            </a:r>
            <a:r>
              <a:rPr lang="en-US" dirty="0" err="1" smtClean="0"/>
              <a:t>moeilijk</a:t>
            </a:r>
            <a:r>
              <a:rPr lang="en-US" dirty="0" smtClean="0"/>
              <a:t> op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lossen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door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individuele</a:t>
            </a:r>
            <a:r>
              <a:rPr lang="en-US" dirty="0" smtClean="0"/>
              <a:t> </a:t>
            </a:r>
            <a:r>
              <a:rPr lang="en-US" i="1" dirty="0" smtClean="0"/>
              <a:t>agent</a:t>
            </a:r>
            <a:r>
              <a:rPr lang="en-US" dirty="0" smtClean="0"/>
              <a:t> of </a:t>
            </a:r>
            <a:r>
              <a:rPr lang="en-US" dirty="0" err="1" smtClean="0"/>
              <a:t>monolithisch</a:t>
            </a:r>
            <a:r>
              <a:rPr lang="en-US" dirty="0" smtClean="0"/>
              <a:t> system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AF17-97A5-469F-B875-7CCCD8438084}" type="datetime1">
              <a:rPr lang="nl-NL" smtClean="0"/>
              <a:t>3-3-2014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Multi-agent systems</a:t>
            </a:r>
            <a:endParaRPr lang="en-US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61" y="3302962"/>
            <a:ext cx="4702243" cy="28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Wikipedia: </a:t>
            </a:r>
            <a:r>
              <a:rPr lang="en-US" i="1" dirty="0" smtClean="0"/>
              <a:t>“</a:t>
            </a:r>
            <a:r>
              <a:rPr lang="nl-NL" i="1" dirty="0"/>
              <a:t>De integratie van technologie en diensten, ten behoeve van een betere kwaliteit van wonen en leven</a:t>
            </a:r>
            <a:r>
              <a:rPr lang="nl-NL" i="1" dirty="0" smtClean="0"/>
              <a:t>.”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Eerste</a:t>
            </a:r>
            <a:r>
              <a:rPr lang="en-US" dirty="0" smtClean="0"/>
              <a:t> </a:t>
            </a:r>
            <a:r>
              <a:rPr lang="en-US" dirty="0" err="1" smtClean="0"/>
              <a:t>generatie</a:t>
            </a:r>
            <a:r>
              <a:rPr lang="en-US" dirty="0" smtClean="0"/>
              <a:t>: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personen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functiebeperking</a:t>
            </a:r>
            <a:endParaRPr lang="en-US" dirty="0" smtClean="0"/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Tweede generatie: zelfstandig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en-US" dirty="0" err="1" smtClean="0"/>
              <a:t>beheren</a:t>
            </a:r>
            <a:r>
              <a:rPr lang="en-US" dirty="0" smtClean="0"/>
              <a:t> van het </a:t>
            </a:r>
            <a:r>
              <a:rPr lang="en-US" dirty="0" err="1" smtClean="0"/>
              <a:t>systeem</a:t>
            </a:r>
            <a:r>
              <a:rPr lang="en-US" dirty="0" smtClean="0"/>
              <a:t> via pc,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smartphone of tablet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AF17-97A5-469F-B875-7CCCD8438084}" type="datetime1">
              <a:rPr lang="nl-NL" smtClean="0"/>
              <a:t>3-3-2014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Domotica</a:t>
            </a:r>
            <a:endParaRPr lang="en-US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996952"/>
            <a:ext cx="3652525" cy="315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9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25400">
              <a:buNone/>
            </a:pPr>
            <a:r>
              <a:rPr lang="en-US" dirty="0" err="1" smtClean="0"/>
              <a:t>Implementeren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domoticasysteem</a:t>
            </a:r>
            <a:r>
              <a:rPr lang="en-US" dirty="0" smtClean="0"/>
              <a:t>:</a:t>
            </a:r>
          </a:p>
          <a:p>
            <a:pPr marL="260350" indent="-285750"/>
            <a:r>
              <a:rPr lang="en-US" dirty="0" smtClean="0"/>
              <a:t>met de </a:t>
            </a:r>
            <a:r>
              <a:rPr lang="en-US" dirty="0" err="1" smtClean="0"/>
              <a:t>intelligentie</a:t>
            </a:r>
            <a:r>
              <a:rPr lang="en-US" dirty="0" smtClean="0"/>
              <a:t> om </a:t>
            </a:r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bepalen</a:t>
            </a:r>
            <a:r>
              <a:rPr lang="en-US" dirty="0" smtClean="0"/>
              <a:t> of en </a:t>
            </a:r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err="1" smtClean="0"/>
              <a:t>apparaten</a:t>
            </a:r>
            <a:r>
              <a:rPr lang="en-US" dirty="0" smtClean="0"/>
              <a:t> </a:t>
            </a:r>
            <a:r>
              <a:rPr lang="en-US" dirty="0" err="1" smtClean="0"/>
              <a:t>ingeschakeld</a:t>
            </a:r>
            <a:r>
              <a:rPr lang="en-US" dirty="0" smtClean="0"/>
              <a:t> </a:t>
            </a:r>
            <a:r>
              <a:rPr lang="en-US" dirty="0" err="1" smtClean="0"/>
              <a:t>moeten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endParaRPr lang="en-US" dirty="0" smtClean="0"/>
          </a:p>
          <a:p>
            <a:pPr marL="260350" indent="-285750"/>
            <a:r>
              <a:rPr lang="en-US" dirty="0"/>
              <a:t>in </a:t>
            </a:r>
            <a:r>
              <a:rPr lang="en-US" dirty="0" smtClean="0"/>
              <a:t>Haskell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l-NL" dirty="0" smtClean="0"/>
              <a:t>Waarom?</a:t>
            </a:r>
          </a:p>
          <a:p>
            <a:r>
              <a:rPr lang="nl-NL" dirty="0"/>
              <a:t>v</a:t>
            </a:r>
            <a:r>
              <a:rPr lang="nl-NL" dirty="0" smtClean="0"/>
              <a:t>erdere automatisering</a:t>
            </a:r>
            <a:endParaRPr lang="nl-NL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nl-NL" dirty="0" smtClean="0"/>
              <a:t>Waarom </a:t>
            </a:r>
            <a:r>
              <a:rPr lang="nl-NL" dirty="0" err="1" smtClean="0"/>
              <a:t>Haskell</a:t>
            </a:r>
            <a:r>
              <a:rPr lang="nl-NL" dirty="0" smtClean="0"/>
              <a:t>?</a:t>
            </a:r>
          </a:p>
          <a:p>
            <a:r>
              <a:rPr lang="nl-NL" dirty="0"/>
              <a:t>w</a:t>
            </a:r>
            <a:r>
              <a:rPr lang="nl-NL" dirty="0" smtClean="0"/>
              <a:t>iskundige taal</a:t>
            </a:r>
          </a:p>
          <a:p>
            <a:r>
              <a:rPr lang="nl-NL" dirty="0"/>
              <a:t>b</a:t>
            </a:r>
            <a:r>
              <a:rPr lang="nl-NL" dirty="0" smtClean="0"/>
              <a:t>ekend bij CAES</a:t>
            </a:r>
            <a:endParaRPr lang="en-US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AF17-97A5-469F-B875-7CCCD8438084}" type="datetime1">
              <a:rPr lang="nl-NL" smtClean="0"/>
              <a:t>3-3-2014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 smtClean="0"/>
              <a:t>Opdracht</a:t>
            </a:r>
            <a:endParaRPr lang="en-US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Hoe goed functioneert een </a:t>
            </a:r>
            <a:r>
              <a:rPr lang="nl-NL" i="1" dirty="0" err="1" smtClean="0"/>
              <a:t>multi</a:t>
            </a:r>
            <a:r>
              <a:rPr lang="nl-NL" i="1" dirty="0" smtClean="0"/>
              <a:t>-agent system </a:t>
            </a:r>
            <a:r>
              <a:rPr lang="nl-NL" dirty="0" smtClean="0"/>
              <a:t>in </a:t>
            </a:r>
            <a:r>
              <a:rPr lang="nl-NL" dirty="0" err="1" smtClean="0"/>
              <a:t>Haskell</a:t>
            </a:r>
            <a:r>
              <a:rPr lang="nl-NL" dirty="0" smtClean="0"/>
              <a:t> voor </a:t>
            </a:r>
            <a:r>
              <a:rPr lang="nl-NL" dirty="0" err="1" smtClean="0"/>
              <a:t>domotica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Is het mogelijk om effectief een dergelijk </a:t>
            </a:r>
            <a:r>
              <a:rPr lang="nl-NL" dirty="0" err="1" smtClean="0"/>
              <a:t>multi</a:t>
            </a:r>
            <a:r>
              <a:rPr lang="nl-NL" dirty="0" smtClean="0"/>
              <a:t>-agent system in </a:t>
            </a:r>
            <a:r>
              <a:rPr lang="nl-NL" dirty="0" err="1" smtClean="0"/>
              <a:t>Haskell</a:t>
            </a:r>
            <a:r>
              <a:rPr lang="nl-NL" dirty="0" smtClean="0"/>
              <a:t> te implementeren?</a:t>
            </a:r>
          </a:p>
          <a:p>
            <a:pPr lvl="1"/>
            <a:r>
              <a:rPr lang="nl-NL" dirty="0" smtClean="0"/>
              <a:t>Hoe praktisch is deze oplossing ten opzichte van eventueel bestaande oplossingen in andere talen?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AF17-97A5-469F-B875-7CCCD8438084}" type="datetime1">
              <a:rPr lang="nl-NL" smtClean="0"/>
              <a:t>3-3-2014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Onderzoeksvraag</a:t>
            </a:r>
            <a:endParaRPr lang="en-US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 smtClean="0"/>
              <a:t>Multi-agent systems</a:t>
            </a:r>
          </a:p>
          <a:p>
            <a:pPr lvl="1"/>
            <a:r>
              <a:rPr lang="nl-NL" dirty="0" smtClean="0"/>
              <a:t>Verschillende talen</a:t>
            </a:r>
          </a:p>
          <a:p>
            <a:pPr lvl="1"/>
            <a:r>
              <a:rPr lang="nl-NL" dirty="0" smtClean="0"/>
              <a:t>Verschillende toepassingen</a:t>
            </a:r>
          </a:p>
          <a:p>
            <a:r>
              <a:rPr lang="nl-NL" i="1" dirty="0" err="1" smtClean="0"/>
              <a:t>Domotica</a:t>
            </a:r>
            <a:endParaRPr lang="nl-NL" i="1" dirty="0" smtClean="0"/>
          </a:p>
          <a:p>
            <a:pPr lvl="1"/>
            <a:r>
              <a:rPr lang="nl-NL" dirty="0" smtClean="0"/>
              <a:t>Zonder deze vorm van intelligentie</a:t>
            </a:r>
          </a:p>
          <a:p>
            <a:pPr lvl="1"/>
            <a:endParaRPr lang="en-US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AF17-97A5-469F-B875-7CCCD8438084}" type="datetime1">
              <a:rPr lang="nl-NL" smtClean="0"/>
              <a:t>3-3-2014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 smtClean="0"/>
              <a:t>Bestaand werk</a:t>
            </a:r>
            <a:endParaRPr lang="en-US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3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_NL">
  <a:themeElements>
    <a:clrScheme name="UT_wi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4B233"/>
      </a:accent1>
      <a:accent2>
        <a:srgbClr val="CF0072"/>
      </a:accent2>
      <a:accent3>
        <a:srgbClr val="FED100"/>
      </a:accent3>
      <a:accent4>
        <a:srgbClr val="0098C3"/>
      </a:accent4>
      <a:accent5>
        <a:srgbClr val="DC0C30"/>
      </a:accent5>
      <a:accent6>
        <a:srgbClr val="006A4D"/>
      </a:accent6>
      <a:hlink>
        <a:srgbClr val="4F2D7F"/>
      </a:hlink>
      <a:folHlink>
        <a:srgbClr val="887B1B"/>
      </a:folHlink>
    </a:clrScheme>
    <a:fontScheme name="Standaardontwer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CA440"/>
        </a:accent1>
        <a:accent2>
          <a:srgbClr val="FFD600"/>
        </a:accent2>
        <a:accent3>
          <a:srgbClr val="FFFFFF"/>
        </a:accent3>
        <a:accent4>
          <a:srgbClr val="000000"/>
        </a:accent4>
        <a:accent5>
          <a:srgbClr val="B5CFAF"/>
        </a:accent5>
        <a:accent6>
          <a:srgbClr val="E7C200"/>
        </a:accent6>
        <a:hlink>
          <a:srgbClr val="C40079"/>
        </a:hlink>
        <a:folHlink>
          <a:srgbClr val="0098A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UT_NL</Template>
  <TotalTime>439</TotalTime>
  <Words>170</Words>
  <Application>Microsoft Office PowerPoint</Application>
  <PresentationFormat>Diavoorstelling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Arial Narrow</vt:lpstr>
      <vt:lpstr>Wingdings</vt:lpstr>
      <vt:lpstr>UT_NL</vt:lpstr>
      <vt:lpstr>Bachelor referaat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Tanja de Jong</dc:creator>
  <cp:lastModifiedBy>Tanja de Jong</cp:lastModifiedBy>
  <cp:revision>9</cp:revision>
  <dcterms:created xsi:type="dcterms:W3CDTF">2014-02-28T16:10:50Z</dcterms:created>
  <dcterms:modified xsi:type="dcterms:W3CDTF">2014-03-03T08:15:12Z</dcterms:modified>
</cp:coreProperties>
</file>