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18"/>
  </p:notesMasterIdLst>
  <p:sldIdLst>
    <p:sldId id="323" r:id="rId5"/>
    <p:sldId id="257" r:id="rId6"/>
    <p:sldId id="317" r:id="rId7"/>
    <p:sldId id="256" r:id="rId8"/>
    <p:sldId id="315" r:id="rId9"/>
    <p:sldId id="319" r:id="rId10"/>
    <p:sldId id="320" r:id="rId11"/>
    <p:sldId id="321" r:id="rId12"/>
    <p:sldId id="322" r:id="rId13"/>
    <p:sldId id="259" r:id="rId14"/>
    <p:sldId id="260" r:id="rId15"/>
    <p:sldId id="261" r:id="rId16"/>
    <p:sldId id="32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C27D4-CAFF-DA4B-BF8D-BFF6B39ED6CA}" v="238" dt="2018-09-23T11:35:53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2059"/>
  </p:normalViewPr>
  <p:slideViewPr>
    <p:cSldViewPr snapToGrid="0" snapToObjects="1">
      <p:cViewPr varScale="1">
        <p:scale>
          <a:sx n="91" d="100"/>
          <a:sy n="91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Riester" userId="e89cb7e0-5e56-4155-bb0f-c24a95eea498" providerId="ADAL" clId="{F2FC27D4-CAFF-DA4B-BF8D-BFF6B39ED6CA}"/>
    <pc:docChg chg="undo custSel addSld delSld modSld sldOrd delMainMaster">
      <pc:chgData name="Luka Riester" userId="e89cb7e0-5e56-4155-bb0f-c24a95eea498" providerId="ADAL" clId="{F2FC27D4-CAFF-DA4B-BF8D-BFF6B39ED6CA}" dt="2018-09-23T11:35:53.299" v="3671"/>
      <pc:docMkLst>
        <pc:docMk/>
      </pc:docMkLst>
      <pc:sldChg chg="addSp delSp modSp modTransition">
        <pc:chgData name="Luka Riester" userId="e89cb7e0-5e56-4155-bb0f-c24a95eea498" providerId="ADAL" clId="{F2FC27D4-CAFF-DA4B-BF8D-BFF6B39ED6CA}" dt="2018-09-23T11:35:33.508" v="3664" actId="1076"/>
        <pc:sldMkLst>
          <pc:docMk/>
          <pc:sldMk cId="0" sldId="256"/>
        </pc:sldMkLst>
        <pc:spChg chg="add mod">
          <ac:chgData name="Luka Riester" userId="e89cb7e0-5e56-4155-bb0f-c24a95eea498" providerId="ADAL" clId="{F2FC27D4-CAFF-DA4B-BF8D-BFF6B39ED6CA}" dt="2018-09-23T11:35:33.508" v="3664" actId="1076"/>
          <ac:spMkLst>
            <pc:docMk/>
            <pc:sldMk cId="0" sldId="256"/>
            <ac:spMk id="2" creationId="{A685BC6A-E4A6-6C49-B620-DD2C4BD4601C}"/>
          </ac:spMkLst>
        </pc:spChg>
        <pc:spChg chg="add mod">
          <ac:chgData name="Luka Riester" userId="e89cb7e0-5e56-4155-bb0f-c24a95eea498" providerId="ADAL" clId="{F2FC27D4-CAFF-DA4B-BF8D-BFF6B39ED6CA}" dt="2018-09-23T09:25:16.825" v="2109" actId="207"/>
          <ac:spMkLst>
            <pc:docMk/>
            <pc:sldMk cId="0" sldId="256"/>
            <ac:spMk id="26" creationId="{5DA26979-D719-7F40-A6C9-1297ED7AAE4C}"/>
          </ac:spMkLst>
        </pc:spChg>
        <pc:spChg chg="add mod">
          <ac:chgData name="Luka Riester" userId="e89cb7e0-5e56-4155-bb0f-c24a95eea498" providerId="ADAL" clId="{F2FC27D4-CAFF-DA4B-BF8D-BFF6B39ED6CA}" dt="2018-09-23T09:24:36.235" v="2074" actId="1076"/>
          <ac:spMkLst>
            <pc:docMk/>
            <pc:sldMk cId="0" sldId="256"/>
            <ac:spMk id="28" creationId="{3680780C-4258-6E41-8F2D-B2818AF7DE4B}"/>
          </ac:spMkLst>
        </pc:spChg>
        <pc:spChg chg="del">
          <ac:chgData name="Luka Riester" userId="e89cb7e0-5e56-4155-bb0f-c24a95eea498" providerId="ADAL" clId="{F2FC27D4-CAFF-DA4B-BF8D-BFF6B39ED6CA}" dt="2018-09-23T09:02:35.838" v="982" actId="478"/>
          <ac:spMkLst>
            <pc:docMk/>
            <pc:sldMk cId="0" sldId="256"/>
            <ac:spMk id="118" creationId="{00000000-0000-0000-0000-000000000000}"/>
          </ac:spMkLst>
        </pc:spChg>
        <pc:spChg chg="del">
          <ac:chgData name="Luka Riester" userId="e89cb7e0-5e56-4155-bb0f-c24a95eea498" providerId="ADAL" clId="{F2FC27D4-CAFF-DA4B-BF8D-BFF6B39ED6CA}" dt="2018-09-23T09:02:35.838" v="982" actId="478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Luka Riester" userId="e89cb7e0-5e56-4155-bb0f-c24a95eea498" providerId="ADAL" clId="{F2FC27D4-CAFF-DA4B-BF8D-BFF6B39ED6CA}" dt="2018-09-23T10:05:15.870" v="2878" actId="113"/>
          <ac:spMkLst>
            <pc:docMk/>
            <pc:sldMk cId="0" sldId="256"/>
            <ac:spMk id="121" creationId="{00000000-0000-0000-0000-000000000000}"/>
          </ac:spMkLst>
        </pc:spChg>
        <pc:grpChg chg="del">
          <ac:chgData name="Luka Riester" userId="e89cb7e0-5e56-4155-bb0f-c24a95eea498" providerId="ADAL" clId="{F2FC27D4-CAFF-DA4B-BF8D-BFF6B39ED6CA}" dt="2018-09-23T09:02:35.838" v="982" actId="478"/>
          <ac:grpSpMkLst>
            <pc:docMk/>
            <pc:sldMk cId="0" sldId="256"/>
            <ac:grpSpMk id="101" creationId="{00000000-0000-0000-0000-000000000000}"/>
          </ac:grpSpMkLst>
        </pc:grpChg>
        <pc:picChg chg="add mod">
          <ac:chgData name="Luka Riester" userId="e89cb7e0-5e56-4155-bb0f-c24a95eea498" providerId="ADAL" clId="{F2FC27D4-CAFF-DA4B-BF8D-BFF6B39ED6CA}" dt="2018-09-23T09:24:39.492" v="2075" actId="1076"/>
          <ac:picMkLst>
            <pc:docMk/>
            <pc:sldMk cId="0" sldId="256"/>
            <ac:picMk id="27" creationId="{AC0749E5-0B79-E141-B511-2637834F0A6D}"/>
          </ac:picMkLst>
        </pc:picChg>
        <pc:picChg chg="add mod">
          <ac:chgData name="Luka Riester" userId="e89cb7e0-5e56-4155-bb0f-c24a95eea498" providerId="ADAL" clId="{F2FC27D4-CAFF-DA4B-BF8D-BFF6B39ED6CA}" dt="2018-09-23T09:24:18.858" v="2065" actId="167"/>
          <ac:picMkLst>
            <pc:docMk/>
            <pc:sldMk cId="0" sldId="256"/>
            <ac:picMk id="29" creationId="{28C6DE23-BEAA-F540-B9BB-50EA9C48F594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00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04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05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06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07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08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09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13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22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02:35.838" v="982" actId="478"/>
          <ac:picMkLst>
            <pc:docMk/>
            <pc:sldMk cId="0" sldId="256"/>
            <ac:picMk id="123" creationId="{00000000-0000-0000-0000-000000000000}"/>
          </ac:picMkLst>
        </pc:picChg>
        <pc:cxnChg chg="del mod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0" creationId="{00000000-0000-0000-0000-000000000000}"/>
          </ac:cxnSpMkLst>
        </pc:cxnChg>
        <pc:cxnChg chg="del mod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1" creationId="{00000000-0000-0000-0000-000000000000}"/>
          </ac:cxnSpMkLst>
        </pc:cxnChg>
        <pc:cxnChg chg="del mod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2" creationId="{00000000-0000-0000-0000-000000000000}"/>
          </ac:cxnSpMkLst>
        </pc:cxnChg>
        <pc:cxnChg chg="del mod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4" creationId="{00000000-0000-0000-0000-000000000000}"/>
          </ac:cxnSpMkLst>
        </pc:cxnChg>
        <pc:cxnChg chg="del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5" creationId="{00000000-0000-0000-0000-000000000000}"/>
          </ac:cxnSpMkLst>
        </pc:cxnChg>
        <pc:cxnChg chg="del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6" creationId="{00000000-0000-0000-0000-000000000000}"/>
          </ac:cxnSpMkLst>
        </pc:cxnChg>
        <pc:cxnChg chg="del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7" creationId="{00000000-0000-0000-0000-000000000000}"/>
          </ac:cxnSpMkLst>
        </pc:cxnChg>
        <pc:cxnChg chg="del">
          <ac:chgData name="Luka Riester" userId="e89cb7e0-5e56-4155-bb0f-c24a95eea498" providerId="ADAL" clId="{F2FC27D4-CAFF-DA4B-BF8D-BFF6B39ED6CA}" dt="2018-09-23T09:02:35.838" v="982" actId="478"/>
          <ac:cxnSpMkLst>
            <pc:docMk/>
            <pc:sldMk cId="0" sldId="256"/>
            <ac:cxnSpMk id="119" creationId="{00000000-0000-0000-0000-000000000000}"/>
          </ac:cxnSpMkLst>
        </pc:cxnChg>
      </pc:sldChg>
      <pc:sldChg chg="addSp delSp modSp ord modTransition">
        <pc:chgData name="Luka Riester" userId="e89cb7e0-5e56-4155-bb0f-c24a95eea498" providerId="ADAL" clId="{F2FC27D4-CAFF-DA4B-BF8D-BFF6B39ED6CA}" dt="2018-09-23T10:18:29.670" v="3043" actId="14100"/>
        <pc:sldMkLst>
          <pc:docMk/>
          <pc:sldMk cId="0" sldId="257"/>
        </pc:sldMkLst>
        <pc:spChg chg="add del mod">
          <ac:chgData name="Luka Riester" userId="e89cb7e0-5e56-4155-bb0f-c24a95eea498" providerId="ADAL" clId="{F2FC27D4-CAFF-DA4B-BF8D-BFF6B39ED6CA}" dt="2018-09-23T10:13:32.547" v="2971" actId="478"/>
          <ac:spMkLst>
            <pc:docMk/>
            <pc:sldMk cId="0" sldId="257"/>
            <ac:spMk id="5" creationId="{893C920D-1486-3D4A-86ED-A648B8632903}"/>
          </ac:spMkLst>
        </pc:spChg>
        <pc:spChg chg="add del mod">
          <ac:chgData name="Luka Riester" userId="e89cb7e0-5e56-4155-bb0f-c24a95eea498" providerId="ADAL" clId="{F2FC27D4-CAFF-DA4B-BF8D-BFF6B39ED6CA}" dt="2018-09-23T10:13:36.073" v="2973" actId="478"/>
          <ac:spMkLst>
            <pc:docMk/>
            <pc:sldMk cId="0" sldId="257"/>
            <ac:spMk id="7" creationId="{B0DAE2B9-EE3E-3C42-BD37-4793AD2A25F1}"/>
          </ac:spMkLst>
        </pc:spChg>
        <pc:spChg chg="add del mod">
          <ac:chgData name="Luka Riester" userId="e89cb7e0-5e56-4155-bb0f-c24a95eea498" providerId="ADAL" clId="{F2FC27D4-CAFF-DA4B-BF8D-BFF6B39ED6CA}" dt="2018-09-23T10:14:23.116" v="2986"/>
          <ac:spMkLst>
            <pc:docMk/>
            <pc:sldMk cId="0" sldId="257"/>
            <ac:spMk id="10" creationId="{73DB6CC5-733A-5B46-8581-FCF3D8B1D952}"/>
          </ac:spMkLst>
        </pc:spChg>
        <pc:spChg chg="add mod">
          <ac:chgData name="Luka Riester" userId="e89cb7e0-5e56-4155-bb0f-c24a95eea498" providerId="ADAL" clId="{F2FC27D4-CAFF-DA4B-BF8D-BFF6B39ED6CA}" dt="2018-09-23T10:16:38.252" v="3029" actId="1076"/>
          <ac:spMkLst>
            <pc:docMk/>
            <pc:sldMk cId="0" sldId="257"/>
            <ac:spMk id="15" creationId="{03483963-82C9-4446-94ED-294D17744992}"/>
          </ac:spMkLst>
        </pc:spChg>
        <pc:spChg chg="del">
          <ac:chgData name="Luka Riester" userId="e89cb7e0-5e56-4155-bb0f-c24a95eea498" providerId="ADAL" clId="{F2FC27D4-CAFF-DA4B-BF8D-BFF6B39ED6CA}" dt="2018-09-23T10:13:47.413" v="2978" actId="478"/>
          <ac:spMkLst>
            <pc:docMk/>
            <pc:sldMk cId="0" sldId="257"/>
            <ac:spMk id="128" creationId="{00000000-0000-0000-0000-000000000000}"/>
          </ac:spMkLst>
        </pc:spChg>
        <pc:spChg chg="del mod">
          <ac:chgData name="Luka Riester" userId="e89cb7e0-5e56-4155-bb0f-c24a95eea498" providerId="ADAL" clId="{F2FC27D4-CAFF-DA4B-BF8D-BFF6B39ED6CA}" dt="2018-09-23T10:13:29.942" v="2970" actId="478"/>
          <ac:spMkLst>
            <pc:docMk/>
            <pc:sldMk cId="0" sldId="257"/>
            <ac:spMk id="130" creationId="{00000000-0000-0000-0000-000000000000}"/>
          </ac:spMkLst>
        </pc:spChg>
        <pc:spChg chg="del mod">
          <ac:chgData name="Luka Riester" userId="e89cb7e0-5e56-4155-bb0f-c24a95eea498" providerId="ADAL" clId="{F2FC27D4-CAFF-DA4B-BF8D-BFF6B39ED6CA}" dt="2018-09-23T10:13:34.422" v="2972" actId="478"/>
          <ac:spMkLst>
            <pc:docMk/>
            <pc:sldMk cId="0" sldId="257"/>
            <ac:spMk id="131" creationId="{00000000-0000-0000-0000-000000000000}"/>
          </ac:spMkLst>
        </pc:spChg>
        <pc:picChg chg="add mod">
          <ac:chgData name="Luka Riester" userId="e89cb7e0-5e56-4155-bb0f-c24a95eea498" providerId="ADAL" clId="{F2FC27D4-CAFF-DA4B-BF8D-BFF6B39ED6CA}" dt="2018-09-23T10:15:46.638" v="3003" actId="1076"/>
          <ac:picMkLst>
            <pc:docMk/>
            <pc:sldMk cId="0" sldId="257"/>
            <ac:picMk id="3" creationId="{D64E8F3C-5BEF-B041-83F7-4C0C1B540C07}"/>
          </ac:picMkLst>
        </pc:picChg>
        <pc:picChg chg="add mod">
          <ac:chgData name="Luka Riester" userId="e89cb7e0-5e56-4155-bb0f-c24a95eea498" providerId="ADAL" clId="{F2FC27D4-CAFF-DA4B-BF8D-BFF6B39ED6CA}" dt="2018-09-23T10:18:29.670" v="3043" actId="14100"/>
          <ac:picMkLst>
            <pc:docMk/>
            <pc:sldMk cId="0" sldId="257"/>
            <ac:picMk id="12" creationId="{79FB4E90-A6F3-5C40-AEEA-B93A3C407B38}"/>
          </ac:picMkLst>
        </pc:picChg>
        <pc:picChg chg="add mod">
          <ac:chgData name="Luka Riester" userId="e89cb7e0-5e56-4155-bb0f-c24a95eea498" providerId="ADAL" clId="{F2FC27D4-CAFF-DA4B-BF8D-BFF6B39ED6CA}" dt="2018-09-23T10:16:24.530" v="3014" actId="1076"/>
          <ac:picMkLst>
            <pc:docMk/>
            <pc:sldMk cId="0" sldId="257"/>
            <ac:picMk id="21" creationId="{95B0D1A0-4E9A-7E42-9D1E-91B6CA32ECF7}"/>
          </ac:picMkLst>
        </pc:picChg>
        <pc:picChg chg="add del">
          <ac:chgData name="Luka Riester" userId="e89cb7e0-5e56-4155-bb0f-c24a95eea498" providerId="ADAL" clId="{F2FC27D4-CAFF-DA4B-BF8D-BFF6B39ED6CA}" dt="2018-09-23T10:16:49.305" v="3031"/>
          <ac:picMkLst>
            <pc:docMk/>
            <pc:sldMk cId="0" sldId="257"/>
            <ac:picMk id="23" creationId="{EEAD3F3E-2AD1-D54C-99F2-DADB8FD6F6E7}"/>
          </ac:picMkLst>
        </pc:picChg>
        <pc:picChg chg="del">
          <ac:chgData name="Luka Riester" userId="e89cb7e0-5e56-4155-bb0f-c24a95eea498" providerId="ADAL" clId="{F2FC27D4-CAFF-DA4B-BF8D-BFF6B39ED6CA}" dt="2018-09-23T09:05:34.753" v="1041" actId="478"/>
          <ac:picMkLst>
            <pc:docMk/>
            <pc:sldMk cId="0" sldId="257"/>
            <ac:picMk id="132" creationId="{00000000-0000-0000-0000-000000000000}"/>
          </ac:picMkLst>
        </pc:picChg>
        <pc:cxnChg chg="add mod">
          <ac:chgData name="Luka Riester" userId="e89cb7e0-5e56-4155-bb0f-c24a95eea498" providerId="ADAL" clId="{F2FC27D4-CAFF-DA4B-BF8D-BFF6B39ED6CA}" dt="2018-09-23T10:14:34.118" v="2993" actId="1076"/>
          <ac:cxnSpMkLst>
            <pc:docMk/>
            <pc:sldMk cId="0" sldId="257"/>
            <ac:cxnSpMk id="9" creationId="{FCC8F5BF-F3A6-B642-9026-3304BD53401A}"/>
          </ac:cxnSpMkLst>
        </pc:cxnChg>
        <pc:cxnChg chg="add mod">
          <ac:chgData name="Luka Riester" userId="e89cb7e0-5e56-4155-bb0f-c24a95eea498" providerId="ADAL" clId="{F2FC27D4-CAFF-DA4B-BF8D-BFF6B39ED6CA}" dt="2018-09-23T10:15:58.026" v="3009" actId="692"/>
          <ac:cxnSpMkLst>
            <pc:docMk/>
            <pc:sldMk cId="0" sldId="257"/>
            <ac:cxnSpMk id="14" creationId="{1144D564-38CF-3142-8ECE-CD003D425DD8}"/>
          </ac:cxnSpMkLst>
        </pc:cxnChg>
        <pc:cxnChg chg="add mod">
          <ac:chgData name="Luka Riester" userId="e89cb7e0-5e56-4155-bb0f-c24a95eea498" providerId="ADAL" clId="{F2FC27D4-CAFF-DA4B-BF8D-BFF6B39ED6CA}" dt="2018-09-23T10:16:09.091" v="3011" actId="1076"/>
          <ac:cxnSpMkLst>
            <pc:docMk/>
            <pc:sldMk cId="0" sldId="257"/>
            <ac:cxnSpMk id="20" creationId="{50029BCF-0E22-694C-9391-195FFEA6CA18}"/>
          </ac:cxnSpMkLst>
        </pc:cxnChg>
        <pc:cxnChg chg="del mod">
          <ac:chgData name="Luka Riester" userId="e89cb7e0-5e56-4155-bb0f-c24a95eea498" providerId="ADAL" clId="{F2FC27D4-CAFF-DA4B-BF8D-BFF6B39ED6CA}" dt="2018-09-23T10:13:37.758" v="2974" actId="478"/>
          <ac:cxnSpMkLst>
            <pc:docMk/>
            <pc:sldMk cId="0" sldId="257"/>
            <ac:cxnSpMk id="129" creationId="{00000000-0000-0000-0000-000000000000}"/>
          </ac:cxnSpMkLst>
        </pc:cxnChg>
      </pc:sldChg>
      <pc:sldChg chg="del ord">
        <pc:chgData name="Luka Riester" userId="e89cb7e0-5e56-4155-bb0f-c24a95eea498" providerId="ADAL" clId="{F2FC27D4-CAFF-DA4B-BF8D-BFF6B39ED6CA}" dt="2018-09-23T09:23:15.315" v="2055" actId="2696"/>
        <pc:sldMkLst>
          <pc:docMk/>
          <pc:sldMk cId="0" sldId="258"/>
        </pc:sldMkLst>
      </pc:sldChg>
      <pc:sldChg chg="addSp delSp modSp modTransition">
        <pc:chgData name="Luka Riester" userId="e89cb7e0-5e56-4155-bb0f-c24a95eea498" providerId="ADAL" clId="{F2FC27D4-CAFF-DA4B-BF8D-BFF6B39ED6CA}" dt="2018-09-23T11:35:48.134" v="3670"/>
        <pc:sldMkLst>
          <pc:docMk/>
          <pc:sldMk cId="0" sldId="259"/>
        </pc:sldMkLst>
        <pc:spChg chg="add">
          <ac:chgData name="Luka Riester" userId="e89cb7e0-5e56-4155-bb0f-c24a95eea498" providerId="ADAL" clId="{F2FC27D4-CAFF-DA4B-BF8D-BFF6B39ED6CA}" dt="2018-09-23T11:35:48.134" v="3670"/>
          <ac:spMkLst>
            <pc:docMk/>
            <pc:sldMk cId="0" sldId="259"/>
            <ac:spMk id="6" creationId="{715FBCDD-4838-1F41-ABC6-993FC0AC0845}"/>
          </ac:spMkLst>
        </pc:spChg>
        <pc:spChg chg="mod">
          <ac:chgData name="Luka Riester" userId="e89cb7e0-5e56-4155-bb0f-c24a95eea498" providerId="ADAL" clId="{F2FC27D4-CAFF-DA4B-BF8D-BFF6B39ED6CA}" dt="2018-09-23T09:36:45.753" v="2366" actId="1076"/>
          <ac:spMkLst>
            <pc:docMk/>
            <pc:sldMk cId="0" sldId="259"/>
            <ac:spMk id="151" creationId="{00000000-0000-0000-0000-000000000000}"/>
          </ac:spMkLst>
        </pc:spChg>
        <pc:spChg chg="mod">
          <ac:chgData name="Luka Riester" userId="e89cb7e0-5e56-4155-bb0f-c24a95eea498" providerId="ADAL" clId="{F2FC27D4-CAFF-DA4B-BF8D-BFF6B39ED6CA}" dt="2018-09-23T09:38:38.514" v="2412" actId="1076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Luka Riester" userId="e89cb7e0-5e56-4155-bb0f-c24a95eea498" providerId="ADAL" clId="{F2FC27D4-CAFF-DA4B-BF8D-BFF6B39ED6CA}" dt="2018-09-23T09:47:45.512" v="2871" actId="403"/>
          <ac:spMkLst>
            <pc:docMk/>
            <pc:sldMk cId="0" sldId="259"/>
            <ac:spMk id="154" creationId="{00000000-0000-0000-0000-000000000000}"/>
          </ac:spMkLst>
        </pc:spChg>
        <pc:picChg chg="add mod">
          <ac:chgData name="Luka Riester" userId="e89cb7e0-5e56-4155-bb0f-c24a95eea498" providerId="ADAL" clId="{F2FC27D4-CAFF-DA4B-BF8D-BFF6B39ED6CA}" dt="2018-09-23T09:38:32.211" v="2409" actId="1076"/>
          <ac:picMkLst>
            <pc:docMk/>
            <pc:sldMk cId="0" sldId="259"/>
            <ac:picMk id="8" creationId="{60D6F424-78EB-F043-AE5B-EBC851C440CB}"/>
          </ac:picMkLst>
        </pc:picChg>
        <pc:picChg chg="del">
          <ac:chgData name="Luka Riester" userId="e89cb7e0-5e56-4155-bb0f-c24a95eea498" providerId="ADAL" clId="{F2FC27D4-CAFF-DA4B-BF8D-BFF6B39ED6CA}" dt="2018-09-23T09:36:41.337" v="2365" actId="478"/>
          <ac:picMkLst>
            <pc:docMk/>
            <pc:sldMk cId="0" sldId="259"/>
            <ac:picMk id="149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36:46.503" v="2367" actId="478"/>
          <ac:picMkLst>
            <pc:docMk/>
            <pc:sldMk cId="0" sldId="259"/>
            <ac:picMk id="150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34:31.643" v="2223" actId="478"/>
          <ac:picMkLst>
            <pc:docMk/>
            <pc:sldMk cId="0" sldId="259"/>
            <ac:picMk id="153" creationId="{00000000-0000-0000-0000-000000000000}"/>
          </ac:picMkLst>
        </pc:picChg>
      </pc:sldChg>
      <pc:sldChg chg="addSp delSp modSp modTransition modNotesTx">
        <pc:chgData name="Luka Riester" userId="e89cb7e0-5e56-4155-bb0f-c24a95eea498" providerId="ADAL" clId="{F2FC27D4-CAFF-DA4B-BF8D-BFF6B39ED6CA}" dt="2018-09-23T10:34:27.351" v="3194" actId="207"/>
        <pc:sldMkLst>
          <pc:docMk/>
          <pc:sldMk cId="0" sldId="260"/>
        </pc:sldMkLst>
        <pc:spChg chg="mod">
          <ac:chgData name="Luka Riester" userId="e89cb7e0-5e56-4155-bb0f-c24a95eea498" providerId="ADAL" clId="{F2FC27D4-CAFF-DA4B-BF8D-BFF6B39ED6CA}" dt="2018-09-23T09:41:43.796" v="2714" actId="20577"/>
          <ac:spMkLst>
            <pc:docMk/>
            <pc:sldMk cId="0" sldId="260"/>
            <ac:spMk id="169" creationId="{00000000-0000-0000-0000-000000000000}"/>
          </ac:spMkLst>
        </pc:spChg>
        <pc:spChg chg="del mod">
          <ac:chgData name="Luka Riester" userId="e89cb7e0-5e56-4155-bb0f-c24a95eea498" providerId="ADAL" clId="{F2FC27D4-CAFF-DA4B-BF8D-BFF6B39ED6CA}" dt="2018-09-23T10:08:13.497" v="2880" actId="478"/>
          <ac:spMkLst>
            <pc:docMk/>
            <pc:sldMk cId="0" sldId="260"/>
            <ac:spMk id="171" creationId="{00000000-0000-0000-0000-000000000000}"/>
          </ac:spMkLst>
        </pc:spChg>
        <pc:spChg chg="mod">
          <ac:chgData name="Luka Riester" userId="e89cb7e0-5e56-4155-bb0f-c24a95eea498" providerId="ADAL" clId="{F2FC27D4-CAFF-DA4B-BF8D-BFF6B39ED6CA}" dt="2018-09-23T09:41:53.010" v="2715" actId="207"/>
          <ac:spMkLst>
            <pc:docMk/>
            <pc:sldMk cId="0" sldId="260"/>
            <ac:spMk id="172" creationId="{00000000-0000-0000-0000-000000000000}"/>
          </ac:spMkLst>
        </pc:spChg>
        <pc:spChg chg="mod">
          <ac:chgData name="Luka Riester" userId="e89cb7e0-5e56-4155-bb0f-c24a95eea498" providerId="ADAL" clId="{F2FC27D4-CAFF-DA4B-BF8D-BFF6B39ED6CA}" dt="2018-09-23T10:34:23.584" v="3193" actId="207"/>
          <ac:spMkLst>
            <pc:docMk/>
            <pc:sldMk cId="0" sldId="260"/>
            <ac:spMk id="173" creationId="{00000000-0000-0000-0000-000000000000}"/>
          </ac:spMkLst>
        </pc:spChg>
        <pc:spChg chg="mod">
          <ac:chgData name="Luka Riester" userId="e89cb7e0-5e56-4155-bb0f-c24a95eea498" providerId="ADAL" clId="{F2FC27D4-CAFF-DA4B-BF8D-BFF6B39ED6CA}" dt="2018-09-23T10:34:27.351" v="3194" actId="207"/>
          <ac:spMkLst>
            <pc:docMk/>
            <pc:sldMk cId="0" sldId="260"/>
            <ac:spMk id="175" creationId="{00000000-0000-0000-0000-000000000000}"/>
          </ac:spMkLst>
        </pc:spChg>
        <pc:picChg chg="add mod">
          <ac:chgData name="Luka Riester" userId="e89cb7e0-5e56-4155-bb0f-c24a95eea498" providerId="ADAL" clId="{F2FC27D4-CAFF-DA4B-BF8D-BFF6B39ED6CA}" dt="2018-09-23T09:44:00.028" v="2727" actId="1076"/>
          <ac:picMkLst>
            <pc:docMk/>
            <pc:sldMk cId="0" sldId="260"/>
            <ac:picMk id="3" creationId="{68558DF8-DD68-DE4A-9B23-234C3703AAF3}"/>
          </ac:picMkLst>
        </pc:picChg>
        <pc:picChg chg="add mod">
          <ac:chgData name="Luka Riester" userId="e89cb7e0-5e56-4155-bb0f-c24a95eea498" providerId="ADAL" clId="{F2FC27D4-CAFF-DA4B-BF8D-BFF6B39ED6CA}" dt="2018-09-23T09:44:00.028" v="2727" actId="1076"/>
          <ac:picMkLst>
            <pc:docMk/>
            <pc:sldMk cId="0" sldId="260"/>
            <ac:picMk id="5" creationId="{A96FA938-8408-814D-90FB-AF7CF3427577}"/>
          </ac:picMkLst>
        </pc:picChg>
        <pc:picChg chg="add mod">
          <ac:chgData name="Luka Riester" userId="e89cb7e0-5e56-4155-bb0f-c24a95eea498" providerId="ADAL" clId="{F2FC27D4-CAFF-DA4B-BF8D-BFF6B39ED6CA}" dt="2018-09-23T09:44:00.028" v="2727" actId="1076"/>
          <ac:picMkLst>
            <pc:docMk/>
            <pc:sldMk cId="0" sldId="260"/>
            <ac:picMk id="7" creationId="{1B88AD69-FE20-6847-83DD-6E9598D07226}"/>
          </ac:picMkLst>
        </pc:picChg>
        <pc:picChg chg="del">
          <ac:chgData name="Luka Riester" userId="e89cb7e0-5e56-4155-bb0f-c24a95eea498" providerId="ADAL" clId="{F2FC27D4-CAFF-DA4B-BF8D-BFF6B39ED6CA}" dt="2018-09-23T09:41:30.608" v="2704" actId="478"/>
          <ac:picMkLst>
            <pc:docMk/>
            <pc:sldMk cId="0" sldId="260"/>
            <ac:picMk id="159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39:17.757" v="2424" actId="478"/>
          <ac:picMkLst>
            <pc:docMk/>
            <pc:sldMk cId="0" sldId="260"/>
            <ac:picMk id="160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41:29.622" v="2703" actId="478"/>
          <ac:picMkLst>
            <pc:docMk/>
            <pc:sldMk cId="0" sldId="260"/>
            <ac:picMk id="161" creationId="{00000000-0000-0000-0000-000000000000}"/>
          </ac:picMkLst>
        </pc:picChg>
        <pc:picChg chg="mod">
          <ac:chgData name="Luka Riester" userId="e89cb7e0-5e56-4155-bb0f-c24a95eea498" providerId="ADAL" clId="{F2FC27D4-CAFF-DA4B-BF8D-BFF6B39ED6CA}" dt="2018-09-23T09:44:00.028" v="2727" actId="1076"/>
          <ac:picMkLst>
            <pc:docMk/>
            <pc:sldMk cId="0" sldId="260"/>
            <ac:picMk id="162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41:28.944" v="2702" actId="478"/>
          <ac:picMkLst>
            <pc:docMk/>
            <pc:sldMk cId="0" sldId="260"/>
            <ac:picMk id="163" creationId="{00000000-0000-0000-0000-000000000000}"/>
          </ac:picMkLst>
        </pc:picChg>
        <pc:picChg chg="del mod">
          <ac:chgData name="Luka Riester" userId="e89cb7e0-5e56-4155-bb0f-c24a95eea498" providerId="ADAL" clId="{F2FC27D4-CAFF-DA4B-BF8D-BFF6B39ED6CA}" dt="2018-09-23T09:38:55.632" v="2414" actId="478"/>
          <ac:picMkLst>
            <pc:docMk/>
            <pc:sldMk cId="0" sldId="260"/>
            <ac:picMk id="168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41:40.032" v="2705" actId="478"/>
          <ac:picMkLst>
            <pc:docMk/>
            <pc:sldMk cId="0" sldId="260"/>
            <ac:picMk id="170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41:05.868" v="2640" actId="478"/>
          <ac:picMkLst>
            <pc:docMk/>
            <pc:sldMk cId="0" sldId="260"/>
            <ac:picMk id="174" creationId="{00000000-0000-0000-0000-000000000000}"/>
          </ac:picMkLst>
        </pc:picChg>
      </pc:sldChg>
      <pc:sldChg chg="addSp delSp modSp modTransition modNotesTx">
        <pc:chgData name="Luka Riester" userId="e89cb7e0-5e56-4155-bb0f-c24a95eea498" providerId="ADAL" clId="{F2FC27D4-CAFF-DA4B-BF8D-BFF6B39ED6CA}" dt="2018-09-23T10:30:25.129" v="3192" actId="167"/>
        <pc:sldMkLst>
          <pc:docMk/>
          <pc:sldMk cId="0" sldId="261"/>
        </pc:sldMkLst>
        <pc:spChg chg="add mod">
          <ac:chgData name="Luka Riester" userId="e89cb7e0-5e56-4155-bb0f-c24a95eea498" providerId="ADAL" clId="{F2FC27D4-CAFF-DA4B-BF8D-BFF6B39ED6CA}" dt="2018-09-23T10:11:53.689" v="2949" actId="1035"/>
          <ac:spMkLst>
            <pc:docMk/>
            <pc:sldMk cId="0" sldId="261"/>
            <ac:spMk id="5" creationId="{57FE026F-74B6-DF47-BDFC-45FABF145572}"/>
          </ac:spMkLst>
        </pc:spChg>
        <pc:spChg chg="mod">
          <ac:chgData name="Luka Riester" userId="e89cb7e0-5e56-4155-bb0f-c24a95eea498" providerId="ADAL" clId="{F2FC27D4-CAFF-DA4B-BF8D-BFF6B39ED6CA}" dt="2018-09-23T10:12:04.340" v="2952" actId="167"/>
          <ac:spMkLst>
            <pc:docMk/>
            <pc:sldMk cId="0" sldId="261"/>
            <ac:spMk id="181" creationId="{00000000-0000-0000-0000-000000000000}"/>
          </ac:spMkLst>
        </pc:spChg>
        <pc:picChg chg="add mod">
          <ac:chgData name="Luka Riester" userId="e89cb7e0-5e56-4155-bb0f-c24a95eea498" providerId="ADAL" clId="{F2FC27D4-CAFF-DA4B-BF8D-BFF6B39ED6CA}" dt="2018-09-23T10:30:25.129" v="3192" actId="167"/>
          <ac:picMkLst>
            <pc:docMk/>
            <pc:sldMk cId="0" sldId="261"/>
            <ac:picMk id="6" creationId="{D7EEBAF8-00D8-1544-9D67-E063273DB7AB}"/>
          </ac:picMkLst>
        </pc:picChg>
        <pc:picChg chg="del">
          <ac:chgData name="Luka Riester" userId="e89cb7e0-5e56-4155-bb0f-c24a95eea498" providerId="ADAL" clId="{F2FC27D4-CAFF-DA4B-BF8D-BFF6B39ED6CA}" dt="2018-09-23T09:37:40.889" v="2400" actId="478"/>
          <ac:picMkLst>
            <pc:docMk/>
            <pc:sldMk cId="0" sldId="261"/>
            <ac:picMk id="182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9:37:43.774" v="2401" actId="478"/>
          <ac:picMkLst>
            <pc:docMk/>
            <pc:sldMk cId="0" sldId="261"/>
            <ac:picMk id="183" creationId="{00000000-0000-0000-0000-000000000000}"/>
          </ac:picMkLst>
        </pc:picChg>
      </pc:sldChg>
      <pc:sldChg chg="del modTransition">
        <pc:chgData name="Luka Riester" userId="e89cb7e0-5e56-4155-bb0f-c24a95eea498" providerId="ADAL" clId="{F2FC27D4-CAFF-DA4B-BF8D-BFF6B39ED6CA}" dt="2018-09-23T09:45:11.839" v="2797" actId="2696"/>
        <pc:sldMkLst>
          <pc:docMk/>
          <pc:sldMk cId="0" sldId="262"/>
        </pc:sldMkLst>
      </pc:sldChg>
      <pc:sldChg chg="delSp modSp add del">
        <pc:chgData name="Luka Riester" userId="e89cb7e0-5e56-4155-bb0f-c24a95eea498" providerId="ADAL" clId="{F2FC27D4-CAFF-DA4B-BF8D-BFF6B39ED6CA}" dt="2018-09-23T08:44:13.025" v="588" actId="2696"/>
        <pc:sldMkLst>
          <pc:docMk/>
          <pc:sldMk cId="50294562" sldId="312"/>
        </pc:sldMkLst>
        <pc:spChg chg="del">
          <ac:chgData name="Luka Riester" userId="e89cb7e0-5e56-4155-bb0f-c24a95eea498" providerId="ADAL" clId="{F2FC27D4-CAFF-DA4B-BF8D-BFF6B39ED6CA}" dt="2018-09-23T08:14:26.360" v="47" actId="478"/>
          <ac:spMkLst>
            <pc:docMk/>
            <pc:sldMk cId="50294562" sldId="312"/>
            <ac:spMk id="31" creationId="{00000000-0000-0000-0000-000000000000}"/>
          </ac:spMkLst>
        </pc:spChg>
        <pc:spChg chg="mod">
          <ac:chgData name="Luka Riester" userId="e89cb7e0-5e56-4155-bb0f-c24a95eea498" providerId="ADAL" clId="{F2FC27D4-CAFF-DA4B-BF8D-BFF6B39ED6CA}" dt="2018-09-23T08:14:24.959" v="46" actId="1076"/>
          <ac:spMkLst>
            <pc:docMk/>
            <pc:sldMk cId="50294562" sldId="312"/>
            <ac:spMk id="32" creationId="{00000000-0000-0000-0000-000000000000}"/>
          </ac:spMkLst>
        </pc:spChg>
        <pc:spChg chg="del">
          <ac:chgData name="Luka Riester" userId="e89cb7e0-5e56-4155-bb0f-c24a95eea498" providerId="ADAL" clId="{F2FC27D4-CAFF-DA4B-BF8D-BFF6B39ED6CA}" dt="2018-09-23T08:14:20.608" v="45" actId="478"/>
          <ac:spMkLst>
            <pc:docMk/>
            <pc:sldMk cId="50294562" sldId="312"/>
            <ac:spMk id="33" creationId="{00000000-0000-0000-0000-000000000000}"/>
          </ac:spMkLst>
        </pc:spChg>
        <pc:spChg chg="del">
          <ac:chgData name="Luka Riester" userId="e89cb7e0-5e56-4155-bb0f-c24a95eea498" providerId="ADAL" clId="{F2FC27D4-CAFF-DA4B-BF8D-BFF6B39ED6CA}" dt="2018-09-23T08:14:28.087" v="48" actId="478"/>
          <ac:spMkLst>
            <pc:docMk/>
            <pc:sldMk cId="50294562" sldId="312"/>
            <ac:spMk id="70" creationId="{00000000-0000-0000-0000-000000000000}"/>
          </ac:spMkLst>
        </pc:spChg>
        <pc:picChg chg="mod">
          <ac:chgData name="Luka Riester" userId="e89cb7e0-5e56-4155-bb0f-c24a95eea498" providerId="ADAL" clId="{F2FC27D4-CAFF-DA4B-BF8D-BFF6B39ED6CA}" dt="2018-09-23T08:14:08.752" v="39" actId="1076"/>
          <ac:picMkLst>
            <pc:docMk/>
            <pc:sldMk cId="50294562" sldId="312"/>
            <ac:picMk id="14" creationId="{00000000-0000-0000-0000-000000000000}"/>
          </ac:picMkLst>
        </pc:picChg>
        <pc:picChg chg="mod">
          <ac:chgData name="Luka Riester" userId="e89cb7e0-5e56-4155-bb0f-c24a95eea498" providerId="ADAL" clId="{F2FC27D4-CAFF-DA4B-BF8D-BFF6B39ED6CA}" dt="2018-09-23T08:14:10.824" v="41" actId="1076"/>
          <ac:picMkLst>
            <pc:docMk/>
            <pc:sldMk cId="50294562" sldId="312"/>
            <ac:picMk id="15" creationId="{00000000-0000-0000-0000-000000000000}"/>
          </ac:picMkLst>
        </pc:picChg>
        <pc:picChg chg="mod">
          <ac:chgData name="Luka Riester" userId="e89cb7e0-5e56-4155-bb0f-c24a95eea498" providerId="ADAL" clId="{F2FC27D4-CAFF-DA4B-BF8D-BFF6B39ED6CA}" dt="2018-09-23T08:14:09.772" v="40" actId="1076"/>
          <ac:picMkLst>
            <pc:docMk/>
            <pc:sldMk cId="50294562" sldId="312"/>
            <ac:picMk id="16" creationId="{00000000-0000-0000-0000-000000000000}"/>
          </ac:picMkLst>
        </pc:picChg>
        <pc:picChg chg="del">
          <ac:chgData name="Luka Riester" userId="e89cb7e0-5e56-4155-bb0f-c24a95eea498" providerId="ADAL" clId="{F2FC27D4-CAFF-DA4B-BF8D-BFF6B39ED6CA}" dt="2018-09-23T08:14:15.095" v="43" actId="478"/>
          <ac:picMkLst>
            <pc:docMk/>
            <pc:sldMk cId="50294562" sldId="312"/>
            <ac:picMk id="19" creationId="{00000000-0000-0000-0000-000000000000}"/>
          </ac:picMkLst>
        </pc:picChg>
        <pc:picChg chg="mod">
          <ac:chgData name="Luka Riester" userId="e89cb7e0-5e56-4155-bb0f-c24a95eea498" providerId="ADAL" clId="{F2FC27D4-CAFF-DA4B-BF8D-BFF6B39ED6CA}" dt="2018-09-23T08:14:14.179" v="42" actId="1076"/>
          <ac:picMkLst>
            <pc:docMk/>
            <pc:sldMk cId="50294562" sldId="312"/>
            <ac:picMk id="21" creationId="{00000000-0000-0000-0000-000000000000}"/>
          </ac:picMkLst>
        </pc:picChg>
        <pc:picChg chg="mod">
          <ac:chgData name="Luka Riester" userId="e89cb7e0-5e56-4155-bb0f-c24a95eea498" providerId="ADAL" clId="{F2FC27D4-CAFF-DA4B-BF8D-BFF6B39ED6CA}" dt="2018-09-23T08:14:18.866" v="44" actId="1076"/>
          <ac:picMkLst>
            <pc:docMk/>
            <pc:sldMk cId="50294562" sldId="312"/>
            <ac:picMk id="41" creationId="{00000000-0000-0000-0000-000000000000}"/>
          </ac:picMkLst>
        </pc:picChg>
      </pc:sldChg>
      <pc:sldChg chg="addSp delSp modSp add del modTransition">
        <pc:chgData name="Luka Riester" userId="e89cb7e0-5e56-4155-bb0f-c24a95eea498" providerId="ADAL" clId="{F2FC27D4-CAFF-DA4B-BF8D-BFF6B39ED6CA}" dt="2018-09-23T10:28:21.465" v="3174" actId="2696"/>
        <pc:sldMkLst>
          <pc:docMk/>
          <pc:sldMk cId="2312571903" sldId="313"/>
        </pc:sldMkLst>
        <pc:spChg chg="add del mod">
          <ac:chgData name="Luka Riester" userId="e89cb7e0-5e56-4155-bb0f-c24a95eea498" providerId="ADAL" clId="{F2FC27D4-CAFF-DA4B-BF8D-BFF6B39ED6CA}" dt="2018-09-23T08:26:48.135" v="140"/>
          <ac:spMkLst>
            <pc:docMk/>
            <pc:sldMk cId="2312571903" sldId="313"/>
            <ac:spMk id="25" creationId="{D2DD508F-6BBE-964C-98DF-D1D57D21CB69}"/>
          </ac:spMkLst>
        </pc:spChg>
        <pc:spChg chg="add del mod">
          <ac:chgData name="Luka Riester" userId="e89cb7e0-5e56-4155-bb0f-c24a95eea498" providerId="ADAL" clId="{F2FC27D4-CAFF-DA4B-BF8D-BFF6B39ED6CA}" dt="2018-09-23T10:21:47.835" v="3078" actId="478"/>
          <ac:spMkLst>
            <pc:docMk/>
            <pc:sldMk cId="2312571903" sldId="313"/>
            <ac:spMk id="32" creationId="{36429FAF-C664-5D4E-BA9F-1495A1E6E3D6}"/>
          </ac:spMkLst>
        </pc:spChg>
        <pc:spChg chg="add del mod">
          <ac:chgData name="Luka Riester" userId="e89cb7e0-5e56-4155-bb0f-c24a95eea498" providerId="ADAL" clId="{F2FC27D4-CAFF-DA4B-BF8D-BFF6B39ED6CA}" dt="2018-09-23T10:21:47.835" v="3078" actId="478"/>
          <ac:spMkLst>
            <pc:docMk/>
            <pc:sldMk cId="2312571903" sldId="313"/>
            <ac:spMk id="33" creationId="{1FA46AF9-E0AF-A349-BFEC-AE7E4885953A}"/>
          </ac:spMkLst>
        </pc:spChg>
        <pc:spChg chg="add del mod">
          <ac:chgData name="Luka Riester" userId="e89cb7e0-5e56-4155-bb0f-c24a95eea498" providerId="ADAL" clId="{F2FC27D4-CAFF-DA4B-BF8D-BFF6B39ED6CA}" dt="2018-09-23T10:21:49.762" v="3079" actId="478"/>
          <ac:spMkLst>
            <pc:docMk/>
            <pc:sldMk cId="2312571903" sldId="313"/>
            <ac:spMk id="34" creationId="{078BB848-859C-DA48-B700-F353063A17D3}"/>
          </ac:spMkLst>
        </pc:spChg>
        <pc:spChg chg="add del mod">
          <ac:chgData name="Luka Riester" userId="e89cb7e0-5e56-4155-bb0f-c24a95eea498" providerId="ADAL" clId="{F2FC27D4-CAFF-DA4B-BF8D-BFF6B39ED6CA}" dt="2018-09-23T10:21:49.762" v="3079" actId="478"/>
          <ac:spMkLst>
            <pc:docMk/>
            <pc:sldMk cId="2312571903" sldId="313"/>
            <ac:spMk id="35" creationId="{79466854-D0C4-0545-A957-1B17E76149F3}"/>
          </ac:spMkLst>
        </pc:spChg>
        <pc:spChg chg="add del mod">
          <ac:chgData name="Luka Riester" userId="e89cb7e0-5e56-4155-bb0f-c24a95eea498" providerId="ADAL" clId="{F2FC27D4-CAFF-DA4B-BF8D-BFF6B39ED6CA}" dt="2018-09-23T10:21:52.169" v="3080" actId="478"/>
          <ac:spMkLst>
            <pc:docMk/>
            <pc:sldMk cId="2312571903" sldId="313"/>
            <ac:spMk id="36" creationId="{146F8A73-67AF-1E48-8FD3-D70C007D6AB3}"/>
          </ac:spMkLst>
        </pc:spChg>
        <pc:spChg chg="add del mod">
          <ac:chgData name="Luka Riester" userId="e89cb7e0-5e56-4155-bb0f-c24a95eea498" providerId="ADAL" clId="{F2FC27D4-CAFF-DA4B-BF8D-BFF6B39ED6CA}" dt="2018-09-23T10:21:52.169" v="3080" actId="478"/>
          <ac:spMkLst>
            <pc:docMk/>
            <pc:sldMk cId="2312571903" sldId="313"/>
            <ac:spMk id="37" creationId="{A5587103-4B3D-BA41-8EE2-F98FD2D255A9}"/>
          </ac:spMkLst>
        </pc:spChg>
        <pc:spChg chg="add mod">
          <ac:chgData name="Luka Riester" userId="e89cb7e0-5e56-4155-bb0f-c24a95eea498" providerId="ADAL" clId="{F2FC27D4-CAFF-DA4B-BF8D-BFF6B39ED6CA}" dt="2018-09-23T08:49:47.705" v="701" actId="108"/>
          <ac:spMkLst>
            <pc:docMk/>
            <pc:sldMk cId="2312571903" sldId="313"/>
            <ac:spMk id="42" creationId="{72DBD1F6-16BB-6648-9A78-0D64CCE84ACC}"/>
          </ac:spMkLst>
        </pc:spChg>
        <pc:spChg chg="add mod">
          <ac:chgData name="Luka Riester" userId="e89cb7e0-5e56-4155-bb0f-c24a95eea498" providerId="ADAL" clId="{F2FC27D4-CAFF-DA4B-BF8D-BFF6B39ED6CA}" dt="2018-09-23T08:36:55.252" v="473" actId="1076"/>
          <ac:spMkLst>
            <pc:docMk/>
            <pc:sldMk cId="2312571903" sldId="313"/>
            <ac:spMk id="47" creationId="{4998A692-D18F-0A46-9C33-8EE3CBAF8C0F}"/>
          </ac:spMkLst>
        </pc:spChg>
        <pc:spChg chg="add mod">
          <ac:chgData name="Luka Riester" userId="e89cb7e0-5e56-4155-bb0f-c24a95eea498" providerId="ADAL" clId="{F2FC27D4-CAFF-DA4B-BF8D-BFF6B39ED6CA}" dt="2018-09-23T08:37:30.630" v="506" actId="114"/>
          <ac:spMkLst>
            <pc:docMk/>
            <pc:sldMk cId="2312571903" sldId="313"/>
            <ac:spMk id="49" creationId="{0A674787-28A7-D04E-8E59-5701D56FC33A}"/>
          </ac:spMkLst>
        </pc:spChg>
        <pc:spChg chg="add del mod">
          <ac:chgData name="Luka Riester" userId="e89cb7e0-5e56-4155-bb0f-c24a95eea498" providerId="ADAL" clId="{F2FC27D4-CAFF-DA4B-BF8D-BFF6B39ED6CA}" dt="2018-09-23T08:38:30.568" v="528" actId="478"/>
          <ac:spMkLst>
            <pc:docMk/>
            <pc:sldMk cId="2312571903" sldId="313"/>
            <ac:spMk id="55" creationId="{2CFAD060-4261-9D4E-BFA8-3FEA33998017}"/>
          </ac:spMkLst>
        </pc:spChg>
        <pc:spChg chg="add del mod">
          <ac:chgData name="Luka Riester" userId="e89cb7e0-5e56-4155-bb0f-c24a95eea498" providerId="ADAL" clId="{F2FC27D4-CAFF-DA4B-BF8D-BFF6B39ED6CA}" dt="2018-09-23T10:24:49.833" v="3123" actId="478"/>
          <ac:spMkLst>
            <pc:docMk/>
            <pc:sldMk cId="2312571903" sldId="313"/>
            <ac:spMk id="107" creationId="{0EAA2BCA-DEAA-8343-884F-2D04F36B0E28}"/>
          </ac:spMkLst>
        </pc:spChg>
        <pc:spChg chg="add del mod">
          <ac:chgData name="Luka Riester" userId="e89cb7e0-5e56-4155-bb0f-c24a95eea498" providerId="ADAL" clId="{F2FC27D4-CAFF-DA4B-BF8D-BFF6B39ED6CA}" dt="2018-09-23T10:24:48.092" v="3121" actId="478"/>
          <ac:spMkLst>
            <pc:docMk/>
            <pc:sldMk cId="2312571903" sldId="313"/>
            <ac:spMk id="108" creationId="{957A655C-B3C5-864D-8D18-39C137A8D106}"/>
          </ac:spMkLst>
        </pc:spChg>
        <pc:picChg chg="add mod">
          <ac:chgData name="Luka Riester" userId="e89cb7e0-5e56-4155-bb0f-c24a95eea498" providerId="ADAL" clId="{F2FC27D4-CAFF-DA4B-BF8D-BFF6B39ED6CA}" dt="2018-09-23T08:29:12.905" v="189" actId="1076"/>
          <ac:picMkLst>
            <pc:docMk/>
            <pc:sldMk cId="2312571903" sldId="313"/>
            <ac:picMk id="3" creationId="{5315ED4A-7C70-3C49-AA49-54179A3EF877}"/>
          </ac:picMkLst>
        </pc:picChg>
        <pc:picChg chg="add mod">
          <ac:chgData name="Luka Riester" userId="e89cb7e0-5e56-4155-bb0f-c24a95eea498" providerId="ADAL" clId="{F2FC27D4-CAFF-DA4B-BF8D-BFF6B39ED6CA}" dt="2018-09-23T10:21:58.996" v="3081" actId="1076"/>
          <ac:picMkLst>
            <pc:docMk/>
            <pc:sldMk cId="2312571903" sldId="313"/>
            <ac:picMk id="5" creationId="{6467CBAD-D887-6748-98DA-1FB916E932A8}"/>
          </ac:picMkLst>
        </pc:picChg>
        <pc:picChg chg="add del mod">
          <ac:chgData name="Luka Riester" userId="e89cb7e0-5e56-4155-bb0f-c24a95eea498" providerId="ADAL" clId="{F2FC27D4-CAFF-DA4B-BF8D-BFF6B39ED6CA}" dt="2018-09-23T08:18:50.513" v="61" actId="478"/>
          <ac:picMkLst>
            <pc:docMk/>
            <pc:sldMk cId="2312571903" sldId="313"/>
            <ac:picMk id="7" creationId="{E75F5CD4-D463-5846-A759-F60EE92E49A1}"/>
          </ac:picMkLst>
        </pc:picChg>
        <pc:picChg chg="add mod">
          <ac:chgData name="Luka Riester" userId="e89cb7e0-5e56-4155-bb0f-c24a95eea498" providerId="ADAL" clId="{F2FC27D4-CAFF-DA4B-BF8D-BFF6B39ED6CA}" dt="2018-09-23T10:22:03.861" v="3082" actId="1076"/>
          <ac:picMkLst>
            <pc:docMk/>
            <pc:sldMk cId="2312571903" sldId="313"/>
            <ac:picMk id="9" creationId="{25B0F123-EC0A-7443-9606-5D2D6668EBDD}"/>
          </ac:picMkLst>
        </pc:picChg>
        <pc:picChg chg="add mod">
          <ac:chgData name="Luka Riester" userId="e89cb7e0-5e56-4155-bb0f-c24a95eea498" providerId="ADAL" clId="{F2FC27D4-CAFF-DA4B-BF8D-BFF6B39ED6CA}" dt="2018-09-23T08:29:12.905" v="189" actId="1076"/>
          <ac:picMkLst>
            <pc:docMk/>
            <pc:sldMk cId="2312571903" sldId="313"/>
            <ac:picMk id="10" creationId="{770E9854-B796-9A48-9277-9DA5197101BE}"/>
          </ac:picMkLst>
        </pc:picChg>
        <pc:picChg chg="add mod">
          <ac:chgData name="Luka Riester" userId="e89cb7e0-5e56-4155-bb0f-c24a95eea498" providerId="ADAL" clId="{F2FC27D4-CAFF-DA4B-BF8D-BFF6B39ED6CA}" dt="2018-09-23T10:24:55.766" v="3124" actId="108"/>
          <ac:picMkLst>
            <pc:docMk/>
            <pc:sldMk cId="2312571903" sldId="313"/>
            <ac:picMk id="11" creationId="{DE658E81-BAB8-E74C-BB6D-42B1DF8B3757}"/>
          </ac:picMkLst>
        </pc:picChg>
        <pc:picChg chg="add mod">
          <ac:chgData name="Luka Riester" userId="e89cb7e0-5e56-4155-bb0f-c24a95eea498" providerId="ADAL" clId="{F2FC27D4-CAFF-DA4B-BF8D-BFF6B39ED6CA}" dt="2018-09-23T08:33:24.583" v="343" actId="1038"/>
          <ac:picMkLst>
            <pc:docMk/>
            <pc:sldMk cId="2312571903" sldId="313"/>
            <ac:picMk id="13" creationId="{A67F2462-4EF4-5245-8B24-0BDE3DE2DB37}"/>
          </ac:picMkLst>
        </pc:picChg>
        <pc:picChg chg="add mod">
          <ac:chgData name="Luka Riester" userId="e89cb7e0-5e56-4155-bb0f-c24a95eea498" providerId="ADAL" clId="{F2FC27D4-CAFF-DA4B-BF8D-BFF6B39ED6CA}" dt="2018-09-23T10:24:03.747" v="3110" actId="166"/>
          <ac:picMkLst>
            <pc:docMk/>
            <pc:sldMk cId="2312571903" sldId="313"/>
            <ac:picMk id="15" creationId="{B19B84B4-D703-9447-ADFA-C18CEF06D0EC}"/>
          </ac:picMkLst>
        </pc:picChg>
        <pc:picChg chg="add mod modCrop">
          <ac:chgData name="Luka Riester" userId="e89cb7e0-5e56-4155-bb0f-c24a95eea498" providerId="ADAL" clId="{F2FC27D4-CAFF-DA4B-BF8D-BFF6B39ED6CA}" dt="2018-09-23T08:33:19.572" v="331" actId="1076"/>
          <ac:picMkLst>
            <pc:docMk/>
            <pc:sldMk cId="2312571903" sldId="313"/>
            <ac:picMk id="17" creationId="{F7CA050D-F9E4-3547-A46D-2C1275559321}"/>
          </ac:picMkLst>
        </pc:picChg>
        <pc:picChg chg="add del mod">
          <ac:chgData name="Luka Riester" userId="e89cb7e0-5e56-4155-bb0f-c24a95eea498" providerId="ADAL" clId="{F2FC27D4-CAFF-DA4B-BF8D-BFF6B39ED6CA}" dt="2018-09-23T08:24:30.312" v="92" actId="478"/>
          <ac:picMkLst>
            <pc:docMk/>
            <pc:sldMk cId="2312571903" sldId="313"/>
            <ac:picMk id="19" creationId="{65C4A89D-99D3-A540-8A8E-1DC62D4EA0E8}"/>
          </ac:picMkLst>
        </pc:picChg>
        <pc:picChg chg="add del mod">
          <ac:chgData name="Luka Riester" userId="e89cb7e0-5e56-4155-bb0f-c24a95eea498" providerId="ADAL" clId="{F2FC27D4-CAFF-DA4B-BF8D-BFF6B39ED6CA}" dt="2018-09-23T08:24:46.264" v="99" actId="478"/>
          <ac:picMkLst>
            <pc:docMk/>
            <pc:sldMk cId="2312571903" sldId="313"/>
            <ac:picMk id="21" creationId="{75DAF7AA-224D-6645-89B1-0273B31D3000}"/>
          </ac:picMkLst>
        </pc:picChg>
        <pc:picChg chg="add mod">
          <ac:chgData name="Luka Riester" userId="e89cb7e0-5e56-4155-bb0f-c24a95eea498" providerId="ADAL" clId="{F2FC27D4-CAFF-DA4B-BF8D-BFF6B39ED6CA}" dt="2018-09-23T08:33:35.722" v="344" actId="1076"/>
          <ac:picMkLst>
            <pc:docMk/>
            <pc:sldMk cId="2312571903" sldId="313"/>
            <ac:picMk id="23" creationId="{9C8DD850-F0C6-6F4D-8E9C-3DA9C7D9E446}"/>
          </ac:picMkLst>
        </pc:picChg>
        <pc:picChg chg="add del mod">
          <ac:chgData name="Luka Riester" userId="e89cb7e0-5e56-4155-bb0f-c24a95eea498" providerId="ADAL" clId="{F2FC27D4-CAFF-DA4B-BF8D-BFF6B39ED6CA}" dt="2018-09-23T08:26:47.415" v="138" actId="478"/>
          <ac:picMkLst>
            <pc:docMk/>
            <pc:sldMk cId="2312571903" sldId="313"/>
            <ac:picMk id="24" creationId="{6E0D6703-394E-C643-B6CB-72DED1F64141}"/>
          </ac:picMkLst>
        </pc:picChg>
        <pc:picChg chg="add mod">
          <ac:chgData name="Luka Riester" userId="e89cb7e0-5e56-4155-bb0f-c24a95eea498" providerId="ADAL" clId="{F2FC27D4-CAFF-DA4B-BF8D-BFF6B39ED6CA}" dt="2018-09-23T08:33:24.583" v="343" actId="1038"/>
          <ac:picMkLst>
            <pc:docMk/>
            <pc:sldMk cId="2312571903" sldId="313"/>
            <ac:picMk id="27" creationId="{D7554F4D-461A-C44F-9A1F-0578468904C3}"/>
          </ac:picMkLst>
        </pc:picChg>
        <pc:picChg chg="add mod">
          <ac:chgData name="Luka Riester" userId="e89cb7e0-5e56-4155-bb0f-c24a95eea498" providerId="ADAL" clId="{F2FC27D4-CAFF-DA4B-BF8D-BFF6B39ED6CA}" dt="2018-09-23T10:21:58.996" v="3081" actId="1076"/>
          <ac:picMkLst>
            <pc:docMk/>
            <pc:sldMk cId="2312571903" sldId="313"/>
            <ac:picMk id="28" creationId="{00809BC5-23F3-EB46-87C8-CC50DDDE9979}"/>
          </ac:picMkLst>
        </pc:picChg>
        <pc:picChg chg="add mod">
          <ac:chgData name="Luka Riester" userId="e89cb7e0-5e56-4155-bb0f-c24a95eea498" providerId="ADAL" clId="{F2FC27D4-CAFF-DA4B-BF8D-BFF6B39ED6CA}" dt="2018-09-23T10:22:03.861" v="3082" actId="1076"/>
          <ac:picMkLst>
            <pc:docMk/>
            <pc:sldMk cId="2312571903" sldId="313"/>
            <ac:picMk id="29" creationId="{D304847C-FD4A-5147-B20B-824B6E915ED1}"/>
          </ac:picMkLst>
        </pc:picChg>
        <pc:picChg chg="add mod">
          <ac:chgData name="Luka Riester" userId="e89cb7e0-5e56-4155-bb0f-c24a95eea498" providerId="ADAL" clId="{F2FC27D4-CAFF-DA4B-BF8D-BFF6B39ED6CA}" dt="2018-09-23T10:22:03.861" v="3082" actId="1076"/>
          <ac:picMkLst>
            <pc:docMk/>
            <pc:sldMk cId="2312571903" sldId="313"/>
            <ac:picMk id="30" creationId="{91F1CEDB-7177-F042-8B0C-BC8D0732C9AB}"/>
          </ac:picMkLst>
        </pc:picChg>
        <pc:picChg chg="add mod">
          <ac:chgData name="Luka Riester" userId="e89cb7e0-5e56-4155-bb0f-c24a95eea498" providerId="ADAL" clId="{F2FC27D4-CAFF-DA4B-BF8D-BFF6B39ED6CA}" dt="2018-09-23T10:21:58.996" v="3081" actId="1076"/>
          <ac:picMkLst>
            <pc:docMk/>
            <pc:sldMk cId="2312571903" sldId="313"/>
            <ac:picMk id="31" creationId="{36DD0602-2A1F-B042-BE46-4EDD5C0D2439}"/>
          </ac:picMkLst>
        </pc:picChg>
        <pc:picChg chg="add del mod">
          <ac:chgData name="Luka Riester" userId="e89cb7e0-5e56-4155-bb0f-c24a95eea498" providerId="ADAL" clId="{F2FC27D4-CAFF-DA4B-BF8D-BFF6B39ED6CA}" dt="2018-09-23T08:35:37.344" v="394" actId="478"/>
          <ac:picMkLst>
            <pc:docMk/>
            <pc:sldMk cId="2312571903" sldId="313"/>
            <ac:picMk id="44" creationId="{1E2F3945-0CC5-C14C-8793-D6CCDD16E15F}"/>
          </ac:picMkLst>
        </pc:picChg>
        <pc:picChg chg="add mod">
          <ac:chgData name="Luka Riester" userId="e89cb7e0-5e56-4155-bb0f-c24a95eea498" providerId="ADAL" clId="{F2FC27D4-CAFF-DA4B-BF8D-BFF6B39ED6CA}" dt="2018-09-23T08:36:20.006" v="407" actId="1036"/>
          <ac:picMkLst>
            <pc:docMk/>
            <pc:sldMk cId="2312571903" sldId="313"/>
            <ac:picMk id="46" creationId="{56B7D3BE-9A42-2E49-B40D-488EE3876F9B}"/>
          </ac:picMkLst>
        </pc:picChg>
        <pc:picChg chg="add mod">
          <ac:chgData name="Luka Riester" userId="e89cb7e0-5e56-4155-bb0f-c24a95eea498" providerId="ADAL" clId="{F2FC27D4-CAFF-DA4B-BF8D-BFF6B39ED6CA}" dt="2018-09-23T10:22:10.588" v="3084" actId="1076"/>
          <ac:picMkLst>
            <pc:docMk/>
            <pc:sldMk cId="2312571903" sldId="313"/>
            <ac:picMk id="109" creationId="{488A4056-1B24-1242-A24F-B94B4316048D}"/>
          </ac:picMkLst>
        </pc:picChg>
        <pc:picChg chg="add mod">
          <ac:chgData name="Luka Riester" userId="e89cb7e0-5e56-4155-bb0f-c24a95eea498" providerId="ADAL" clId="{F2FC27D4-CAFF-DA4B-BF8D-BFF6B39ED6CA}" dt="2018-09-23T10:25:00.442" v="3126" actId="108"/>
          <ac:picMkLst>
            <pc:docMk/>
            <pc:sldMk cId="2312571903" sldId="313"/>
            <ac:picMk id="110" creationId="{833BF7EA-F38C-8741-B5AD-D8E5E910364D}"/>
          </ac:picMkLst>
        </pc:picChg>
        <pc:picChg chg="add mod">
          <ac:chgData name="Luka Riester" userId="e89cb7e0-5e56-4155-bb0f-c24a95eea498" providerId="ADAL" clId="{F2FC27D4-CAFF-DA4B-BF8D-BFF6B39ED6CA}" dt="2018-09-23T10:24:57.884" v="3125" actId="108"/>
          <ac:picMkLst>
            <pc:docMk/>
            <pc:sldMk cId="2312571903" sldId="313"/>
            <ac:picMk id="111" creationId="{0A3D6EBE-C103-0E44-A7D6-ACC63C64E0A0}"/>
          </ac:picMkLst>
        </pc:picChg>
        <pc:picChg chg="add mod">
          <ac:chgData name="Luka Riester" userId="e89cb7e0-5e56-4155-bb0f-c24a95eea498" providerId="ADAL" clId="{F2FC27D4-CAFF-DA4B-BF8D-BFF6B39ED6CA}" dt="2018-09-23T10:22:15.705" v="3086" actId="1076"/>
          <ac:picMkLst>
            <pc:docMk/>
            <pc:sldMk cId="2312571903" sldId="313"/>
            <ac:picMk id="112" creationId="{B7062025-AF3D-ED4F-91B6-F9D01C3CE42C}"/>
          </ac:picMkLst>
        </pc:picChg>
        <pc:picChg chg="add mod">
          <ac:chgData name="Luka Riester" userId="e89cb7e0-5e56-4155-bb0f-c24a95eea498" providerId="ADAL" clId="{F2FC27D4-CAFF-DA4B-BF8D-BFF6B39ED6CA}" dt="2018-09-23T10:22:15.705" v="3086" actId="1076"/>
          <ac:picMkLst>
            <pc:docMk/>
            <pc:sldMk cId="2312571903" sldId="313"/>
            <ac:picMk id="113" creationId="{E60F9C4D-255E-8A48-9A93-590A3A7C29F1}"/>
          </ac:picMkLst>
        </pc:picChg>
        <pc:picChg chg="add mod">
          <ac:chgData name="Luka Riester" userId="e89cb7e0-5e56-4155-bb0f-c24a95eea498" providerId="ADAL" clId="{F2FC27D4-CAFF-DA4B-BF8D-BFF6B39ED6CA}" dt="2018-09-23T10:22:15.705" v="3086" actId="1076"/>
          <ac:picMkLst>
            <pc:docMk/>
            <pc:sldMk cId="2312571903" sldId="313"/>
            <ac:picMk id="114" creationId="{07FD916E-AC5B-AB4D-B446-429794BB766B}"/>
          </ac:picMkLst>
        </pc:picChg>
        <pc:cxnChg chg="add mod">
          <ac:chgData name="Luka Riester" userId="e89cb7e0-5e56-4155-bb0f-c24a95eea498" providerId="ADAL" clId="{F2FC27D4-CAFF-DA4B-BF8D-BFF6B39ED6CA}" dt="2018-09-23T08:37:08.782" v="476" actId="14100"/>
          <ac:cxnSpMkLst>
            <pc:docMk/>
            <pc:sldMk cId="2312571903" sldId="313"/>
            <ac:cxnSpMk id="39" creationId="{7C9F6961-B1B9-9F4A-B6DB-4BFD22393FEE}"/>
          </ac:cxnSpMkLst>
        </pc:cxnChg>
        <pc:cxnChg chg="add mod">
          <ac:chgData name="Luka Riester" userId="e89cb7e0-5e56-4155-bb0f-c24a95eea498" providerId="ADAL" clId="{F2FC27D4-CAFF-DA4B-BF8D-BFF6B39ED6CA}" dt="2018-09-23T08:38:46.552" v="530" actId="14100"/>
          <ac:cxnSpMkLst>
            <pc:docMk/>
            <pc:sldMk cId="2312571903" sldId="313"/>
            <ac:cxnSpMk id="50" creationId="{C646B722-E6D0-D14D-A907-6F8C4365EEDF}"/>
          </ac:cxnSpMkLst>
        </pc:cxnChg>
        <pc:cxnChg chg="add del mod">
          <ac:chgData name="Luka Riester" userId="e89cb7e0-5e56-4155-bb0f-c24a95eea498" providerId="ADAL" clId="{F2FC27D4-CAFF-DA4B-BF8D-BFF6B39ED6CA}" dt="2018-09-23T10:24:42.560" v="3117" actId="478"/>
          <ac:cxnSpMkLst>
            <pc:docMk/>
            <pc:sldMk cId="2312571903" sldId="313"/>
            <ac:cxnSpMk id="58" creationId="{CC916148-0031-364B-A36C-A8070EA0DFE5}"/>
          </ac:cxnSpMkLst>
        </pc:cxnChg>
        <pc:cxnChg chg="add del mod">
          <ac:chgData name="Luka Riester" userId="e89cb7e0-5e56-4155-bb0f-c24a95eea498" providerId="ADAL" clId="{F2FC27D4-CAFF-DA4B-BF8D-BFF6B39ED6CA}" dt="2018-09-23T10:22:20.041" v="3087" actId="478"/>
          <ac:cxnSpMkLst>
            <pc:docMk/>
            <pc:sldMk cId="2312571903" sldId="313"/>
            <ac:cxnSpMk id="61" creationId="{0D8521EA-96BF-C24E-894B-9D9EABB3AC7C}"/>
          </ac:cxnSpMkLst>
        </pc:cxnChg>
        <pc:cxnChg chg="add del mod">
          <ac:chgData name="Luka Riester" userId="e89cb7e0-5e56-4155-bb0f-c24a95eea498" providerId="ADAL" clId="{F2FC27D4-CAFF-DA4B-BF8D-BFF6B39ED6CA}" dt="2018-09-23T10:24:47.115" v="3120" actId="478"/>
          <ac:cxnSpMkLst>
            <pc:docMk/>
            <pc:sldMk cId="2312571903" sldId="313"/>
            <ac:cxnSpMk id="64" creationId="{24C9A2C6-863A-EF40-B930-E0425230E337}"/>
          </ac:cxnSpMkLst>
        </pc:cxnChg>
        <pc:cxnChg chg="add del mod">
          <ac:chgData name="Luka Riester" userId="e89cb7e0-5e56-4155-bb0f-c24a95eea498" providerId="ADAL" clId="{F2FC27D4-CAFF-DA4B-BF8D-BFF6B39ED6CA}" dt="2018-09-23T10:24:44.802" v="3118" actId="478"/>
          <ac:cxnSpMkLst>
            <pc:docMk/>
            <pc:sldMk cId="2312571903" sldId="313"/>
            <ac:cxnSpMk id="69" creationId="{A869FD78-18DA-994D-8255-BE1503DA21C8}"/>
          </ac:cxnSpMkLst>
        </pc:cxnChg>
        <pc:cxnChg chg="add del mod">
          <ac:chgData name="Luka Riester" userId="e89cb7e0-5e56-4155-bb0f-c24a95eea498" providerId="ADAL" clId="{F2FC27D4-CAFF-DA4B-BF8D-BFF6B39ED6CA}" dt="2018-09-23T08:43:44.868" v="583" actId="478"/>
          <ac:cxnSpMkLst>
            <pc:docMk/>
            <pc:sldMk cId="2312571903" sldId="313"/>
            <ac:cxnSpMk id="96" creationId="{D7A180DC-DC79-A542-A990-B87F316B9736}"/>
          </ac:cxnSpMkLst>
        </pc:cxnChg>
        <pc:cxnChg chg="add del">
          <ac:chgData name="Luka Riester" userId="e89cb7e0-5e56-4155-bb0f-c24a95eea498" providerId="ADAL" clId="{F2FC27D4-CAFF-DA4B-BF8D-BFF6B39ED6CA}" dt="2018-09-23T08:43:58.541" v="585"/>
          <ac:cxnSpMkLst>
            <pc:docMk/>
            <pc:sldMk cId="2312571903" sldId="313"/>
            <ac:cxnSpMk id="105" creationId="{0DE0EB16-CA90-354A-A786-FF9FE0E5BDD1}"/>
          </ac:cxnSpMkLst>
        </pc:cxnChg>
        <pc:cxnChg chg="add del mod">
          <ac:chgData name="Luka Riester" userId="e89cb7e0-5e56-4155-bb0f-c24a95eea498" providerId="ADAL" clId="{F2FC27D4-CAFF-DA4B-BF8D-BFF6B39ED6CA}" dt="2018-09-23T10:24:46.079" v="3119" actId="478"/>
          <ac:cxnSpMkLst>
            <pc:docMk/>
            <pc:sldMk cId="2312571903" sldId="313"/>
            <ac:cxnSpMk id="115" creationId="{D5B322AB-3079-BF49-9B84-4EDF08A54F80}"/>
          </ac:cxnSpMkLst>
        </pc:cxnChg>
        <pc:cxnChg chg="add del">
          <ac:chgData name="Luka Riester" userId="e89cb7e0-5e56-4155-bb0f-c24a95eea498" providerId="ADAL" clId="{F2FC27D4-CAFF-DA4B-BF8D-BFF6B39ED6CA}" dt="2018-09-23T10:24:34.729" v="3115"/>
          <ac:cxnSpMkLst>
            <pc:docMk/>
            <pc:sldMk cId="2312571903" sldId="313"/>
            <ac:cxnSpMk id="127" creationId="{F1E0EF5F-B845-954B-8E43-0AD52197E95A}"/>
          </ac:cxnSpMkLst>
        </pc:cxnChg>
      </pc:sldChg>
      <pc:sldChg chg="addSp delSp modSp add del modTransition">
        <pc:chgData name="Luka Riester" userId="e89cb7e0-5e56-4155-bb0f-c24a95eea498" providerId="ADAL" clId="{F2FC27D4-CAFF-DA4B-BF8D-BFF6B39ED6CA}" dt="2018-09-23T10:29:48.717" v="3191" actId="2696"/>
        <pc:sldMkLst>
          <pc:docMk/>
          <pc:sldMk cId="1910390303" sldId="314"/>
        </pc:sldMkLst>
        <pc:spChg chg="add del mod">
          <ac:chgData name="Luka Riester" userId="e89cb7e0-5e56-4155-bb0f-c24a95eea498" providerId="ADAL" clId="{F2FC27D4-CAFF-DA4B-BF8D-BFF6B39ED6CA}" dt="2018-09-23T08:55:48.187" v="952" actId="478"/>
          <ac:spMkLst>
            <pc:docMk/>
            <pc:sldMk cId="1910390303" sldId="314"/>
            <ac:spMk id="2" creationId="{2A0E6904-B7DA-CE4D-AB76-284CF015504C}"/>
          </ac:spMkLst>
        </pc:spChg>
        <pc:spChg chg="add mod">
          <ac:chgData name="Luka Riester" userId="e89cb7e0-5e56-4155-bb0f-c24a95eea498" providerId="ADAL" clId="{F2FC27D4-CAFF-DA4B-BF8D-BFF6B39ED6CA}" dt="2018-09-23T09:46:09.168" v="2821" actId="1076"/>
          <ac:spMkLst>
            <pc:docMk/>
            <pc:sldMk cId="1910390303" sldId="314"/>
            <ac:spMk id="18" creationId="{6E814F90-31BF-9E44-A400-4327DEDFC253}"/>
          </ac:spMkLst>
        </pc:spChg>
        <pc:spChg chg="add del mod">
          <ac:chgData name="Luka Riester" userId="e89cb7e0-5e56-4155-bb0f-c24a95eea498" providerId="ADAL" clId="{F2FC27D4-CAFF-DA4B-BF8D-BFF6B39ED6CA}" dt="2018-09-23T08:55:46.013" v="950" actId="478"/>
          <ac:spMkLst>
            <pc:docMk/>
            <pc:sldMk cId="1910390303" sldId="314"/>
            <ac:spMk id="38" creationId="{9BAC2D2E-651D-2F4A-B510-347FB00EC390}"/>
          </ac:spMkLst>
        </pc:spChg>
        <pc:spChg chg="add del mod">
          <ac:chgData name="Luka Riester" userId="e89cb7e0-5e56-4155-bb0f-c24a95eea498" providerId="ADAL" clId="{F2FC27D4-CAFF-DA4B-BF8D-BFF6B39ED6CA}" dt="2018-09-23T08:55:47.100" v="951" actId="478"/>
          <ac:spMkLst>
            <pc:docMk/>
            <pc:sldMk cId="1910390303" sldId="314"/>
            <ac:spMk id="40" creationId="{66312654-CF3A-C641-90A5-A701F1C0DA05}"/>
          </ac:spMkLst>
        </pc:spChg>
        <pc:spChg chg="mod">
          <ac:chgData name="Luka Riester" userId="e89cb7e0-5e56-4155-bb0f-c24a95eea498" providerId="ADAL" clId="{F2FC27D4-CAFF-DA4B-BF8D-BFF6B39ED6CA}" dt="2018-09-23T08:49:39.228" v="700" actId="692"/>
          <ac:spMkLst>
            <pc:docMk/>
            <pc:sldMk cId="1910390303" sldId="314"/>
            <ac:spMk id="42" creationId="{72DBD1F6-16BB-6648-9A78-0D64CCE84ACC}"/>
          </ac:spMkLst>
        </pc:spChg>
        <pc:spChg chg="del">
          <ac:chgData name="Luka Riester" userId="e89cb7e0-5e56-4155-bb0f-c24a95eea498" providerId="ADAL" clId="{F2FC27D4-CAFF-DA4B-BF8D-BFF6B39ED6CA}" dt="2018-09-23T08:44:17.196" v="589" actId="478"/>
          <ac:spMkLst>
            <pc:docMk/>
            <pc:sldMk cId="1910390303" sldId="314"/>
            <ac:spMk id="47" creationId="{4998A692-D18F-0A46-9C33-8EE3CBAF8C0F}"/>
          </ac:spMkLst>
        </pc:spChg>
        <pc:graphicFrameChg chg="add mod modGraphic">
          <ac:chgData name="Luka Riester" userId="e89cb7e0-5e56-4155-bb0f-c24a95eea498" providerId="ADAL" clId="{F2FC27D4-CAFF-DA4B-BF8D-BFF6B39ED6CA}" dt="2018-09-23T09:46:22.221" v="2824" actId="14100"/>
          <ac:graphicFrameMkLst>
            <pc:docMk/>
            <pc:sldMk cId="1910390303" sldId="314"/>
            <ac:graphicFrameMk id="4" creationId="{33FED2CE-117A-F94F-A70E-77558FFFEB51}"/>
          </ac:graphicFrameMkLst>
        </pc:graphicFrameChg>
        <pc:picChg chg="add mod">
          <ac:chgData name="Luka Riester" userId="e89cb7e0-5e56-4155-bb0f-c24a95eea498" providerId="ADAL" clId="{F2FC27D4-CAFF-DA4B-BF8D-BFF6B39ED6CA}" dt="2018-09-23T09:46:13.036" v="2822" actId="1076"/>
          <ac:picMkLst>
            <pc:docMk/>
            <pc:sldMk cId="1910390303" sldId="314"/>
            <ac:picMk id="7" creationId="{A926FC36-0B3A-4C42-9094-B212BD14FF55}"/>
          </ac:picMkLst>
        </pc:picChg>
        <pc:picChg chg="mod">
          <ac:chgData name="Luka Riester" userId="e89cb7e0-5e56-4155-bb0f-c24a95eea498" providerId="ADAL" clId="{F2FC27D4-CAFF-DA4B-BF8D-BFF6B39ED6CA}" dt="2018-09-23T08:44:25.492" v="590" actId="1038"/>
          <ac:picMkLst>
            <pc:docMk/>
            <pc:sldMk cId="1910390303" sldId="314"/>
            <ac:picMk id="31" creationId="{36DD0602-2A1F-B042-BE46-4EDD5C0D2439}"/>
          </ac:picMkLst>
        </pc:picChg>
        <pc:cxnChg chg="mod">
          <ac:chgData name="Luka Riester" userId="e89cb7e0-5e56-4155-bb0f-c24a95eea498" providerId="ADAL" clId="{F2FC27D4-CAFF-DA4B-BF8D-BFF6B39ED6CA}" dt="2018-09-23T09:46:22.221" v="2824" actId="14100"/>
          <ac:cxnSpMkLst>
            <pc:docMk/>
            <pc:sldMk cId="1910390303" sldId="314"/>
            <ac:cxnSpMk id="50" creationId="{C646B722-E6D0-D14D-A907-6F8C4365EEDF}"/>
          </ac:cxnSpMkLst>
        </pc:cxnChg>
      </pc:sldChg>
      <pc:sldChg chg="add del">
        <pc:chgData name="Luka Riester" userId="e89cb7e0-5e56-4155-bb0f-c24a95eea498" providerId="ADAL" clId="{F2FC27D4-CAFF-DA4B-BF8D-BFF6B39ED6CA}" dt="2018-09-23T09:12:55.282" v="1367" actId="2696"/>
        <pc:sldMkLst>
          <pc:docMk/>
          <pc:sldMk cId="461555635" sldId="315"/>
        </pc:sldMkLst>
      </pc:sldChg>
      <pc:sldChg chg="addSp delSp modSp add modTransition modAnim">
        <pc:chgData name="Luka Riester" userId="e89cb7e0-5e56-4155-bb0f-c24a95eea498" providerId="ADAL" clId="{F2FC27D4-CAFF-DA4B-BF8D-BFF6B39ED6CA}" dt="2018-09-23T11:35:37.492" v="3665"/>
        <pc:sldMkLst>
          <pc:docMk/>
          <pc:sldMk cId="2486362704" sldId="315"/>
        </pc:sldMkLst>
        <pc:spChg chg="mod">
          <ac:chgData name="Luka Riester" userId="e89cb7e0-5e56-4155-bb0f-c24a95eea498" providerId="ADAL" clId="{F2FC27D4-CAFF-DA4B-BF8D-BFF6B39ED6CA}" dt="2018-09-23T09:30:20.265" v="2142" actId="1076"/>
          <ac:spMkLst>
            <pc:docMk/>
            <pc:sldMk cId="2486362704" sldId="315"/>
            <ac:spMk id="2" creationId="{44F8048F-37BB-094A-99BB-DA2EA668EE93}"/>
          </ac:spMkLst>
        </pc:spChg>
        <pc:spChg chg="add mod">
          <ac:chgData name="Luka Riester" userId="e89cb7e0-5e56-4155-bb0f-c24a95eea498" providerId="ADAL" clId="{F2FC27D4-CAFF-DA4B-BF8D-BFF6B39ED6CA}" dt="2018-09-23T10:21:39.367" v="3077" actId="20577"/>
          <ac:spMkLst>
            <pc:docMk/>
            <pc:sldMk cId="2486362704" sldId="315"/>
            <ac:spMk id="5" creationId="{88DCA3C8-DE9A-9B4C-A2F8-FA4FC4E52509}"/>
          </ac:spMkLst>
        </pc:spChg>
        <pc:spChg chg="add del mod">
          <ac:chgData name="Luka Riester" userId="e89cb7e0-5e56-4155-bb0f-c24a95eea498" providerId="ADAL" clId="{F2FC27D4-CAFF-DA4B-BF8D-BFF6B39ED6CA}" dt="2018-09-23T09:37:11.421" v="2375" actId="478"/>
          <ac:spMkLst>
            <pc:docMk/>
            <pc:sldMk cId="2486362704" sldId="315"/>
            <ac:spMk id="8" creationId="{D4BEA096-DF9A-CA40-B72E-04587DE32787}"/>
          </ac:spMkLst>
        </pc:spChg>
        <pc:spChg chg="add mod">
          <ac:chgData name="Luka Riester" userId="e89cb7e0-5e56-4155-bb0f-c24a95eea498" providerId="ADAL" clId="{F2FC27D4-CAFF-DA4B-BF8D-BFF6B39ED6CA}" dt="2018-09-23T10:12:43.093" v="2967" actId="404"/>
          <ac:spMkLst>
            <pc:docMk/>
            <pc:sldMk cId="2486362704" sldId="315"/>
            <ac:spMk id="9" creationId="{34DFDE28-372E-8F4B-B7CD-268222B5BF82}"/>
          </ac:spMkLst>
        </pc:spChg>
        <pc:spChg chg="add">
          <ac:chgData name="Luka Riester" userId="e89cb7e0-5e56-4155-bb0f-c24a95eea498" providerId="ADAL" clId="{F2FC27D4-CAFF-DA4B-BF8D-BFF6B39ED6CA}" dt="2018-09-23T11:35:37.492" v="3665"/>
          <ac:spMkLst>
            <pc:docMk/>
            <pc:sldMk cId="2486362704" sldId="315"/>
            <ac:spMk id="10" creationId="{7FFDCE48-04BA-2F4A-94CB-BA889B872DF6}"/>
          </ac:spMkLst>
        </pc:spChg>
        <pc:spChg chg="add mod">
          <ac:chgData name="Luka Riester" userId="e89cb7e0-5e56-4155-bb0f-c24a95eea498" providerId="ADAL" clId="{F2FC27D4-CAFF-DA4B-BF8D-BFF6B39ED6CA}" dt="2018-09-23T09:33:37.624" v="2219" actId="207"/>
          <ac:spMkLst>
            <pc:docMk/>
            <pc:sldMk cId="2486362704" sldId="315"/>
            <ac:spMk id="17" creationId="{0F11E7E2-32E6-4142-9075-E44154A3F212}"/>
          </ac:spMkLst>
        </pc:spChg>
        <pc:picChg chg="add del">
          <ac:chgData name="Luka Riester" userId="e89cb7e0-5e56-4155-bb0f-c24a95eea498" providerId="ADAL" clId="{F2FC27D4-CAFF-DA4B-BF8D-BFF6B39ED6CA}" dt="2018-09-23T09:22:23.585" v="2020" actId="478"/>
          <ac:picMkLst>
            <pc:docMk/>
            <pc:sldMk cId="2486362704" sldId="315"/>
            <ac:picMk id="6" creationId="{432F532F-85AB-9540-A56B-B7A8779A28F7}"/>
          </ac:picMkLst>
        </pc:picChg>
        <pc:picChg chg="add del">
          <ac:chgData name="Luka Riester" userId="e89cb7e0-5e56-4155-bb0f-c24a95eea498" providerId="ADAL" clId="{F2FC27D4-CAFF-DA4B-BF8D-BFF6B39ED6CA}" dt="2018-09-23T09:22:22.435" v="2019" actId="478"/>
          <ac:picMkLst>
            <pc:docMk/>
            <pc:sldMk cId="2486362704" sldId="315"/>
            <ac:picMk id="7" creationId="{527FD50F-0DEF-FF4E-A15E-FC0DEDCF79CF}"/>
          </ac:picMkLst>
        </pc:picChg>
        <pc:picChg chg="add mod">
          <ac:chgData name="Luka Riester" userId="e89cb7e0-5e56-4155-bb0f-c24a95eea498" providerId="ADAL" clId="{F2FC27D4-CAFF-DA4B-BF8D-BFF6B39ED6CA}" dt="2018-09-23T09:32:36.786" v="2199" actId="1076"/>
          <ac:picMkLst>
            <pc:docMk/>
            <pc:sldMk cId="2486362704" sldId="315"/>
            <ac:picMk id="12" creationId="{D6237F3A-5984-9D4F-B586-68F19B9F8E1C}"/>
          </ac:picMkLst>
        </pc:picChg>
        <pc:picChg chg="add mod modCrop">
          <ac:chgData name="Luka Riester" userId="e89cb7e0-5e56-4155-bb0f-c24a95eea498" providerId="ADAL" clId="{F2FC27D4-CAFF-DA4B-BF8D-BFF6B39ED6CA}" dt="2018-09-23T09:32:52.190" v="2206" actId="1076"/>
          <ac:picMkLst>
            <pc:docMk/>
            <pc:sldMk cId="2486362704" sldId="315"/>
            <ac:picMk id="14" creationId="{AAF5A302-5B8E-814A-A85E-583AFB24B041}"/>
          </ac:picMkLst>
        </pc:picChg>
        <pc:cxnChg chg="add mod">
          <ac:chgData name="Luka Riester" userId="e89cb7e0-5e56-4155-bb0f-c24a95eea498" providerId="ADAL" clId="{F2FC27D4-CAFF-DA4B-BF8D-BFF6B39ED6CA}" dt="2018-09-23T09:30:14.287" v="2140" actId="1076"/>
          <ac:cxnSpMkLst>
            <pc:docMk/>
            <pc:sldMk cId="2486362704" sldId="315"/>
            <ac:cxnSpMk id="3" creationId="{C4B6303E-1A15-6747-B4F8-705664FB0F37}"/>
          </ac:cxnSpMkLst>
        </pc:cxnChg>
        <pc:cxnChg chg="add del mod">
          <ac:chgData name="Luka Riester" userId="e89cb7e0-5e56-4155-bb0f-c24a95eea498" providerId="ADAL" clId="{F2FC27D4-CAFF-DA4B-BF8D-BFF6B39ED6CA}" dt="2018-09-23T09:30:15.709" v="2141" actId="478"/>
          <ac:cxnSpMkLst>
            <pc:docMk/>
            <pc:sldMk cId="2486362704" sldId="315"/>
            <ac:cxnSpMk id="4" creationId="{765F1013-B683-0747-A43E-2538198DC20D}"/>
          </ac:cxnSpMkLst>
        </pc:cxnChg>
        <pc:cxnChg chg="add mod">
          <ac:chgData name="Luka Riester" userId="e89cb7e0-5e56-4155-bb0f-c24a95eea498" providerId="ADAL" clId="{F2FC27D4-CAFF-DA4B-BF8D-BFF6B39ED6CA}" dt="2018-09-23T09:32:40.322" v="2200" actId="1076"/>
          <ac:cxnSpMkLst>
            <pc:docMk/>
            <pc:sldMk cId="2486362704" sldId="315"/>
            <ac:cxnSpMk id="16" creationId="{B2BD5762-A16A-8E42-BEBE-5D98398174A7}"/>
          </ac:cxnSpMkLst>
        </pc:cxnChg>
      </pc:sldChg>
      <pc:sldChg chg="modSp add del modTransition setBg">
        <pc:chgData name="Luka Riester" userId="e89cb7e0-5e56-4155-bb0f-c24a95eea498" providerId="ADAL" clId="{F2FC27D4-CAFF-DA4B-BF8D-BFF6B39ED6CA}" dt="2018-09-23T10:19:02.964" v="3045" actId="2696"/>
        <pc:sldMkLst>
          <pc:docMk/>
          <pc:sldMk cId="3609116131" sldId="316"/>
        </pc:sldMkLst>
        <pc:spChg chg="mod">
          <ac:chgData name="Luka Riester" userId="e89cb7e0-5e56-4155-bb0f-c24a95eea498" providerId="ADAL" clId="{F2FC27D4-CAFF-DA4B-BF8D-BFF6B39ED6CA}" dt="2018-09-23T10:18:54.095" v="3044"/>
          <ac:spMkLst>
            <pc:docMk/>
            <pc:sldMk cId="3609116131" sldId="316"/>
            <ac:spMk id="130" creationId="{00000000-0000-0000-0000-000000000000}"/>
          </ac:spMkLst>
        </pc:spChg>
      </pc:sldChg>
      <pc:sldChg chg="addSp modSp add setBg">
        <pc:chgData name="Luka Riester" userId="e89cb7e0-5e56-4155-bb0f-c24a95eea498" providerId="ADAL" clId="{F2FC27D4-CAFF-DA4B-BF8D-BFF6B39ED6CA}" dt="2018-09-23T10:17:28.623" v="3042" actId="1076"/>
        <pc:sldMkLst>
          <pc:docMk/>
          <pc:sldMk cId="283700267" sldId="317"/>
        </pc:sldMkLst>
        <pc:spChg chg="add mod">
          <ac:chgData name="Luka Riester" userId="e89cb7e0-5e56-4155-bb0f-c24a95eea498" providerId="ADAL" clId="{F2FC27D4-CAFF-DA4B-BF8D-BFF6B39ED6CA}" dt="2018-09-23T10:17:28.623" v="3042" actId="1076"/>
          <ac:spMkLst>
            <pc:docMk/>
            <pc:sldMk cId="283700267" sldId="317"/>
            <ac:spMk id="10" creationId="{1FC4D1BE-188D-7546-B0DE-D15E2A19B408}"/>
          </ac:spMkLst>
        </pc:spChg>
        <pc:picChg chg="mod">
          <ac:chgData name="Luka Riester" userId="e89cb7e0-5e56-4155-bb0f-c24a95eea498" providerId="ADAL" clId="{F2FC27D4-CAFF-DA4B-BF8D-BFF6B39ED6CA}" dt="2018-09-23T10:17:11.456" v="3037" actId="14100"/>
          <ac:picMkLst>
            <pc:docMk/>
            <pc:sldMk cId="283700267" sldId="317"/>
            <ac:picMk id="3" creationId="{D64E8F3C-5BEF-B041-83F7-4C0C1B540C07}"/>
          </ac:picMkLst>
        </pc:picChg>
        <pc:picChg chg="mod">
          <ac:chgData name="Luka Riester" userId="e89cb7e0-5e56-4155-bb0f-c24a95eea498" providerId="ADAL" clId="{F2FC27D4-CAFF-DA4B-BF8D-BFF6B39ED6CA}" dt="2018-09-23T10:17:19.116" v="3040" actId="1076"/>
          <ac:picMkLst>
            <pc:docMk/>
            <pc:sldMk cId="283700267" sldId="317"/>
            <ac:picMk id="21" creationId="{95B0D1A0-4E9A-7E42-9D1E-91B6CA32ECF7}"/>
          </ac:picMkLst>
        </pc:picChg>
        <pc:cxnChg chg="mod">
          <ac:chgData name="Luka Riester" userId="e89cb7e0-5e56-4155-bb0f-c24a95eea498" providerId="ADAL" clId="{F2FC27D4-CAFF-DA4B-BF8D-BFF6B39ED6CA}" dt="2018-09-23T10:17:02.718" v="3034" actId="1076"/>
          <ac:cxnSpMkLst>
            <pc:docMk/>
            <pc:sldMk cId="283700267" sldId="317"/>
            <ac:cxnSpMk id="14" creationId="{1144D564-38CF-3142-8ECE-CD003D425DD8}"/>
          </ac:cxnSpMkLst>
        </pc:cxnChg>
        <pc:cxnChg chg="mod">
          <ac:chgData name="Luka Riester" userId="e89cb7e0-5e56-4155-bb0f-c24a95eea498" providerId="ADAL" clId="{F2FC27D4-CAFF-DA4B-BF8D-BFF6B39ED6CA}" dt="2018-09-23T10:17:14.600" v="3038" actId="1076"/>
          <ac:cxnSpMkLst>
            <pc:docMk/>
            <pc:sldMk cId="283700267" sldId="317"/>
            <ac:cxnSpMk id="20" creationId="{50029BCF-0E22-694C-9391-195FFEA6CA18}"/>
          </ac:cxnSpMkLst>
        </pc:cxnChg>
      </pc:sldChg>
      <pc:sldChg chg="addSp delSp add del">
        <pc:chgData name="Luka Riester" userId="e89cb7e0-5e56-4155-bb0f-c24a95eea498" providerId="ADAL" clId="{F2FC27D4-CAFF-DA4B-BF8D-BFF6B39ED6CA}" dt="2018-09-23T10:28:23.133" v="3175" actId="2696"/>
        <pc:sldMkLst>
          <pc:docMk/>
          <pc:sldMk cId="472250474" sldId="318"/>
        </pc:sldMkLst>
        <pc:spChg chg="add del">
          <ac:chgData name="Luka Riester" userId="e89cb7e0-5e56-4155-bb0f-c24a95eea498" providerId="ADAL" clId="{F2FC27D4-CAFF-DA4B-BF8D-BFF6B39ED6CA}" dt="2018-09-23T10:28:08.653" v="3162"/>
          <ac:spMkLst>
            <pc:docMk/>
            <pc:sldMk cId="472250474" sldId="318"/>
            <ac:spMk id="34" creationId="{E0AC0455-69A5-804B-A5F6-ECA2C0FA0DEF}"/>
          </ac:spMkLst>
        </pc:spChg>
        <pc:spChg chg="add del">
          <ac:chgData name="Luka Riester" userId="e89cb7e0-5e56-4155-bb0f-c24a95eea498" providerId="ADAL" clId="{F2FC27D4-CAFF-DA4B-BF8D-BFF6B39ED6CA}" dt="2018-09-23T10:28:08.735" v="3163" actId="478"/>
          <ac:spMkLst>
            <pc:docMk/>
            <pc:sldMk cId="472250474" sldId="318"/>
            <ac:spMk id="108" creationId="{957A655C-B3C5-864D-8D18-39C137A8D106}"/>
          </ac:spMkLst>
        </pc:spChg>
      </pc:sldChg>
      <pc:sldChg chg="addSp add">
        <pc:chgData name="Luka Riester" userId="e89cb7e0-5e56-4155-bb0f-c24a95eea498" providerId="ADAL" clId="{F2FC27D4-CAFF-DA4B-BF8D-BFF6B39ED6CA}" dt="2018-09-23T11:35:40.928" v="3666"/>
        <pc:sldMkLst>
          <pc:docMk/>
          <pc:sldMk cId="1022991523" sldId="319"/>
        </pc:sldMkLst>
        <pc:spChg chg="add">
          <ac:chgData name="Luka Riester" userId="e89cb7e0-5e56-4155-bb0f-c24a95eea498" providerId="ADAL" clId="{F2FC27D4-CAFF-DA4B-BF8D-BFF6B39ED6CA}" dt="2018-09-23T11:35:40.928" v="3666"/>
          <ac:spMkLst>
            <pc:docMk/>
            <pc:sldMk cId="1022991523" sldId="319"/>
            <ac:spMk id="32" creationId="{5B2475EA-ABDC-4F41-8C4D-DB7102F74EA8}"/>
          </ac:spMkLst>
        </pc:spChg>
      </pc:sldChg>
      <pc:sldChg chg="addSp delSp modSp add del ord">
        <pc:chgData name="Luka Riester" userId="e89cb7e0-5e56-4155-bb0f-c24a95eea498" providerId="ADAL" clId="{F2FC27D4-CAFF-DA4B-BF8D-BFF6B39ED6CA}" dt="2018-09-23T10:28:14.090" v="3172"/>
        <pc:sldMkLst>
          <pc:docMk/>
          <pc:sldMk cId="3163816691" sldId="319"/>
        </pc:sldMkLst>
        <pc:spChg chg="add del mod">
          <ac:chgData name="Luka Riester" userId="e89cb7e0-5e56-4155-bb0f-c24a95eea498" providerId="ADAL" clId="{F2FC27D4-CAFF-DA4B-BF8D-BFF6B39ED6CA}" dt="2018-09-23T10:28:10.825" v="3167"/>
          <ac:spMkLst>
            <pc:docMk/>
            <pc:sldMk cId="3163816691" sldId="319"/>
            <ac:spMk id="108" creationId="{957A655C-B3C5-864D-8D18-39C137A8D106}"/>
          </ac:spMkLst>
        </pc:spChg>
        <pc:cxnChg chg="add del">
          <ac:chgData name="Luka Riester" userId="e89cb7e0-5e56-4155-bb0f-c24a95eea498" providerId="ADAL" clId="{F2FC27D4-CAFF-DA4B-BF8D-BFF6B39ED6CA}" dt="2018-09-23T10:28:12.156" v="3169" actId="478"/>
          <ac:cxnSpMkLst>
            <pc:docMk/>
            <pc:sldMk cId="3163816691" sldId="319"/>
            <ac:cxnSpMk id="64" creationId="{24C9A2C6-863A-EF40-B930-E0425230E337}"/>
          </ac:cxnSpMkLst>
        </pc:cxnChg>
        <pc:cxnChg chg="add del">
          <ac:chgData name="Luka Riester" userId="e89cb7e0-5e56-4155-bb0f-c24a95eea498" providerId="ADAL" clId="{F2FC27D4-CAFF-DA4B-BF8D-BFF6B39ED6CA}" dt="2018-09-23T10:28:11.667" v="3168" actId="478"/>
          <ac:cxnSpMkLst>
            <pc:docMk/>
            <pc:sldMk cId="3163816691" sldId="319"/>
            <ac:cxnSpMk id="69" creationId="{A869FD78-18DA-994D-8255-BE1503DA21C8}"/>
          </ac:cxnSpMkLst>
        </pc:cxnChg>
        <pc:cxnChg chg="add del">
          <ac:chgData name="Luka Riester" userId="e89cb7e0-5e56-4155-bb0f-c24a95eea498" providerId="ADAL" clId="{F2FC27D4-CAFF-DA4B-BF8D-BFF6B39ED6CA}" dt="2018-09-23T10:25:43.878" v="3137" actId="478"/>
          <ac:cxnSpMkLst>
            <pc:docMk/>
            <pc:sldMk cId="3163816691" sldId="319"/>
            <ac:cxnSpMk id="115" creationId="{D5B322AB-3079-BF49-9B84-4EDF08A54F80}"/>
          </ac:cxnSpMkLst>
        </pc:cxnChg>
      </pc:sldChg>
      <pc:sldChg chg="addSp add modAnim">
        <pc:chgData name="Luka Riester" userId="e89cb7e0-5e56-4155-bb0f-c24a95eea498" providerId="ADAL" clId="{F2FC27D4-CAFF-DA4B-BF8D-BFF6B39ED6CA}" dt="2018-09-23T11:35:42.849" v="3667"/>
        <pc:sldMkLst>
          <pc:docMk/>
          <pc:sldMk cId="2449934923" sldId="320"/>
        </pc:sldMkLst>
        <pc:spChg chg="add">
          <ac:chgData name="Luka Riester" userId="e89cb7e0-5e56-4155-bb0f-c24a95eea498" providerId="ADAL" clId="{F2FC27D4-CAFF-DA4B-BF8D-BFF6B39ED6CA}" dt="2018-09-23T11:35:42.849" v="3667"/>
          <ac:spMkLst>
            <pc:docMk/>
            <pc:sldMk cId="2449934923" sldId="320"/>
            <ac:spMk id="32" creationId="{FA48EA42-7015-5B4C-944B-BA21A2FACB6B}"/>
          </ac:spMkLst>
        </pc:spChg>
      </pc:sldChg>
      <pc:sldChg chg="addSp delSp modSp add del">
        <pc:chgData name="Luka Riester" userId="e89cb7e0-5e56-4155-bb0f-c24a95eea498" providerId="ADAL" clId="{F2FC27D4-CAFF-DA4B-BF8D-BFF6B39ED6CA}" dt="2018-09-23T10:28:12.452" v="3170"/>
        <pc:sldMkLst>
          <pc:docMk/>
          <pc:sldMk cId="2525437533" sldId="320"/>
        </pc:sldMkLst>
        <pc:spChg chg="add del mod">
          <ac:chgData name="Luka Riester" userId="e89cb7e0-5e56-4155-bb0f-c24a95eea498" providerId="ADAL" clId="{F2FC27D4-CAFF-DA4B-BF8D-BFF6B39ED6CA}" dt="2018-09-23T10:28:10.111" v="3165"/>
          <ac:spMkLst>
            <pc:docMk/>
            <pc:sldMk cId="2525437533" sldId="320"/>
            <ac:spMk id="34" creationId="{2E7A5224-F541-2243-8C5F-D583058D6EAD}"/>
          </ac:spMkLst>
        </pc:spChg>
        <pc:spChg chg="add del">
          <ac:chgData name="Luka Riester" userId="e89cb7e0-5e56-4155-bb0f-c24a95eea498" providerId="ADAL" clId="{F2FC27D4-CAFF-DA4B-BF8D-BFF6B39ED6CA}" dt="2018-09-23T10:28:08.352" v="3159"/>
          <ac:spMkLst>
            <pc:docMk/>
            <pc:sldMk cId="2525437533" sldId="320"/>
            <ac:spMk id="35" creationId="{7050D4DD-D512-824E-A860-76BC22846A93}"/>
          </ac:spMkLst>
        </pc:spChg>
        <pc:spChg chg="mod">
          <ac:chgData name="Luka Riester" userId="e89cb7e0-5e56-4155-bb0f-c24a95eea498" providerId="ADAL" clId="{F2FC27D4-CAFF-DA4B-BF8D-BFF6B39ED6CA}" dt="2018-09-23T10:28:10.306" v="3166" actId="1076"/>
          <ac:spMkLst>
            <pc:docMk/>
            <pc:sldMk cId="2525437533" sldId="320"/>
            <ac:spMk id="108" creationId="{957A655C-B3C5-864D-8D18-39C137A8D106}"/>
          </ac:spMkLst>
        </pc:spChg>
      </pc:sldChg>
      <pc:sldChg chg="modSp add del">
        <pc:chgData name="Luka Riester" userId="e89cb7e0-5e56-4155-bb0f-c24a95eea498" providerId="ADAL" clId="{F2FC27D4-CAFF-DA4B-BF8D-BFF6B39ED6CA}" dt="2018-09-23T10:28:08.018" v="3158"/>
        <pc:sldMkLst>
          <pc:docMk/>
          <pc:sldMk cId="1671675134" sldId="321"/>
        </pc:sldMkLst>
        <pc:cxnChg chg="mod">
          <ac:chgData name="Luka Riester" userId="e89cb7e0-5e56-4155-bb0f-c24a95eea498" providerId="ADAL" clId="{F2FC27D4-CAFF-DA4B-BF8D-BFF6B39ED6CA}" dt="2018-09-23T10:28:07.837" v="3157" actId="14100"/>
          <ac:cxnSpMkLst>
            <pc:docMk/>
            <pc:sldMk cId="1671675134" sldId="321"/>
            <ac:cxnSpMk id="50" creationId="{C646B722-E6D0-D14D-A907-6F8C4365EEDF}"/>
          </ac:cxnSpMkLst>
        </pc:cxnChg>
      </pc:sldChg>
      <pc:sldChg chg="addSp add">
        <pc:chgData name="Luka Riester" userId="e89cb7e0-5e56-4155-bb0f-c24a95eea498" providerId="ADAL" clId="{F2FC27D4-CAFF-DA4B-BF8D-BFF6B39ED6CA}" dt="2018-09-23T11:35:44.506" v="3668"/>
        <pc:sldMkLst>
          <pc:docMk/>
          <pc:sldMk cId="2380565569" sldId="321"/>
        </pc:sldMkLst>
        <pc:spChg chg="add">
          <ac:chgData name="Luka Riester" userId="e89cb7e0-5e56-4155-bb0f-c24a95eea498" providerId="ADAL" clId="{F2FC27D4-CAFF-DA4B-BF8D-BFF6B39ED6CA}" dt="2018-09-23T11:35:44.506" v="3668"/>
          <ac:spMkLst>
            <pc:docMk/>
            <pc:sldMk cId="2380565569" sldId="321"/>
            <ac:spMk id="36" creationId="{1BE3138B-8E25-8B4A-9614-2026A65186A5}"/>
          </ac:spMkLst>
        </pc:spChg>
      </pc:sldChg>
      <pc:sldChg chg="addSp delSp modSp add">
        <pc:chgData name="Luka Riester" userId="e89cb7e0-5e56-4155-bb0f-c24a95eea498" providerId="ADAL" clId="{F2FC27D4-CAFF-DA4B-BF8D-BFF6B39ED6CA}" dt="2018-09-23T11:35:46.386" v="3669"/>
        <pc:sldMkLst>
          <pc:docMk/>
          <pc:sldMk cId="3581435679" sldId="322"/>
        </pc:sldMkLst>
        <pc:spChg chg="add del mod">
          <ac:chgData name="Luka Riester" userId="e89cb7e0-5e56-4155-bb0f-c24a95eea498" providerId="ADAL" clId="{F2FC27D4-CAFF-DA4B-BF8D-BFF6B39ED6CA}" dt="2018-09-23T10:29:42.318" v="3190"/>
          <ac:spMkLst>
            <pc:docMk/>
            <pc:sldMk cId="3581435679" sldId="322"/>
            <ac:spMk id="2" creationId="{3B9D2479-D909-AD46-A8F7-F97D7D4F58FF}"/>
          </ac:spMkLst>
        </pc:spChg>
        <pc:spChg chg="add">
          <ac:chgData name="Luka Riester" userId="e89cb7e0-5e56-4155-bb0f-c24a95eea498" providerId="ADAL" clId="{F2FC27D4-CAFF-DA4B-BF8D-BFF6B39ED6CA}" dt="2018-09-23T10:28:53.126" v="3179"/>
          <ac:spMkLst>
            <pc:docMk/>
            <pc:sldMk cId="3581435679" sldId="322"/>
            <ac:spMk id="40" creationId="{CC5E59E3-93C3-9448-9CCE-2A869BB8452A}"/>
          </ac:spMkLst>
        </pc:spChg>
        <pc:spChg chg="del">
          <ac:chgData name="Luka Riester" userId="e89cb7e0-5e56-4155-bb0f-c24a95eea498" providerId="ADAL" clId="{F2FC27D4-CAFF-DA4B-BF8D-BFF6B39ED6CA}" dt="2018-09-23T10:28:52.430" v="3178" actId="478"/>
          <ac:spMkLst>
            <pc:docMk/>
            <pc:sldMk cId="3581435679" sldId="322"/>
            <ac:spMk id="42" creationId="{72DBD1F6-16BB-6648-9A78-0D64CCE84ACC}"/>
          </ac:spMkLst>
        </pc:spChg>
        <pc:spChg chg="add">
          <ac:chgData name="Luka Riester" userId="e89cb7e0-5e56-4155-bb0f-c24a95eea498" providerId="ADAL" clId="{F2FC27D4-CAFF-DA4B-BF8D-BFF6B39ED6CA}" dt="2018-09-23T11:35:46.386" v="3669"/>
          <ac:spMkLst>
            <pc:docMk/>
            <pc:sldMk cId="3581435679" sldId="322"/>
            <ac:spMk id="42" creationId="{74677BF0-04A8-9A44-B06B-1F4BEBA2DC84}"/>
          </ac:spMkLst>
        </pc:spChg>
        <pc:spChg chg="add">
          <ac:chgData name="Luka Riester" userId="e89cb7e0-5e56-4155-bb0f-c24a95eea498" providerId="ADAL" clId="{F2FC27D4-CAFF-DA4B-BF8D-BFF6B39ED6CA}" dt="2018-09-23T10:28:53.126" v="3179"/>
          <ac:spMkLst>
            <pc:docMk/>
            <pc:sldMk cId="3581435679" sldId="322"/>
            <ac:spMk id="43" creationId="{75AC91FC-F726-524D-8BE7-6756CD4E7F0B}"/>
          </ac:spMkLst>
        </pc:spChg>
        <pc:spChg chg="del">
          <ac:chgData name="Luka Riester" userId="e89cb7e0-5e56-4155-bb0f-c24a95eea498" providerId="ADAL" clId="{F2FC27D4-CAFF-DA4B-BF8D-BFF6B39ED6CA}" dt="2018-09-23T10:28:52.430" v="3178" actId="478"/>
          <ac:spMkLst>
            <pc:docMk/>
            <pc:sldMk cId="3581435679" sldId="322"/>
            <ac:spMk id="47" creationId="{4998A692-D18F-0A46-9C33-8EE3CBAF8C0F}"/>
          </ac:spMkLst>
        </pc:spChg>
        <pc:spChg chg="add">
          <ac:chgData name="Luka Riester" userId="e89cb7e0-5e56-4155-bb0f-c24a95eea498" providerId="ADAL" clId="{F2FC27D4-CAFF-DA4B-BF8D-BFF6B39ED6CA}" dt="2018-09-23T10:28:53.126" v="3179"/>
          <ac:spMkLst>
            <pc:docMk/>
            <pc:sldMk cId="3581435679" sldId="322"/>
            <ac:spMk id="48" creationId="{12C87237-91D6-7445-829D-B9003AD34FE6}"/>
          </ac:spMkLst>
        </pc:spChg>
        <pc:graphicFrameChg chg="add">
          <ac:chgData name="Luka Riester" userId="e89cb7e0-5e56-4155-bb0f-c24a95eea498" providerId="ADAL" clId="{F2FC27D4-CAFF-DA4B-BF8D-BFF6B39ED6CA}" dt="2018-09-23T10:28:53.126" v="3179"/>
          <ac:graphicFrameMkLst>
            <pc:docMk/>
            <pc:sldMk cId="3581435679" sldId="322"/>
            <ac:graphicFrameMk id="44" creationId="{33171CC0-FA09-6C42-8B68-C8A049A113DD}"/>
          </ac:graphicFrameMkLst>
        </pc:graphicFrameChg>
        <pc:picChg chg="del">
          <ac:chgData name="Luka Riester" userId="e89cb7e0-5e56-4155-bb0f-c24a95eea498" providerId="ADAL" clId="{F2FC27D4-CAFF-DA4B-BF8D-BFF6B39ED6CA}" dt="2018-09-23T10:28:46.242" v="3176" actId="478"/>
          <ac:picMkLst>
            <pc:docMk/>
            <pc:sldMk cId="3581435679" sldId="322"/>
            <ac:picMk id="23" creationId="{9C8DD850-F0C6-6F4D-8E9C-3DA9C7D9E446}"/>
          </ac:picMkLst>
        </pc:picChg>
        <pc:picChg chg="add mod modCrop">
          <ac:chgData name="Luka Riester" userId="e89cb7e0-5e56-4155-bb0f-c24a95eea498" providerId="ADAL" clId="{F2FC27D4-CAFF-DA4B-BF8D-BFF6B39ED6CA}" dt="2018-09-23T10:29:20.324" v="3184" actId="732"/>
          <ac:picMkLst>
            <pc:docMk/>
            <pc:sldMk cId="3581435679" sldId="322"/>
            <ac:picMk id="37" creationId="{3395794F-E7F4-0140-BD33-AB278BD430A9}"/>
          </ac:picMkLst>
        </pc:picChg>
        <pc:picChg chg="add">
          <ac:chgData name="Luka Riester" userId="e89cb7e0-5e56-4155-bb0f-c24a95eea498" providerId="ADAL" clId="{F2FC27D4-CAFF-DA4B-BF8D-BFF6B39ED6CA}" dt="2018-09-23T10:28:53.126" v="3179"/>
          <ac:picMkLst>
            <pc:docMk/>
            <pc:sldMk cId="3581435679" sldId="322"/>
            <ac:picMk id="41" creationId="{AF72C6D8-5318-714B-84FB-683F296BCD8F}"/>
          </ac:picMkLst>
        </pc:picChg>
        <pc:picChg chg="add">
          <ac:chgData name="Luka Riester" userId="e89cb7e0-5e56-4155-bb0f-c24a95eea498" providerId="ADAL" clId="{F2FC27D4-CAFF-DA4B-BF8D-BFF6B39ED6CA}" dt="2018-09-23T10:28:53.126" v="3179"/>
          <ac:picMkLst>
            <pc:docMk/>
            <pc:sldMk cId="3581435679" sldId="322"/>
            <ac:picMk id="45" creationId="{44904A8E-BF62-1047-A0A0-AFC528FED116}"/>
          </ac:picMkLst>
        </pc:picChg>
        <pc:picChg chg="del">
          <ac:chgData name="Luka Riester" userId="e89cb7e0-5e56-4155-bb0f-c24a95eea498" providerId="ADAL" clId="{F2FC27D4-CAFF-DA4B-BF8D-BFF6B39ED6CA}" dt="2018-09-23T10:28:52.430" v="3178" actId="478"/>
          <ac:picMkLst>
            <pc:docMk/>
            <pc:sldMk cId="3581435679" sldId="322"/>
            <ac:picMk id="46" creationId="{56B7D3BE-9A42-2E49-B40D-488EE3876F9B}"/>
          </ac:picMkLst>
        </pc:picChg>
        <pc:cxnChg chg="add">
          <ac:chgData name="Luka Riester" userId="e89cb7e0-5e56-4155-bb0f-c24a95eea498" providerId="ADAL" clId="{F2FC27D4-CAFF-DA4B-BF8D-BFF6B39ED6CA}" dt="2018-09-23T10:28:53.126" v="3179"/>
          <ac:cxnSpMkLst>
            <pc:docMk/>
            <pc:sldMk cId="3581435679" sldId="322"/>
            <ac:cxnSpMk id="38" creationId="{21547F99-A0E4-0A49-B656-F3696EDE021C}"/>
          </ac:cxnSpMkLst>
        </pc:cxnChg>
        <pc:cxnChg chg="mod">
          <ac:chgData name="Luka Riester" userId="e89cb7e0-5e56-4155-bb0f-c24a95eea498" providerId="ADAL" clId="{F2FC27D4-CAFF-DA4B-BF8D-BFF6B39ED6CA}" dt="2018-09-23T10:29:38.893" v="3188" actId="167"/>
          <ac:cxnSpMkLst>
            <pc:docMk/>
            <pc:sldMk cId="3581435679" sldId="322"/>
            <ac:cxnSpMk id="50" creationId="{C646B722-E6D0-D14D-A907-6F8C4365EEDF}"/>
          </ac:cxnSpMkLst>
        </pc:cxnChg>
      </pc:sldChg>
      <pc:sldChg chg="addSp modSp add ord">
        <pc:chgData name="Luka Riester" userId="e89cb7e0-5e56-4155-bb0f-c24a95eea498" providerId="ADAL" clId="{F2FC27D4-CAFF-DA4B-BF8D-BFF6B39ED6CA}" dt="2018-09-23T10:48:31.903" v="3240" actId="20577"/>
        <pc:sldMkLst>
          <pc:docMk/>
          <pc:sldMk cId="2607319385" sldId="323"/>
        </pc:sldMkLst>
        <pc:spChg chg="add mod">
          <ac:chgData name="Luka Riester" userId="e89cb7e0-5e56-4155-bb0f-c24a95eea498" providerId="ADAL" clId="{F2FC27D4-CAFF-DA4B-BF8D-BFF6B39ED6CA}" dt="2018-09-23T10:48:31.903" v="3240" actId="20577"/>
          <ac:spMkLst>
            <pc:docMk/>
            <pc:sldMk cId="2607319385" sldId="323"/>
            <ac:spMk id="2" creationId="{41742EDC-F7DC-304B-AC40-3752AB1992F7}"/>
          </ac:spMkLst>
        </pc:spChg>
      </pc:sldChg>
      <pc:sldChg chg="addSp modSp add">
        <pc:chgData name="Luka Riester" userId="e89cb7e0-5e56-4155-bb0f-c24a95eea498" providerId="ADAL" clId="{F2FC27D4-CAFF-DA4B-BF8D-BFF6B39ED6CA}" dt="2018-09-23T11:35:53.299" v="3671"/>
        <pc:sldMkLst>
          <pc:docMk/>
          <pc:sldMk cId="1123069282" sldId="324"/>
        </pc:sldMkLst>
        <pc:spChg chg="mod">
          <ac:chgData name="Luka Riester" userId="e89cb7e0-5e56-4155-bb0f-c24a95eea498" providerId="ADAL" clId="{F2FC27D4-CAFF-DA4B-BF8D-BFF6B39ED6CA}" dt="2018-09-23T11:25:54.583" v="3254" actId="5793"/>
          <ac:spMkLst>
            <pc:docMk/>
            <pc:sldMk cId="1123069282" sldId="324"/>
            <ac:spMk id="2" creationId="{E3BAADE3-3109-7D49-8E50-C058A373E6BE}"/>
          </ac:spMkLst>
        </pc:spChg>
        <pc:spChg chg="add mod">
          <ac:chgData name="Luka Riester" userId="e89cb7e0-5e56-4155-bb0f-c24a95eea498" providerId="ADAL" clId="{F2FC27D4-CAFF-DA4B-BF8D-BFF6B39ED6CA}" dt="2018-09-23T11:35:08.373" v="3661" actId="790"/>
          <ac:spMkLst>
            <pc:docMk/>
            <pc:sldMk cId="1123069282" sldId="324"/>
            <ac:spMk id="3" creationId="{EFBA1AD9-8994-544C-A5F7-5C5A18DBFE9F}"/>
          </ac:spMkLst>
        </pc:spChg>
        <pc:spChg chg="add">
          <ac:chgData name="Luka Riester" userId="e89cb7e0-5e56-4155-bb0f-c24a95eea498" providerId="ADAL" clId="{F2FC27D4-CAFF-DA4B-BF8D-BFF6B39ED6CA}" dt="2018-09-23T11:35:53.299" v="3671"/>
          <ac:spMkLst>
            <pc:docMk/>
            <pc:sldMk cId="1123069282" sldId="324"/>
            <ac:spMk id="4" creationId="{450085C2-D7CC-274A-8464-F5E8DA20152F}"/>
          </ac:spMkLst>
        </pc:spChg>
      </pc:sldChg>
      <pc:sldMasterChg chg="del delSldLayout">
        <pc:chgData name="Luka Riester" userId="e89cb7e0-5e56-4155-bb0f-c24a95eea498" providerId="ADAL" clId="{F2FC27D4-CAFF-DA4B-BF8D-BFF6B39ED6CA}" dt="2018-09-23T09:23:15.324" v="2057" actId="2696"/>
        <pc:sldMasterMkLst>
          <pc:docMk/>
          <pc:sldMasterMk cId="0" sldId="2147483661"/>
        </pc:sldMasterMkLst>
        <pc:sldLayoutChg chg="del">
          <pc:chgData name="Luka Riester" userId="e89cb7e0-5e56-4155-bb0f-c24a95eea498" providerId="ADAL" clId="{F2FC27D4-CAFF-DA4B-BF8D-BFF6B39ED6CA}" dt="2018-09-23T09:23:15.320" v="2056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hr-HR" dirty="0"/>
              <a:t>… </a:t>
            </a:r>
            <a:r>
              <a:rPr lang="hr-HR" sz="12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Learned</a:t>
            </a:r>
            <a:r>
              <a:rPr lang="hr-HR" sz="12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hr-HR" sz="12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lot</a:t>
            </a:r>
            <a:r>
              <a:rPr lang="hr-HR" sz="12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12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hr-HR" sz="12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12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hr-HR" sz="12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12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steel</a:t>
            </a:r>
            <a:r>
              <a:rPr lang="hr-HR" sz="12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12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making</a:t>
            </a:r>
            <a:r>
              <a:rPr lang="hr-HR" sz="12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12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hr-HR" sz="12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dirty="0"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c5f87f4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c5f87f4d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us more productive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the way workers execute their preparation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2fc5f87f4d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ple Color Emoji" pitchFamily="2" charset="0"/>
              <a:buChar char="👷🏼‍♀️"/>
            </a:pP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coffee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soon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enough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turns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reading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excercise</a:t>
            </a:r>
            <a:endParaRPr lang="hr-H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ple Color Emoji" pitchFamily="2" charset="0"/>
              <a:buChar char="👷🏼‍♀️"/>
            </a:pP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many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documents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hr-H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ple Color Emoji" pitchFamily="2" charset="0"/>
              <a:buChar char="👷🏼‍♀️"/>
            </a:pP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really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seconds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topic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)?</a:t>
            </a:r>
            <a:endParaRPr lang="hr-H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ple Color Emoji" pitchFamily="2" charset="0"/>
              <a:buChar char="👷🏼‍♀️"/>
            </a:pPr>
            <a:r>
              <a:rPr lang="hr-HR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hr-HR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hr-HR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hr-HR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hr-HR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related</a:t>
            </a:r>
            <a:r>
              <a:rPr lang="hr-HR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r>
              <a:rPr lang="hr-HR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ple Color Emoji" pitchFamily="2" charset="0"/>
              <a:buChar char="👷🏼‍♀️"/>
            </a:pP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minutes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after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finish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coffee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r-H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hr-H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1h)</a:t>
            </a:r>
            <a:endParaRPr lang="hr-H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89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5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41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80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00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68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16.jp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5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jp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10.svg"/><Relationship Id="rId9" Type="http://schemas.openxmlformats.org/officeDocument/2006/relationships/image" Target="../media/image20.png"/><Relationship Id="rId1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5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jp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10.svg"/><Relationship Id="rId9" Type="http://schemas.openxmlformats.org/officeDocument/2006/relationships/image" Target="../media/image20.png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1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jpg"/><Relationship Id="rId1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21.svg"/><Relationship Id="rId19" Type="http://schemas.openxmlformats.org/officeDocument/2006/relationships/image" Target="../media/image22.png"/><Relationship Id="rId4" Type="http://schemas.openxmlformats.org/officeDocument/2006/relationships/image" Target="../media/image10.svg"/><Relationship Id="rId9" Type="http://schemas.openxmlformats.org/officeDocument/2006/relationships/image" Target="../media/image20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42EDC-F7DC-304B-AC40-3752AB1992F7}"/>
              </a:ext>
            </a:extLst>
          </p:cNvPr>
          <p:cNvSpPr txBox="1"/>
          <p:nvPr/>
        </p:nvSpPr>
        <p:spPr>
          <a:xfrm>
            <a:off x="4162808" y="3154680"/>
            <a:ext cx="3640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 -&gt; safe.</a:t>
            </a:r>
            <a:r>
              <a:rPr lang="en-US" sz="4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731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11308422" y="2223556"/>
            <a:ext cx="20197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dirty="0"/>
          </a:p>
        </p:txBody>
      </p:sp>
      <p:sp>
        <p:nvSpPr>
          <p:cNvPr id="152" name="Google Shape;152;p18"/>
          <p:cNvSpPr txBox="1"/>
          <p:nvPr/>
        </p:nvSpPr>
        <p:spPr>
          <a:xfrm>
            <a:off x="1660053" y="3999448"/>
            <a:ext cx="8652225" cy="246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“What are the </a:t>
            </a:r>
            <a:r>
              <a:rPr lang="en-US" sz="32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responsibilities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perform general cleaning of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Lance Car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?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6F424-78EB-F043-AE5B-EBC851C44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4" r="32589"/>
          <a:stretch/>
        </p:blipFill>
        <p:spPr>
          <a:xfrm>
            <a:off x="5231424" y="710773"/>
            <a:ext cx="1509485" cy="3757087"/>
          </a:xfrm>
          <a:prstGeom prst="rect">
            <a:avLst/>
          </a:prstGeom>
        </p:spPr>
      </p:pic>
      <p:sp>
        <p:nvSpPr>
          <p:cNvPr id="154" name="Google Shape;154;p18"/>
          <p:cNvSpPr txBox="1"/>
          <p:nvPr/>
        </p:nvSpPr>
        <p:spPr>
          <a:xfrm>
            <a:off x="3926665" y="404633"/>
            <a:ext cx="4119000" cy="6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 err="1"/>
              <a:t>Safety</a:t>
            </a:r>
            <a:r>
              <a:rPr lang="hr-HR" sz="2000" dirty="0"/>
              <a:t> </a:t>
            </a:r>
            <a:r>
              <a:rPr lang="hr-HR" sz="2000" dirty="0" err="1"/>
              <a:t>worker</a:t>
            </a:r>
            <a:r>
              <a:rPr lang="hr-HR" sz="2000" dirty="0"/>
              <a:t> DEMO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BCDD-4838-1F41-ABC6-993FC0AC0845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6825" y="4633462"/>
            <a:ext cx="1440000" cy="1440000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30" y="1563055"/>
            <a:ext cx="3469772" cy="4288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9"/>
          <p:cNvGrpSpPr/>
          <p:nvPr/>
        </p:nvGrpSpPr>
        <p:grpSpPr>
          <a:xfrm>
            <a:off x="11011337" y="6451221"/>
            <a:ext cx="1092539" cy="361856"/>
            <a:chOff x="10967725" y="6316747"/>
            <a:chExt cx="1092539" cy="361856"/>
          </a:xfrm>
        </p:grpSpPr>
        <p:pic>
          <p:nvPicPr>
            <p:cNvPr id="166" name="Google Shape;166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65966" y="6324396"/>
              <a:ext cx="994298" cy="3542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19"/>
            <p:cNvCxnSpPr/>
            <p:nvPr/>
          </p:nvCxnSpPr>
          <p:spPr>
            <a:xfrm>
              <a:off x="10967725" y="6316747"/>
              <a:ext cx="0" cy="3544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9" name="Google Shape;169;p19"/>
          <p:cNvSpPr txBox="1"/>
          <p:nvPr/>
        </p:nvSpPr>
        <p:spPr>
          <a:xfrm>
            <a:off x="269442" y="2866204"/>
            <a:ext cx="2832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Synapse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B&amp;D’s Innovation Hub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18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kickstarter</a:t>
            </a:r>
            <a:endParaRPr sz="18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Startup funder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Mind developer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838200" y="365126"/>
            <a:ext cx="105156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– B&amp;D’s safe.</a:t>
            </a: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members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323797" y="1475825"/>
            <a:ext cx="4138466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 less than </a:t>
            </a: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48h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did what?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Recognize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lang="hr-HR"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(word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pdf)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hr-HR"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NLP for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recognition</a:t>
            </a:r>
            <a:endParaRPr lang="hr-HR"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328000" y="1475825"/>
            <a:ext cx="36369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24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Wrote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bunch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R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lang="hr-HR"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Prepared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Shiny</a:t>
            </a: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 R </a:t>
            </a:r>
            <a:r>
              <a:rPr lang="hr-HR" sz="2400" dirty="0" err="1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lang="hr-HR"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177B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dirty="0">
              <a:solidFill>
                <a:srgbClr val="0177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58DF8-DD68-DE4A-9B23-234C3703AAF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2007" y="4633462"/>
            <a:ext cx="1440000" cy="1440000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FA938-8408-814D-90FB-AF7CF342757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0238" y="4633462"/>
            <a:ext cx="1440000" cy="1440000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8AD69-FE20-6847-83DD-6E9598D0722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0943" y="4633462"/>
            <a:ext cx="1440000" cy="1440000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D7EEBAF8-00D8-1544-9D67-E063273DB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5667" y="111537"/>
            <a:ext cx="6972856" cy="6972856"/>
          </a:xfrm>
          <a:prstGeom prst="rect">
            <a:avLst/>
          </a:prstGeom>
        </p:spPr>
      </p:pic>
      <p:sp>
        <p:nvSpPr>
          <p:cNvPr id="181" name="Google Shape;181;p20"/>
          <p:cNvSpPr txBox="1"/>
          <p:nvPr/>
        </p:nvSpPr>
        <p:spPr>
          <a:xfrm>
            <a:off x="1637745" y="787565"/>
            <a:ext cx="9243900" cy="5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101600" algn="ctr"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safe.</a:t>
            </a:r>
            <a:r>
              <a:rPr lang="en-US" sz="4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</a:p>
          <a:p>
            <a:pPr marL="127000" algn="ctr"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ts val="2000"/>
            </a:pPr>
            <a:r>
              <a:rPr lang="en-US" sz="4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saves  time; lives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57FE026F-74B6-DF47-BDFC-45FABF145572}"/>
              </a:ext>
            </a:extLst>
          </p:cNvPr>
          <p:cNvSpPr/>
          <p:nvPr/>
        </p:nvSpPr>
        <p:spPr>
          <a:xfrm>
            <a:off x="5654040" y="3553570"/>
            <a:ext cx="2941319" cy="62219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DE3-3109-7D49-8E50-C058A373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A1AD9-8994-544C-A5F7-5C5A18DBFE9F}"/>
              </a:ext>
            </a:extLst>
          </p:cNvPr>
          <p:cNvSpPr txBox="1"/>
          <p:nvPr/>
        </p:nvSpPr>
        <p:spPr>
          <a:xfrm>
            <a:off x="838200" y="1690689"/>
            <a:ext cx="107535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Robust end user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Classify all types of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Create summaries per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More advanced text-mining capabilities per document section to allow for:</a:t>
            </a:r>
          </a:p>
          <a:p>
            <a:pPr lvl="2"/>
            <a:r>
              <a:rPr lang="en-US" sz="2800"/>
              <a:t>	more relationship detection</a:t>
            </a:r>
          </a:p>
          <a:p>
            <a:pPr lvl="2"/>
            <a:r>
              <a:rPr lang="en-US" sz="2800"/>
              <a:t>	identification of key points</a:t>
            </a:r>
          </a:p>
          <a:p>
            <a:pPr lvl="2"/>
            <a:r>
              <a:rPr lang="en-US" sz="2800"/>
              <a:t>	cross-refecences with the industry standards (external data)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085C2-D7CC-274A-8464-F5E8DA20152F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6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E8F3C-5BEF-B041-83F7-4C0C1B54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1417320"/>
            <a:ext cx="6674362" cy="445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C8F5BF-F3A6-B642-9026-3304BD53401A}"/>
              </a:ext>
            </a:extLst>
          </p:cNvPr>
          <p:cNvCxnSpPr/>
          <p:nvPr/>
        </p:nvCxnSpPr>
        <p:spPr>
          <a:xfrm>
            <a:off x="533400" y="6309360"/>
            <a:ext cx="11330746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Coffee">
            <a:extLst>
              <a:ext uri="{FF2B5EF4-FFF2-40B4-BE49-F238E27FC236}">
                <a16:creationId xmlns:a16="http://schemas.microsoft.com/office/drawing/2014/main" id="{79FB4E90-A6F3-5C40-AEEA-B93A3C407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" y="5074920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44D564-38CF-3142-8ECE-CD003D425DD8}"/>
              </a:ext>
            </a:extLst>
          </p:cNvPr>
          <p:cNvCxnSpPr/>
          <p:nvPr/>
        </p:nvCxnSpPr>
        <p:spPr>
          <a:xfrm>
            <a:off x="2255520" y="6172200"/>
            <a:ext cx="0" cy="259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029BCF-0E22-694C-9391-195FFEA6CA18}"/>
              </a:ext>
            </a:extLst>
          </p:cNvPr>
          <p:cNvCxnSpPr/>
          <p:nvPr/>
        </p:nvCxnSpPr>
        <p:spPr>
          <a:xfrm>
            <a:off x="9372600" y="6179820"/>
            <a:ext cx="0" cy="259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5B0D1A0-4E9A-7E42-9D1E-91B6CA32EC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45"/>
          <a:stretch/>
        </p:blipFill>
        <p:spPr>
          <a:xfrm>
            <a:off x="9479280" y="4282440"/>
            <a:ext cx="2499545" cy="156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483963-82C9-4446-94ED-294D17744992}"/>
              </a:ext>
            </a:extLst>
          </p:cNvPr>
          <p:cNvSpPr txBox="1"/>
          <p:nvPr/>
        </p:nvSpPr>
        <p:spPr>
          <a:xfrm>
            <a:off x="5222476" y="64312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Timeline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E8F3C-5BEF-B041-83F7-4C0C1B54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16" y="4069080"/>
            <a:ext cx="2880033" cy="192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C8F5BF-F3A6-B642-9026-3304BD53401A}"/>
              </a:ext>
            </a:extLst>
          </p:cNvPr>
          <p:cNvCxnSpPr/>
          <p:nvPr/>
        </p:nvCxnSpPr>
        <p:spPr>
          <a:xfrm>
            <a:off x="533400" y="6309360"/>
            <a:ext cx="11330746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Coffee">
            <a:extLst>
              <a:ext uri="{FF2B5EF4-FFF2-40B4-BE49-F238E27FC236}">
                <a16:creationId xmlns:a16="http://schemas.microsoft.com/office/drawing/2014/main" id="{79FB4E90-A6F3-5C40-AEEA-B93A3C407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" y="4282440"/>
            <a:ext cx="1706880" cy="17068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44D564-38CF-3142-8ECE-CD003D425DD8}"/>
              </a:ext>
            </a:extLst>
          </p:cNvPr>
          <p:cNvCxnSpPr/>
          <p:nvPr/>
        </p:nvCxnSpPr>
        <p:spPr>
          <a:xfrm>
            <a:off x="2758440" y="6172200"/>
            <a:ext cx="0" cy="259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029BCF-0E22-694C-9391-195FFEA6CA18}"/>
              </a:ext>
            </a:extLst>
          </p:cNvPr>
          <p:cNvCxnSpPr/>
          <p:nvPr/>
        </p:nvCxnSpPr>
        <p:spPr>
          <a:xfrm>
            <a:off x="6156960" y="6179820"/>
            <a:ext cx="0" cy="259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5B0D1A0-4E9A-7E42-9D1E-91B6CA32EC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45"/>
          <a:stretch/>
        </p:blipFill>
        <p:spPr>
          <a:xfrm>
            <a:off x="6572526" y="2598123"/>
            <a:ext cx="5406299" cy="3391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483963-82C9-4446-94ED-294D17744992}"/>
              </a:ext>
            </a:extLst>
          </p:cNvPr>
          <p:cNvSpPr txBox="1"/>
          <p:nvPr/>
        </p:nvSpPr>
        <p:spPr>
          <a:xfrm>
            <a:off x="5222476" y="64312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4D1BE-188D-7546-B0DE-D15E2A19B408}"/>
              </a:ext>
            </a:extLst>
          </p:cNvPr>
          <p:cNvSpPr txBox="1"/>
          <p:nvPr/>
        </p:nvSpPr>
        <p:spPr>
          <a:xfrm rot="2884587">
            <a:off x="8520746" y="5425271"/>
            <a:ext cx="122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safe.</a:t>
            </a:r>
            <a:r>
              <a:rPr lang="en-US" sz="1800" b="1" dirty="0">
                <a:solidFill>
                  <a:schemeClr val="accent2"/>
                </a:solidFill>
              </a:rPr>
              <a:t>ly</a:t>
            </a:r>
          </a:p>
        </p:txBody>
      </p:sp>
    </p:spTree>
    <p:extLst>
      <p:ext uri="{BB962C8B-B14F-4D97-AF65-F5344CB8AC3E}">
        <p14:creationId xmlns:p14="http://schemas.microsoft.com/office/powerpoint/2010/main" val="283700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Tablet">
            <a:extLst>
              <a:ext uri="{FF2B5EF4-FFF2-40B4-BE49-F238E27FC236}">
                <a16:creationId xmlns:a16="http://schemas.microsoft.com/office/drawing/2014/main" id="{28C6DE23-BEAA-F540-B9BB-50EA9C48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959" y="-337737"/>
            <a:ext cx="8397815" cy="8397815"/>
          </a:xfrm>
          <a:prstGeom prst="rect">
            <a:avLst/>
          </a:prstGeom>
        </p:spPr>
      </p:pic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9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sz="4400" i="0" u="none" strike="noStrike" cap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sz="440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 language of safety</a:t>
            </a:r>
            <a:endParaRPr sz="440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DA26979-D719-7F40-A6C9-1297ED7AAE4C}"/>
              </a:ext>
            </a:extLst>
          </p:cNvPr>
          <p:cNvSpPr/>
          <p:nvPr/>
        </p:nvSpPr>
        <p:spPr>
          <a:xfrm>
            <a:off x="3527948" y="2140197"/>
            <a:ext cx="5829411" cy="389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type your question here…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0749E5-0B79-E141-B511-2637834F0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528" y="5271038"/>
            <a:ext cx="1054831" cy="4377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80780C-4258-6E41-8F2D-B2818AF7DE4B}"/>
              </a:ext>
            </a:extLst>
          </p:cNvPr>
          <p:cNvSpPr txBox="1"/>
          <p:nvPr/>
        </p:nvSpPr>
        <p:spPr>
          <a:xfrm>
            <a:off x="4587896" y="3410757"/>
            <a:ext cx="3813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Hello Worker! </a:t>
            </a:r>
          </a:p>
          <a:p>
            <a:pPr algn="ctr"/>
            <a:r>
              <a:rPr lang="en-US" sz="2400" dirty="0"/>
              <a:t>How can I help you today?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BC6A-E4A6-6C49-B620-DD2C4BD4601C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048F-37BB-094A-99BB-DA2EA668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60" y="117718"/>
            <a:ext cx="10515600" cy="94908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Magic Solution –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safe.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Google Shape;137;p17">
            <a:extLst>
              <a:ext uri="{FF2B5EF4-FFF2-40B4-BE49-F238E27FC236}">
                <a16:creationId xmlns:a16="http://schemas.microsoft.com/office/drawing/2014/main" id="{C4B6303E-1A15-6747-B4F8-705664FB0F37}"/>
              </a:ext>
            </a:extLst>
          </p:cNvPr>
          <p:cNvCxnSpPr>
            <a:cxnSpLocks/>
          </p:cNvCxnSpPr>
          <p:nvPr/>
        </p:nvCxnSpPr>
        <p:spPr>
          <a:xfrm>
            <a:off x="254111" y="1066800"/>
            <a:ext cx="10879699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39;p17">
            <a:extLst>
              <a:ext uri="{FF2B5EF4-FFF2-40B4-BE49-F238E27FC236}">
                <a16:creationId xmlns:a16="http://schemas.microsoft.com/office/drawing/2014/main" id="{88DCA3C8-DE9A-9B4C-A2F8-FA4FC4E52509}"/>
              </a:ext>
            </a:extLst>
          </p:cNvPr>
          <p:cNvSpPr txBox="1">
            <a:spLocks/>
          </p:cNvSpPr>
          <p:nvPr/>
        </p:nvSpPr>
        <p:spPr>
          <a:xfrm>
            <a:off x="1068450" y="2161607"/>
            <a:ext cx="7572630" cy="381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spcAft>
                <a:spcPts val="1200"/>
              </a:spcAft>
              <a:buClr>
                <a:schemeClr val="lt1"/>
              </a:buClr>
              <a:buSzPts val="2200"/>
            </a:pPr>
            <a:r>
              <a:rPr lang="en-US" sz="2200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Reinvents</a:t>
            </a:r>
            <a:r>
              <a:rPr lang="en-US" sz="22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</a:t>
            </a: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facilitates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</a:t>
            </a: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preparation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process for workers…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  <a:buClr>
                <a:schemeClr val="lt1"/>
              </a:buClr>
              <a:buSzPts val="2200"/>
            </a:pP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recognizing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 to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Clr>
                <a:schemeClr val="lt1"/>
              </a:buClr>
              <a:buSzPts val="2200"/>
            </a:pP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through big amounts of </a:t>
            </a: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</a:t>
            </a:r>
            <a:r>
              <a:rPr lang="en-US" sz="2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documents</a:t>
            </a: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Clr>
                <a:schemeClr val="lt1"/>
              </a:buClr>
              <a:buSzPts val="2200"/>
            </a:pP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appropriate </a:t>
            </a: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worker needs to focus on at that moment</a:t>
            </a:r>
          </a:p>
          <a:p>
            <a:pPr marL="228600" indent="-1016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44;p17">
            <a:extLst>
              <a:ext uri="{FF2B5EF4-FFF2-40B4-BE49-F238E27FC236}">
                <a16:creationId xmlns:a16="http://schemas.microsoft.com/office/drawing/2014/main" id="{34DFDE28-372E-8F4B-B7CD-268222B5BF82}"/>
              </a:ext>
            </a:extLst>
          </p:cNvPr>
          <p:cNvSpPr txBox="1"/>
          <p:nvPr/>
        </p:nvSpPr>
        <p:spPr>
          <a:xfrm>
            <a:off x="81511" y="2059129"/>
            <a:ext cx="1019100" cy="3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  <a:endParaRPr sz="24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  <a:endParaRPr sz="24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r-HR" sz="18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r-HR" sz="18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r-HR" sz="18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237F3A-5984-9D4F-B586-68F19B9F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884" y="1242291"/>
            <a:ext cx="2330099" cy="2368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5A302-5B8E-814A-A85E-583AFB24B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45"/>
          <a:stretch/>
        </p:blipFill>
        <p:spPr>
          <a:xfrm>
            <a:off x="8336280" y="4265502"/>
            <a:ext cx="3692749" cy="231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D5762-A16A-8E42-BEBE-5D98398174A7}"/>
              </a:ext>
            </a:extLst>
          </p:cNvPr>
          <p:cNvCxnSpPr/>
          <p:nvPr/>
        </p:nvCxnSpPr>
        <p:spPr>
          <a:xfrm>
            <a:off x="10338933" y="3492415"/>
            <a:ext cx="0" cy="7730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11E7E2-32E6-4142-9075-E44154A3F212}"/>
              </a:ext>
            </a:extLst>
          </p:cNvPr>
          <p:cNvSpPr txBox="1"/>
          <p:nvPr/>
        </p:nvSpPr>
        <p:spPr>
          <a:xfrm rot="2884587">
            <a:off x="9572307" y="6172030"/>
            <a:ext cx="122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safe.</a:t>
            </a:r>
            <a:r>
              <a:rPr lang="en-US" sz="1800" b="1" dirty="0">
                <a:solidFill>
                  <a:schemeClr val="accent2"/>
                </a:solidFill>
              </a:rPr>
              <a:t>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CE48-04BA-2F4A-94CB-BA889B872DF6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6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5315ED4A-7C70-3C49-AA49-54179A3EF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603" y="1106635"/>
            <a:ext cx="914400" cy="914400"/>
          </a:xfrm>
          <a:prstGeom prst="rect">
            <a:avLst/>
          </a:prstGeom>
        </p:spPr>
      </p:pic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6467CBAD-D887-6748-98DA-1FB916E93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93" y="4444549"/>
            <a:ext cx="914400" cy="914400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25B0F123-EC0A-7443-9606-5D2D6668E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580" y="5564685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770E9854-B796-9A48-9277-9DA51971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583" y="1401122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E658E81-BAB8-E74C-BB6D-42B1DF8B3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480" y="68746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F2462-4EF4-5245-8B24-0BDE3DE2DB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5296" y="2946366"/>
            <a:ext cx="1232586" cy="1232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CA050D-F9E4-3547-A46D-2C127555932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234" r="32589"/>
          <a:stretch/>
        </p:blipFill>
        <p:spPr>
          <a:xfrm>
            <a:off x="5319486" y="1601862"/>
            <a:ext cx="1509485" cy="3757087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9C8DD850-F0C6-6F4D-8E9C-3DA9C7D9E4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0546" y="798890"/>
            <a:ext cx="5363029" cy="5363029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D7554F4D-461A-C44F-9A1F-0578468904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2611" y="2606599"/>
            <a:ext cx="2315029" cy="2315029"/>
          </a:xfrm>
          <a:prstGeom prst="rect">
            <a:avLst/>
          </a:prstGeom>
        </p:spPr>
      </p:pic>
      <p:pic>
        <p:nvPicPr>
          <p:cNvPr id="28" name="Graphic 27" descr="Checklist">
            <a:extLst>
              <a:ext uri="{FF2B5EF4-FFF2-40B4-BE49-F238E27FC236}">
                <a16:creationId xmlns:a16="http://schemas.microsoft.com/office/drawing/2014/main" id="{00809BC5-23F3-EB46-87C8-CC50DDDE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70" y="4644758"/>
            <a:ext cx="914400" cy="914400"/>
          </a:xfrm>
          <a:prstGeom prst="rect">
            <a:avLst/>
          </a:prstGeom>
        </p:spPr>
      </p:pic>
      <p:pic>
        <p:nvPicPr>
          <p:cNvPr id="29" name="Graphic 28" descr="Contract">
            <a:extLst>
              <a:ext uri="{FF2B5EF4-FFF2-40B4-BE49-F238E27FC236}">
                <a16:creationId xmlns:a16="http://schemas.microsoft.com/office/drawing/2014/main" id="{D304847C-FD4A-5147-B20B-824B6E915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5364476"/>
            <a:ext cx="914400" cy="914400"/>
          </a:xfrm>
          <a:prstGeom prst="rect">
            <a:avLst/>
          </a:prstGeom>
        </p:spPr>
      </p:pic>
      <p:pic>
        <p:nvPicPr>
          <p:cNvPr id="30" name="Graphic 29" descr="Contract">
            <a:extLst>
              <a:ext uri="{FF2B5EF4-FFF2-40B4-BE49-F238E27FC236}">
                <a16:creationId xmlns:a16="http://schemas.microsoft.com/office/drawing/2014/main" id="{91F1CEDB-7177-F042-8B0C-BC8D0732C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6077604"/>
            <a:ext cx="914400" cy="914400"/>
          </a:xfrm>
          <a:prstGeom prst="rect">
            <a:avLst/>
          </a:prstGeom>
        </p:spPr>
      </p:pic>
      <p:pic>
        <p:nvPicPr>
          <p:cNvPr id="31" name="Graphic 30" descr="Checklist">
            <a:extLst>
              <a:ext uri="{FF2B5EF4-FFF2-40B4-BE49-F238E27FC236}">
                <a16:creationId xmlns:a16="http://schemas.microsoft.com/office/drawing/2014/main" id="{36DD0602-2A1F-B042-BE46-4EDD5C0D2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82" y="5164267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9F6961-B1B9-9F4A-B6DB-4BFD22393FEE}"/>
              </a:ext>
            </a:extLst>
          </p:cNvPr>
          <p:cNvCxnSpPr>
            <a:cxnSpLocks/>
          </p:cNvCxnSpPr>
          <p:nvPr/>
        </p:nvCxnSpPr>
        <p:spPr>
          <a:xfrm>
            <a:off x="6650467" y="2461987"/>
            <a:ext cx="1492047" cy="231"/>
          </a:xfrm>
          <a:prstGeom prst="straightConnector1">
            <a:avLst/>
          </a:prstGeom>
          <a:ln w="476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DBD1F6-16BB-6648-9A78-0D64CCE84ACC}"/>
              </a:ext>
            </a:extLst>
          </p:cNvPr>
          <p:cNvSpPr/>
          <p:nvPr/>
        </p:nvSpPr>
        <p:spPr>
          <a:xfrm>
            <a:off x="8129358" y="2317376"/>
            <a:ext cx="3525612" cy="28922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SEARCH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6B7D3BE-9A42-2E49-B40D-488EE3876F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5441" y="4234718"/>
            <a:ext cx="1054831" cy="43775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998A692-D18F-0A46-9C33-8EE3CBAF8C0F}"/>
              </a:ext>
            </a:extLst>
          </p:cNvPr>
          <p:cNvSpPr txBox="1"/>
          <p:nvPr/>
        </p:nvSpPr>
        <p:spPr>
          <a:xfrm>
            <a:off x="8898638" y="3310001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Hello Worker! </a:t>
            </a:r>
          </a:p>
          <a:p>
            <a:pPr algn="ctr"/>
            <a:r>
              <a:rPr lang="en-US" dirty="0"/>
              <a:t>How can I help you today?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74787-28A7-D04E-8E59-5701D56FC33A}"/>
              </a:ext>
            </a:extLst>
          </p:cNvPr>
          <p:cNvSpPr txBox="1"/>
          <p:nvPr/>
        </p:nvSpPr>
        <p:spPr>
          <a:xfrm>
            <a:off x="6653473" y="218308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Question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46B722-E6D0-D14D-A907-6F8C4365EEDF}"/>
              </a:ext>
            </a:extLst>
          </p:cNvPr>
          <p:cNvCxnSpPr>
            <a:cxnSpLocks/>
            <a:stCxn id="42" idx="0"/>
            <a:endCxn id="27" idx="0"/>
          </p:cNvCxnSpPr>
          <p:nvPr/>
        </p:nvCxnSpPr>
        <p:spPr>
          <a:xfrm rot="16200000" flipH="1" flipV="1">
            <a:off x="6956533" y="-329032"/>
            <a:ext cx="289223" cy="5582038"/>
          </a:xfrm>
          <a:prstGeom prst="bentConnector3">
            <a:avLst>
              <a:gd name="adj1" fmla="val -420289"/>
            </a:avLst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Document">
            <a:extLst>
              <a:ext uri="{FF2B5EF4-FFF2-40B4-BE49-F238E27FC236}">
                <a16:creationId xmlns:a16="http://schemas.microsoft.com/office/drawing/2014/main" id="{488A4056-1B24-1242-A24F-B94B43160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32" y="2277495"/>
            <a:ext cx="914400" cy="914400"/>
          </a:xfrm>
          <a:prstGeom prst="rect">
            <a:avLst/>
          </a:prstGeom>
        </p:spPr>
      </p:pic>
      <p:pic>
        <p:nvPicPr>
          <p:cNvPr id="110" name="Graphic 109" descr="Document">
            <a:extLst>
              <a:ext uri="{FF2B5EF4-FFF2-40B4-BE49-F238E27FC236}">
                <a16:creationId xmlns:a16="http://schemas.microsoft.com/office/drawing/2014/main" id="{833BF7EA-F38C-8741-B5AD-D8E5E910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48" y="2571982"/>
            <a:ext cx="914400" cy="914400"/>
          </a:xfrm>
          <a:prstGeom prst="rect">
            <a:avLst/>
          </a:prstGeom>
        </p:spPr>
      </p:pic>
      <p:pic>
        <p:nvPicPr>
          <p:cNvPr id="111" name="Graphic 110" descr="Document">
            <a:extLst>
              <a:ext uri="{FF2B5EF4-FFF2-40B4-BE49-F238E27FC236}">
                <a16:creationId xmlns:a16="http://schemas.microsoft.com/office/drawing/2014/main" id="{0A3D6EBE-C103-0E44-A7D6-ACC63C64E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45" y="1858322"/>
            <a:ext cx="914400" cy="914400"/>
          </a:xfrm>
          <a:prstGeom prst="rect">
            <a:avLst/>
          </a:prstGeom>
        </p:spPr>
      </p:pic>
      <p:pic>
        <p:nvPicPr>
          <p:cNvPr id="112" name="Graphic 111" descr="Document">
            <a:extLst>
              <a:ext uri="{FF2B5EF4-FFF2-40B4-BE49-F238E27FC236}">
                <a16:creationId xmlns:a16="http://schemas.microsoft.com/office/drawing/2014/main" id="{B7062025-AF3D-ED4F-91B6-F9D01C3CE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979" y="3299683"/>
            <a:ext cx="914400" cy="914400"/>
          </a:xfrm>
          <a:prstGeom prst="rect">
            <a:avLst/>
          </a:prstGeom>
        </p:spPr>
      </p:pic>
      <p:pic>
        <p:nvPicPr>
          <p:cNvPr id="113" name="Graphic 112" descr="Document">
            <a:extLst>
              <a:ext uri="{FF2B5EF4-FFF2-40B4-BE49-F238E27FC236}">
                <a16:creationId xmlns:a16="http://schemas.microsoft.com/office/drawing/2014/main" id="{E60F9C4D-255E-8A48-9A93-590A3A7C2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59" y="3594170"/>
            <a:ext cx="914400" cy="914400"/>
          </a:xfrm>
          <a:prstGeom prst="rect">
            <a:avLst/>
          </a:prstGeom>
        </p:spPr>
      </p:pic>
      <p:pic>
        <p:nvPicPr>
          <p:cNvPr id="114" name="Graphic 113" descr="Document">
            <a:extLst>
              <a:ext uri="{FF2B5EF4-FFF2-40B4-BE49-F238E27FC236}">
                <a16:creationId xmlns:a16="http://schemas.microsoft.com/office/drawing/2014/main" id="{07FD916E-AC5B-AB4D-B446-429794BB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856" y="2880510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9B84B4-D703-9447-ADFA-C18CEF06D0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81429" y="2280005"/>
            <a:ext cx="1082811" cy="10828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B2475EA-ABDC-4F41-8C4D-DB7102F74EA8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5315ED4A-7C70-3C49-AA49-54179A3EF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603" y="1106635"/>
            <a:ext cx="914400" cy="914400"/>
          </a:xfrm>
          <a:prstGeom prst="rect">
            <a:avLst/>
          </a:prstGeom>
        </p:spPr>
      </p:pic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6467CBAD-D887-6748-98DA-1FB916E93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93" y="4444549"/>
            <a:ext cx="914400" cy="914400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25B0F123-EC0A-7443-9606-5D2D6668E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580" y="5564685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770E9854-B796-9A48-9277-9DA51971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583" y="1401122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E658E81-BAB8-E74C-BB6D-42B1DF8B37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480" y="68746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F2462-4EF4-5245-8B24-0BDE3DE2D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5296" y="2946366"/>
            <a:ext cx="1232586" cy="1232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CA050D-F9E4-3547-A46D-2C127555932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234" r="32589"/>
          <a:stretch/>
        </p:blipFill>
        <p:spPr>
          <a:xfrm>
            <a:off x="5319486" y="1601862"/>
            <a:ext cx="1509485" cy="3757087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9C8DD850-F0C6-6F4D-8E9C-3DA9C7D9E4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10546" y="798890"/>
            <a:ext cx="5363029" cy="5363029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D7554F4D-461A-C44F-9A1F-0578468904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2611" y="2606599"/>
            <a:ext cx="2315029" cy="2315029"/>
          </a:xfrm>
          <a:prstGeom prst="rect">
            <a:avLst/>
          </a:prstGeom>
        </p:spPr>
      </p:pic>
      <p:pic>
        <p:nvPicPr>
          <p:cNvPr id="28" name="Graphic 27" descr="Checklist">
            <a:extLst>
              <a:ext uri="{FF2B5EF4-FFF2-40B4-BE49-F238E27FC236}">
                <a16:creationId xmlns:a16="http://schemas.microsoft.com/office/drawing/2014/main" id="{00809BC5-23F3-EB46-87C8-CC50DDDE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70" y="4644758"/>
            <a:ext cx="914400" cy="914400"/>
          </a:xfrm>
          <a:prstGeom prst="rect">
            <a:avLst/>
          </a:prstGeom>
        </p:spPr>
      </p:pic>
      <p:pic>
        <p:nvPicPr>
          <p:cNvPr id="29" name="Graphic 28" descr="Contract">
            <a:extLst>
              <a:ext uri="{FF2B5EF4-FFF2-40B4-BE49-F238E27FC236}">
                <a16:creationId xmlns:a16="http://schemas.microsoft.com/office/drawing/2014/main" id="{D304847C-FD4A-5147-B20B-824B6E915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5364476"/>
            <a:ext cx="914400" cy="914400"/>
          </a:xfrm>
          <a:prstGeom prst="rect">
            <a:avLst/>
          </a:prstGeom>
        </p:spPr>
      </p:pic>
      <p:pic>
        <p:nvPicPr>
          <p:cNvPr id="30" name="Graphic 29" descr="Contract">
            <a:extLst>
              <a:ext uri="{FF2B5EF4-FFF2-40B4-BE49-F238E27FC236}">
                <a16:creationId xmlns:a16="http://schemas.microsoft.com/office/drawing/2014/main" id="{91F1CEDB-7177-F042-8B0C-BC8D0732C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6077604"/>
            <a:ext cx="914400" cy="914400"/>
          </a:xfrm>
          <a:prstGeom prst="rect">
            <a:avLst/>
          </a:prstGeom>
        </p:spPr>
      </p:pic>
      <p:pic>
        <p:nvPicPr>
          <p:cNvPr id="31" name="Graphic 30" descr="Checklist">
            <a:extLst>
              <a:ext uri="{FF2B5EF4-FFF2-40B4-BE49-F238E27FC236}">
                <a16:creationId xmlns:a16="http://schemas.microsoft.com/office/drawing/2014/main" id="{36DD0602-2A1F-B042-BE46-4EDD5C0D2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82" y="5164267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9F6961-B1B9-9F4A-B6DB-4BFD22393FEE}"/>
              </a:ext>
            </a:extLst>
          </p:cNvPr>
          <p:cNvCxnSpPr>
            <a:cxnSpLocks/>
          </p:cNvCxnSpPr>
          <p:nvPr/>
        </p:nvCxnSpPr>
        <p:spPr>
          <a:xfrm>
            <a:off x="6650467" y="2461987"/>
            <a:ext cx="1492047" cy="231"/>
          </a:xfrm>
          <a:prstGeom prst="straightConnector1">
            <a:avLst/>
          </a:prstGeom>
          <a:ln w="476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DBD1F6-16BB-6648-9A78-0D64CCE84ACC}"/>
              </a:ext>
            </a:extLst>
          </p:cNvPr>
          <p:cNvSpPr/>
          <p:nvPr/>
        </p:nvSpPr>
        <p:spPr>
          <a:xfrm>
            <a:off x="8129358" y="2317376"/>
            <a:ext cx="3525612" cy="28922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SEARCH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6B7D3BE-9A42-2E49-B40D-488EE3876F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65441" y="4234718"/>
            <a:ext cx="1054831" cy="43775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998A692-D18F-0A46-9C33-8EE3CBAF8C0F}"/>
              </a:ext>
            </a:extLst>
          </p:cNvPr>
          <p:cNvSpPr txBox="1"/>
          <p:nvPr/>
        </p:nvSpPr>
        <p:spPr>
          <a:xfrm>
            <a:off x="8898638" y="3310001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Hello Worker! </a:t>
            </a:r>
          </a:p>
          <a:p>
            <a:pPr algn="ctr"/>
            <a:r>
              <a:rPr lang="en-US" dirty="0"/>
              <a:t>How can I help you today?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74787-28A7-D04E-8E59-5701D56FC33A}"/>
              </a:ext>
            </a:extLst>
          </p:cNvPr>
          <p:cNvSpPr txBox="1"/>
          <p:nvPr/>
        </p:nvSpPr>
        <p:spPr>
          <a:xfrm>
            <a:off x="6653473" y="218308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Question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46B722-E6D0-D14D-A907-6F8C4365EEDF}"/>
              </a:ext>
            </a:extLst>
          </p:cNvPr>
          <p:cNvCxnSpPr>
            <a:cxnSpLocks/>
            <a:stCxn id="42" idx="0"/>
            <a:endCxn id="27" idx="0"/>
          </p:cNvCxnSpPr>
          <p:nvPr/>
        </p:nvCxnSpPr>
        <p:spPr>
          <a:xfrm rot="16200000" flipH="1" flipV="1">
            <a:off x="6956533" y="-329032"/>
            <a:ext cx="289223" cy="5582038"/>
          </a:xfrm>
          <a:prstGeom prst="bentConnector3">
            <a:avLst>
              <a:gd name="adj1" fmla="val -420289"/>
            </a:avLst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9">
            <a:extLst>
              <a:ext uri="{FF2B5EF4-FFF2-40B4-BE49-F238E27FC236}">
                <a16:creationId xmlns:a16="http://schemas.microsoft.com/office/drawing/2014/main" id="{CC916148-0031-364B-A36C-A8070EA0DFE5}"/>
              </a:ext>
            </a:extLst>
          </p:cNvPr>
          <p:cNvCxnSpPr>
            <a:cxnSpLocks/>
          </p:cNvCxnSpPr>
          <p:nvPr/>
        </p:nvCxnSpPr>
        <p:spPr>
          <a:xfrm rot="10800000">
            <a:off x="1552030" y="1151960"/>
            <a:ext cx="2147541" cy="1452087"/>
          </a:xfrm>
          <a:prstGeom prst="bentConnector3">
            <a:avLst>
              <a:gd name="adj1" fmla="val 325"/>
            </a:avLst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EAA2BCA-DEAA-8343-884F-2D04F36B0E28}"/>
              </a:ext>
            </a:extLst>
          </p:cNvPr>
          <p:cNvSpPr txBox="1"/>
          <p:nvPr/>
        </p:nvSpPr>
        <p:spPr>
          <a:xfrm>
            <a:off x="1797604" y="119061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Search &amp; find docs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7A655C-B3C5-864D-8D18-39C137A8D106}"/>
              </a:ext>
            </a:extLst>
          </p:cNvPr>
          <p:cNvSpPr txBox="1"/>
          <p:nvPr/>
        </p:nvSpPr>
        <p:spPr>
          <a:xfrm>
            <a:off x="1618201" y="2577792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Search &amp; </a:t>
            </a:r>
            <a:r>
              <a:rPr lang="en-US" sz="1200" i="1"/>
              <a:t>find docs</a:t>
            </a:r>
            <a:endParaRPr lang="en-US" sz="1200" i="1" dirty="0"/>
          </a:p>
        </p:txBody>
      </p:sp>
      <p:pic>
        <p:nvPicPr>
          <p:cNvPr id="109" name="Graphic 108" descr="Document">
            <a:extLst>
              <a:ext uri="{FF2B5EF4-FFF2-40B4-BE49-F238E27FC236}">
                <a16:creationId xmlns:a16="http://schemas.microsoft.com/office/drawing/2014/main" id="{488A4056-1B24-1242-A24F-B94B43160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32" y="2277495"/>
            <a:ext cx="914400" cy="914400"/>
          </a:xfrm>
          <a:prstGeom prst="rect">
            <a:avLst/>
          </a:prstGeom>
        </p:spPr>
      </p:pic>
      <p:pic>
        <p:nvPicPr>
          <p:cNvPr id="110" name="Graphic 109" descr="Document">
            <a:extLst>
              <a:ext uri="{FF2B5EF4-FFF2-40B4-BE49-F238E27FC236}">
                <a16:creationId xmlns:a16="http://schemas.microsoft.com/office/drawing/2014/main" id="{833BF7EA-F38C-8741-B5AD-D8E5E9103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7848" y="2571982"/>
            <a:ext cx="914400" cy="914400"/>
          </a:xfrm>
          <a:prstGeom prst="rect">
            <a:avLst/>
          </a:prstGeom>
        </p:spPr>
      </p:pic>
      <p:pic>
        <p:nvPicPr>
          <p:cNvPr id="111" name="Graphic 110" descr="Document">
            <a:extLst>
              <a:ext uri="{FF2B5EF4-FFF2-40B4-BE49-F238E27FC236}">
                <a16:creationId xmlns:a16="http://schemas.microsoft.com/office/drawing/2014/main" id="{0A3D6EBE-C103-0E44-A7D6-ACC63C64E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45" y="1858322"/>
            <a:ext cx="914400" cy="914400"/>
          </a:xfrm>
          <a:prstGeom prst="rect">
            <a:avLst/>
          </a:prstGeom>
        </p:spPr>
      </p:pic>
      <p:pic>
        <p:nvPicPr>
          <p:cNvPr id="112" name="Graphic 111" descr="Document">
            <a:extLst>
              <a:ext uri="{FF2B5EF4-FFF2-40B4-BE49-F238E27FC236}">
                <a16:creationId xmlns:a16="http://schemas.microsoft.com/office/drawing/2014/main" id="{B7062025-AF3D-ED4F-91B6-F9D01C3CE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979" y="3299683"/>
            <a:ext cx="914400" cy="914400"/>
          </a:xfrm>
          <a:prstGeom prst="rect">
            <a:avLst/>
          </a:prstGeom>
        </p:spPr>
      </p:pic>
      <p:pic>
        <p:nvPicPr>
          <p:cNvPr id="113" name="Graphic 112" descr="Document">
            <a:extLst>
              <a:ext uri="{FF2B5EF4-FFF2-40B4-BE49-F238E27FC236}">
                <a16:creationId xmlns:a16="http://schemas.microsoft.com/office/drawing/2014/main" id="{E60F9C4D-255E-8A48-9A93-590A3A7C2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59" y="3594170"/>
            <a:ext cx="914400" cy="914400"/>
          </a:xfrm>
          <a:prstGeom prst="rect">
            <a:avLst/>
          </a:prstGeom>
        </p:spPr>
      </p:pic>
      <p:pic>
        <p:nvPicPr>
          <p:cNvPr id="114" name="Graphic 113" descr="Document">
            <a:extLst>
              <a:ext uri="{FF2B5EF4-FFF2-40B4-BE49-F238E27FC236}">
                <a16:creationId xmlns:a16="http://schemas.microsoft.com/office/drawing/2014/main" id="{07FD916E-AC5B-AB4D-B446-429794BB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856" y="2880510"/>
            <a:ext cx="914400" cy="914400"/>
          </a:xfrm>
          <a:prstGeom prst="rect">
            <a:avLst/>
          </a:prstGeom>
        </p:spPr>
      </p:pic>
      <p:cxnSp>
        <p:nvCxnSpPr>
          <p:cNvPr id="115" name="Straight Arrow Connector 49">
            <a:extLst>
              <a:ext uri="{FF2B5EF4-FFF2-40B4-BE49-F238E27FC236}">
                <a16:creationId xmlns:a16="http://schemas.microsoft.com/office/drawing/2014/main" id="{D5B322AB-3079-BF49-9B84-4EDF08A54F80}"/>
              </a:ext>
            </a:extLst>
          </p:cNvPr>
          <p:cNvCxnSpPr>
            <a:cxnSpLocks/>
          </p:cNvCxnSpPr>
          <p:nvPr/>
        </p:nvCxnSpPr>
        <p:spPr>
          <a:xfrm flipH="1" flipV="1">
            <a:off x="1276843" y="2835029"/>
            <a:ext cx="1964746" cy="14336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19B84B4-D703-9447-ADFA-C18CEF06D0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1429" y="2280005"/>
            <a:ext cx="1082811" cy="10828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A48EA42-7015-5B4C-944B-BA21A2FACB6B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3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5315ED4A-7C70-3C49-AA49-54179A3EF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603" y="1106635"/>
            <a:ext cx="914400" cy="914400"/>
          </a:xfrm>
          <a:prstGeom prst="rect">
            <a:avLst/>
          </a:prstGeom>
        </p:spPr>
      </p:pic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6467CBAD-D887-6748-98DA-1FB916E93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93" y="4444549"/>
            <a:ext cx="914400" cy="914400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25B0F123-EC0A-7443-9606-5D2D6668E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580" y="5564685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770E9854-B796-9A48-9277-9DA51971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583" y="1401122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E658E81-BAB8-E74C-BB6D-42B1DF8B37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480" y="68746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F2462-4EF4-5245-8B24-0BDE3DE2D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5296" y="2946366"/>
            <a:ext cx="1232586" cy="1232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CA050D-F9E4-3547-A46D-2C127555932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234" r="32589"/>
          <a:stretch/>
        </p:blipFill>
        <p:spPr>
          <a:xfrm>
            <a:off x="5319486" y="1601862"/>
            <a:ext cx="1509485" cy="3757087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9C8DD850-F0C6-6F4D-8E9C-3DA9C7D9E4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10546" y="798890"/>
            <a:ext cx="5363029" cy="5363029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D7554F4D-461A-C44F-9A1F-0578468904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2611" y="2606599"/>
            <a:ext cx="2315029" cy="2315029"/>
          </a:xfrm>
          <a:prstGeom prst="rect">
            <a:avLst/>
          </a:prstGeom>
        </p:spPr>
      </p:pic>
      <p:pic>
        <p:nvPicPr>
          <p:cNvPr id="28" name="Graphic 27" descr="Checklist">
            <a:extLst>
              <a:ext uri="{FF2B5EF4-FFF2-40B4-BE49-F238E27FC236}">
                <a16:creationId xmlns:a16="http://schemas.microsoft.com/office/drawing/2014/main" id="{00809BC5-23F3-EB46-87C8-CC50DDDE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70" y="4644758"/>
            <a:ext cx="914400" cy="914400"/>
          </a:xfrm>
          <a:prstGeom prst="rect">
            <a:avLst/>
          </a:prstGeom>
        </p:spPr>
      </p:pic>
      <p:pic>
        <p:nvPicPr>
          <p:cNvPr id="29" name="Graphic 28" descr="Contract">
            <a:extLst>
              <a:ext uri="{FF2B5EF4-FFF2-40B4-BE49-F238E27FC236}">
                <a16:creationId xmlns:a16="http://schemas.microsoft.com/office/drawing/2014/main" id="{D304847C-FD4A-5147-B20B-824B6E915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5364476"/>
            <a:ext cx="914400" cy="914400"/>
          </a:xfrm>
          <a:prstGeom prst="rect">
            <a:avLst/>
          </a:prstGeom>
        </p:spPr>
      </p:pic>
      <p:pic>
        <p:nvPicPr>
          <p:cNvPr id="30" name="Graphic 29" descr="Contract">
            <a:extLst>
              <a:ext uri="{FF2B5EF4-FFF2-40B4-BE49-F238E27FC236}">
                <a16:creationId xmlns:a16="http://schemas.microsoft.com/office/drawing/2014/main" id="{91F1CEDB-7177-F042-8B0C-BC8D0732C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6077604"/>
            <a:ext cx="914400" cy="914400"/>
          </a:xfrm>
          <a:prstGeom prst="rect">
            <a:avLst/>
          </a:prstGeom>
        </p:spPr>
      </p:pic>
      <p:pic>
        <p:nvPicPr>
          <p:cNvPr id="31" name="Graphic 30" descr="Checklist">
            <a:extLst>
              <a:ext uri="{FF2B5EF4-FFF2-40B4-BE49-F238E27FC236}">
                <a16:creationId xmlns:a16="http://schemas.microsoft.com/office/drawing/2014/main" id="{36DD0602-2A1F-B042-BE46-4EDD5C0D2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82" y="5164267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9F6961-B1B9-9F4A-B6DB-4BFD22393FEE}"/>
              </a:ext>
            </a:extLst>
          </p:cNvPr>
          <p:cNvCxnSpPr>
            <a:cxnSpLocks/>
          </p:cNvCxnSpPr>
          <p:nvPr/>
        </p:nvCxnSpPr>
        <p:spPr>
          <a:xfrm>
            <a:off x="6650467" y="2461987"/>
            <a:ext cx="1492047" cy="231"/>
          </a:xfrm>
          <a:prstGeom prst="straightConnector1">
            <a:avLst/>
          </a:prstGeom>
          <a:ln w="476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DBD1F6-16BB-6648-9A78-0D64CCE84ACC}"/>
              </a:ext>
            </a:extLst>
          </p:cNvPr>
          <p:cNvSpPr/>
          <p:nvPr/>
        </p:nvSpPr>
        <p:spPr>
          <a:xfrm>
            <a:off x="8129358" y="2317376"/>
            <a:ext cx="3525612" cy="28922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SEARCH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6B7D3BE-9A42-2E49-B40D-488EE3876F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65441" y="4234718"/>
            <a:ext cx="1054831" cy="43775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998A692-D18F-0A46-9C33-8EE3CBAF8C0F}"/>
              </a:ext>
            </a:extLst>
          </p:cNvPr>
          <p:cNvSpPr txBox="1"/>
          <p:nvPr/>
        </p:nvSpPr>
        <p:spPr>
          <a:xfrm>
            <a:off x="8898638" y="3310001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Hello Worker! </a:t>
            </a:r>
          </a:p>
          <a:p>
            <a:pPr algn="ctr"/>
            <a:r>
              <a:rPr lang="en-US" dirty="0"/>
              <a:t>How can I help you today?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74787-28A7-D04E-8E59-5701D56FC33A}"/>
              </a:ext>
            </a:extLst>
          </p:cNvPr>
          <p:cNvSpPr txBox="1"/>
          <p:nvPr/>
        </p:nvSpPr>
        <p:spPr>
          <a:xfrm>
            <a:off x="6653473" y="218308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Question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46B722-E6D0-D14D-A907-6F8C4365EEDF}"/>
              </a:ext>
            </a:extLst>
          </p:cNvPr>
          <p:cNvCxnSpPr>
            <a:cxnSpLocks/>
            <a:stCxn id="42" idx="0"/>
            <a:endCxn id="27" idx="0"/>
          </p:cNvCxnSpPr>
          <p:nvPr/>
        </p:nvCxnSpPr>
        <p:spPr>
          <a:xfrm rot="16200000" flipH="1" flipV="1">
            <a:off x="6956533" y="-329032"/>
            <a:ext cx="289223" cy="5582038"/>
          </a:xfrm>
          <a:prstGeom prst="bentConnector3">
            <a:avLst>
              <a:gd name="adj1" fmla="val -420289"/>
            </a:avLst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9">
            <a:extLst>
              <a:ext uri="{FF2B5EF4-FFF2-40B4-BE49-F238E27FC236}">
                <a16:creationId xmlns:a16="http://schemas.microsoft.com/office/drawing/2014/main" id="{CC916148-0031-364B-A36C-A8070EA0DFE5}"/>
              </a:ext>
            </a:extLst>
          </p:cNvPr>
          <p:cNvCxnSpPr>
            <a:cxnSpLocks/>
          </p:cNvCxnSpPr>
          <p:nvPr/>
        </p:nvCxnSpPr>
        <p:spPr>
          <a:xfrm rot="10800000">
            <a:off x="1552030" y="1151960"/>
            <a:ext cx="2147541" cy="1452087"/>
          </a:xfrm>
          <a:prstGeom prst="bentConnector3">
            <a:avLst>
              <a:gd name="adj1" fmla="val 325"/>
            </a:avLst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9">
            <a:extLst>
              <a:ext uri="{FF2B5EF4-FFF2-40B4-BE49-F238E27FC236}">
                <a16:creationId xmlns:a16="http://schemas.microsoft.com/office/drawing/2014/main" id="{24C9A2C6-863A-EF40-B930-E0425230E337}"/>
              </a:ext>
            </a:extLst>
          </p:cNvPr>
          <p:cNvCxnSpPr>
            <a:cxnSpLocks/>
          </p:cNvCxnSpPr>
          <p:nvPr/>
        </p:nvCxnSpPr>
        <p:spPr>
          <a:xfrm rot="10800000">
            <a:off x="1060753" y="3123555"/>
            <a:ext cx="2180838" cy="270406"/>
          </a:xfrm>
          <a:prstGeom prst="bentConnector3">
            <a:avLst>
              <a:gd name="adj1" fmla="val 18553"/>
            </a:avLst>
          </a:prstGeom>
          <a:ln w="25400">
            <a:solidFill>
              <a:schemeClr val="accent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9">
            <a:extLst>
              <a:ext uri="{FF2B5EF4-FFF2-40B4-BE49-F238E27FC236}">
                <a16:creationId xmlns:a16="http://schemas.microsoft.com/office/drawing/2014/main" id="{A869FD78-18DA-994D-8255-BE1503DA21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561" y="1695381"/>
            <a:ext cx="2317563" cy="1577928"/>
          </a:xfrm>
          <a:prstGeom prst="bentConnector3">
            <a:avLst>
              <a:gd name="adj1" fmla="val 76304"/>
            </a:avLst>
          </a:prstGeom>
          <a:ln w="25400">
            <a:solidFill>
              <a:schemeClr val="accent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EAA2BCA-DEAA-8343-884F-2D04F36B0E28}"/>
              </a:ext>
            </a:extLst>
          </p:cNvPr>
          <p:cNvSpPr txBox="1"/>
          <p:nvPr/>
        </p:nvSpPr>
        <p:spPr>
          <a:xfrm>
            <a:off x="1797604" y="119061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Search &amp; find docs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7A655C-B3C5-864D-8D18-39C137A8D106}"/>
              </a:ext>
            </a:extLst>
          </p:cNvPr>
          <p:cNvSpPr txBox="1"/>
          <p:nvPr/>
        </p:nvSpPr>
        <p:spPr>
          <a:xfrm>
            <a:off x="1833823" y="318757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Find topics</a:t>
            </a:r>
          </a:p>
        </p:txBody>
      </p:sp>
      <p:pic>
        <p:nvPicPr>
          <p:cNvPr id="109" name="Graphic 108" descr="Document">
            <a:extLst>
              <a:ext uri="{FF2B5EF4-FFF2-40B4-BE49-F238E27FC236}">
                <a16:creationId xmlns:a16="http://schemas.microsoft.com/office/drawing/2014/main" id="{488A4056-1B24-1242-A24F-B94B43160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32" y="2277495"/>
            <a:ext cx="914400" cy="914400"/>
          </a:xfrm>
          <a:prstGeom prst="rect">
            <a:avLst/>
          </a:prstGeom>
        </p:spPr>
      </p:pic>
      <p:pic>
        <p:nvPicPr>
          <p:cNvPr id="110" name="Graphic 109" descr="Document">
            <a:extLst>
              <a:ext uri="{FF2B5EF4-FFF2-40B4-BE49-F238E27FC236}">
                <a16:creationId xmlns:a16="http://schemas.microsoft.com/office/drawing/2014/main" id="{833BF7EA-F38C-8741-B5AD-D8E5E9103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7848" y="2571982"/>
            <a:ext cx="914400" cy="914400"/>
          </a:xfrm>
          <a:prstGeom prst="rect">
            <a:avLst/>
          </a:prstGeom>
        </p:spPr>
      </p:pic>
      <p:pic>
        <p:nvPicPr>
          <p:cNvPr id="111" name="Graphic 110" descr="Document">
            <a:extLst>
              <a:ext uri="{FF2B5EF4-FFF2-40B4-BE49-F238E27FC236}">
                <a16:creationId xmlns:a16="http://schemas.microsoft.com/office/drawing/2014/main" id="{0A3D6EBE-C103-0E44-A7D6-ACC63C64E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45" y="1858322"/>
            <a:ext cx="914400" cy="914400"/>
          </a:xfrm>
          <a:prstGeom prst="rect">
            <a:avLst/>
          </a:prstGeom>
        </p:spPr>
      </p:pic>
      <p:pic>
        <p:nvPicPr>
          <p:cNvPr id="112" name="Graphic 111" descr="Document">
            <a:extLst>
              <a:ext uri="{FF2B5EF4-FFF2-40B4-BE49-F238E27FC236}">
                <a16:creationId xmlns:a16="http://schemas.microsoft.com/office/drawing/2014/main" id="{B7062025-AF3D-ED4F-91B6-F9D01C3CE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979" y="3299683"/>
            <a:ext cx="914400" cy="914400"/>
          </a:xfrm>
          <a:prstGeom prst="rect">
            <a:avLst/>
          </a:prstGeom>
        </p:spPr>
      </p:pic>
      <p:pic>
        <p:nvPicPr>
          <p:cNvPr id="113" name="Graphic 112" descr="Document">
            <a:extLst>
              <a:ext uri="{FF2B5EF4-FFF2-40B4-BE49-F238E27FC236}">
                <a16:creationId xmlns:a16="http://schemas.microsoft.com/office/drawing/2014/main" id="{E60F9C4D-255E-8A48-9A93-590A3A7C2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59" y="3594170"/>
            <a:ext cx="914400" cy="914400"/>
          </a:xfrm>
          <a:prstGeom prst="rect">
            <a:avLst/>
          </a:prstGeom>
        </p:spPr>
      </p:pic>
      <p:pic>
        <p:nvPicPr>
          <p:cNvPr id="114" name="Graphic 113" descr="Document">
            <a:extLst>
              <a:ext uri="{FF2B5EF4-FFF2-40B4-BE49-F238E27FC236}">
                <a16:creationId xmlns:a16="http://schemas.microsoft.com/office/drawing/2014/main" id="{07FD916E-AC5B-AB4D-B446-429794BB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856" y="2880510"/>
            <a:ext cx="914400" cy="914400"/>
          </a:xfrm>
          <a:prstGeom prst="rect">
            <a:avLst/>
          </a:prstGeom>
        </p:spPr>
      </p:pic>
      <p:cxnSp>
        <p:nvCxnSpPr>
          <p:cNvPr id="115" name="Straight Arrow Connector 49">
            <a:extLst>
              <a:ext uri="{FF2B5EF4-FFF2-40B4-BE49-F238E27FC236}">
                <a16:creationId xmlns:a16="http://schemas.microsoft.com/office/drawing/2014/main" id="{D5B322AB-3079-BF49-9B84-4EDF08A54F80}"/>
              </a:ext>
            </a:extLst>
          </p:cNvPr>
          <p:cNvCxnSpPr>
            <a:cxnSpLocks/>
          </p:cNvCxnSpPr>
          <p:nvPr/>
        </p:nvCxnSpPr>
        <p:spPr>
          <a:xfrm flipH="1" flipV="1">
            <a:off x="1276843" y="2835029"/>
            <a:ext cx="1964746" cy="14336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19B84B4-D703-9447-ADFA-C18CEF06D0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1429" y="2280005"/>
            <a:ext cx="1082811" cy="108281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E7A5224-F541-2243-8C5F-D583058D6EAD}"/>
              </a:ext>
            </a:extLst>
          </p:cNvPr>
          <p:cNvSpPr txBox="1"/>
          <p:nvPr/>
        </p:nvSpPr>
        <p:spPr>
          <a:xfrm>
            <a:off x="1833823" y="1831086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Find topics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50D4DD-D512-824E-A860-76BC22846A93}"/>
              </a:ext>
            </a:extLst>
          </p:cNvPr>
          <p:cNvSpPr txBox="1"/>
          <p:nvPr/>
        </p:nvSpPr>
        <p:spPr>
          <a:xfrm>
            <a:off x="1618201" y="2577792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Search &amp; find docs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3138B-8E25-8B4A-9614-2026A65186A5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6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46B722-E6D0-D14D-A907-6F8C4365EED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023360" y="4672476"/>
            <a:ext cx="5868701" cy="491791"/>
          </a:xfrm>
          <a:prstGeom prst="bentConnector4">
            <a:avLst>
              <a:gd name="adj1" fmla="val 407"/>
              <a:gd name="adj2" fmla="val 254944"/>
            </a:avLst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5315ED4A-7C70-3C49-AA49-54179A3EF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603" y="1106635"/>
            <a:ext cx="914400" cy="914400"/>
          </a:xfrm>
          <a:prstGeom prst="rect">
            <a:avLst/>
          </a:prstGeom>
        </p:spPr>
      </p:pic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6467CBAD-D887-6748-98DA-1FB916E93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93" y="4444549"/>
            <a:ext cx="914400" cy="914400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25B0F123-EC0A-7443-9606-5D2D6668E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580" y="5564685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770E9854-B796-9A48-9277-9DA51971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583" y="1401122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E658E81-BAB8-E74C-BB6D-42B1DF8B37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480" y="68746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F2462-4EF4-5245-8B24-0BDE3DE2D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5296" y="2946366"/>
            <a:ext cx="1232586" cy="1232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CA050D-F9E4-3547-A46D-2C127555932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234" r="32589"/>
          <a:stretch/>
        </p:blipFill>
        <p:spPr>
          <a:xfrm>
            <a:off x="5319486" y="1601862"/>
            <a:ext cx="1509485" cy="3757087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D7554F4D-461A-C44F-9A1F-0578468904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2611" y="2606599"/>
            <a:ext cx="2315029" cy="2315029"/>
          </a:xfrm>
          <a:prstGeom prst="rect">
            <a:avLst/>
          </a:prstGeom>
        </p:spPr>
      </p:pic>
      <p:pic>
        <p:nvPicPr>
          <p:cNvPr id="28" name="Graphic 27" descr="Checklist">
            <a:extLst>
              <a:ext uri="{FF2B5EF4-FFF2-40B4-BE49-F238E27FC236}">
                <a16:creationId xmlns:a16="http://schemas.microsoft.com/office/drawing/2014/main" id="{00809BC5-23F3-EB46-87C8-CC50DDDE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70" y="4644758"/>
            <a:ext cx="914400" cy="914400"/>
          </a:xfrm>
          <a:prstGeom prst="rect">
            <a:avLst/>
          </a:prstGeom>
        </p:spPr>
      </p:pic>
      <p:pic>
        <p:nvPicPr>
          <p:cNvPr id="29" name="Graphic 28" descr="Contract">
            <a:extLst>
              <a:ext uri="{FF2B5EF4-FFF2-40B4-BE49-F238E27FC236}">
                <a16:creationId xmlns:a16="http://schemas.microsoft.com/office/drawing/2014/main" id="{D304847C-FD4A-5147-B20B-824B6E915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5364476"/>
            <a:ext cx="914400" cy="914400"/>
          </a:xfrm>
          <a:prstGeom prst="rect">
            <a:avLst/>
          </a:prstGeom>
        </p:spPr>
      </p:pic>
      <p:pic>
        <p:nvPicPr>
          <p:cNvPr id="30" name="Graphic 29" descr="Contract">
            <a:extLst>
              <a:ext uri="{FF2B5EF4-FFF2-40B4-BE49-F238E27FC236}">
                <a16:creationId xmlns:a16="http://schemas.microsoft.com/office/drawing/2014/main" id="{91F1CEDB-7177-F042-8B0C-BC8D0732C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756" y="6077604"/>
            <a:ext cx="914400" cy="914400"/>
          </a:xfrm>
          <a:prstGeom prst="rect">
            <a:avLst/>
          </a:prstGeom>
        </p:spPr>
      </p:pic>
      <p:pic>
        <p:nvPicPr>
          <p:cNvPr id="31" name="Graphic 30" descr="Checklist">
            <a:extLst>
              <a:ext uri="{FF2B5EF4-FFF2-40B4-BE49-F238E27FC236}">
                <a16:creationId xmlns:a16="http://schemas.microsoft.com/office/drawing/2014/main" id="{36DD0602-2A1F-B042-BE46-4EDD5C0D2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82" y="5164267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9F6961-B1B9-9F4A-B6DB-4BFD22393FEE}"/>
              </a:ext>
            </a:extLst>
          </p:cNvPr>
          <p:cNvCxnSpPr>
            <a:cxnSpLocks/>
          </p:cNvCxnSpPr>
          <p:nvPr/>
        </p:nvCxnSpPr>
        <p:spPr>
          <a:xfrm>
            <a:off x="6650467" y="2461987"/>
            <a:ext cx="1492047" cy="231"/>
          </a:xfrm>
          <a:prstGeom prst="straightConnector1">
            <a:avLst/>
          </a:prstGeom>
          <a:ln w="476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674787-28A7-D04E-8E59-5701D56FC33A}"/>
              </a:ext>
            </a:extLst>
          </p:cNvPr>
          <p:cNvSpPr txBox="1"/>
          <p:nvPr/>
        </p:nvSpPr>
        <p:spPr>
          <a:xfrm>
            <a:off x="6653473" y="218308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Question</a:t>
            </a:r>
          </a:p>
        </p:txBody>
      </p:sp>
      <p:cxnSp>
        <p:nvCxnSpPr>
          <p:cNvPr id="58" name="Straight Arrow Connector 49">
            <a:extLst>
              <a:ext uri="{FF2B5EF4-FFF2-40B4-BE49-F238E27FC236}">
                <a16:creationId xmlns:a16="http://schemas.microsoft.com/office/drawing/2014/main" id="{CC916148-0031-364B-A36C-A8070EA0DFE5}"/>
              </a:ext>
            </a:extLst>
          </p:cNvPr>
          <p:cNvCxnSpPr>
            <a:cxnSpLocks/>
          </p:cNvCxnSpPr>
          <p:nvPr/>
        </p:nvCxnSpPr>
        <p:spPr>
          <a:xfrm rot="10800000">
            <a:off x="1552030" y="1151960"/>
            <a:ext cx="2147541" cy="1452087"/>
          </a:xfrm>
          <a:prstGeom prst="bentConnector3">
            <a:avLst>
              <a:gd name="adj1" fmla="val 325"/>
            </a:avLst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9">
            <a:extLst>
              <a:ext uri="{FF2B5EF4-FFF2-40B4-BE49-F238E27FC236}">
                <a16:creationId xmlns:a16="http://schemas.microsoft.com/office/drawing/2014/main" id="{24C9A2C6-863A-EF40-B930-E0425230E337}"/>
              </a:ext>
            </a:extLst>
          </p:cNvPr>
          <p:cNvCxnSpPr>
            <a:cxnSpLocks/>
          </p:cNvCxnSpPr>
          <p:nvPr/>
        </p:nvCxnSpPr>
        <p:spPr>
          <a:xfrm rot="10800000">
            <a:off x="1060753" y="3123555"/>
            <a:ext cx="2180838" cy="270406"/>
          </a:xfrm>
          <a:prstGeom prst="bentConnector3">
            <a:avLst>
              <a:gd name="adj1" fmla="val 18553"/>
            </a:avLst>
          </a:prstGeom>
          <a:ln w="25400">
            <a:solidFill>
              <a:schemeClr val="accent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9">
            <a:extLst>
              <a:ext uri="{FF2B5EF4-FFF2-40B4-BE49-F238E27FC236}">
                <a16:creationId xmlns:a16="http://schemas.microsoft.com/office/drawing/2014/main" id="{A869FD78-18DA-994D-8255-BE1503DA21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561" y="1695381"/>
            <a:ext cx="2317563" cy="1577928"/>
          </a:xfrm>
          <a:prstGeom prst="bentConnector3">
            <a:avLst>
              <a:gd name="adj1" fmla="val 76304"/>
            </a:avLst>
          </a:prstGeom>
          <a:ln w="25400">
            <a:solidFill>
              <a:schemeClr val="accent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EAA2BCA-DEAA-8343-884F-2D04F36B0E28}"/>
              </a:ext>
            </a:extLst>
          </p:cNvPr>
          <p:cNvSpPr txBox="1"/>
          <p:nvPr/>
        </p:nvSpPr>
        <p:spPr>
          <a:xfrm>
            <a:off x="1797604" y="119061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Search &amp; find docs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7A655C-B3C5-864D-8D18-39C137A8D106}"/>
              </a:ext>
            </a:extLst>
          </p:cNvPr>
          <p:cNvSpPr txBox="1"/>
          <p:nvPr/>
        </p:nvSpPr>
        <p:spPr>
          <a:xfrm>
            <a:off x="1833823" y="318757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Find topics</a:t>
            </a:r>
          </a:p>
        </p:txBody>
      </p:sp>
      <p:pic>
        <p:nvPicPr>
          <p:cNvPr id="109" name="Graphic 108" descr="Document">
            <a:extLst>
              <a:ext uri="{FF2B5EF4-FFF2-40B4-BE49-F238E27FC236}">
                <a16:creationId xmlns:a16="http://schemas.microsoft.com/office/drawing/2014/main" id="{488A4056-1B24-1242-A24F-B94B43160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32" y="2277495"/>
            <a:ext cx="914400" cy="914400"/>
          </a:xfrm>
          <a:prstGeom prst="rect">
            <a:avLst/>
          </a:prstGeom>
        </p:spPr>
      </p:pic>
      <p:pic>
        <p:nvPicPr>
          <p:cNvPr id="110" name="Graphic 109" descr="Document">
            <a:extLst>
              <a:ext uri="{FF2B5EF4-FFF2-40B4-BE49-F238E27FC236}">
                <a16:creationId xmlns:a16="http://schemas.microsoft.com/office/drawing/2014/main" id="{833BF7EA-F38C-8741-B5AD-D8E5E9103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7848" y="2571982"/>
            <a:ext cx="914400" cy="914400"/>
          </a:xfrm>
          <a:prstGeom prst="rect">
            <a:avLst/>
          </a:prstGeom>
        </p:spPr>
      </p:pic>
      <p:pic>
        <p:nvPicPr>
          <p:cNvPr id="111" name="Graphic 110" descr="Document">
            <a:extLst>
              <a:ext uri="{FF2B5EF4-FFF2-40B4-BE49-F238E27FC236}">
                <a16:creationId xmlns:a16="http://schemas.microsoft.com/office/drawing/2014/main" id="{0A3D6EBE-C103-0E44-A7D6-ACC63C64E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45" y="1858322"/>
            <a:ext cx="914400" cy="914400"/>
          </a:xfrm>
          <a:prstGeom prst="rect">
            <a:avLst/>
          </a:prstGeom>
        </p:spPr>
      </p:pic>
      <p:pic>
        <p:nvPicPr>
          <p:cNvPr id="112" name="Graphic 111" descr="Document">
            <a:extLst>
              <a:ext uri="{FF2B5EF4-FFF2-40B4-BE49-F238E27FC236}">
                <a16:creationId xmlns:a16="http://schemas.microsoft.com/office/drawing/2014/main" id="{B7062025-AF3D-ED4F-91B6-F9D01C3CE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979" y="3299683"/>
            <a:ext cx="914400" cy="914400"/>
          </a:xfrm>
          <a:prstGeom prst="rect">
            <a:avLst/>
          </a:prstGeom>
        </p:spPr>
      </p:pic>
      <p:pic>
        <p:nvPicPr>
          <p:cNvPr id="113" name="Graphic 112" descr="Document">
            <a:extLst>
              <a:ext uri="{FF2B5EF4-FFF2-40B4-BE49-F238E27FC236}">
                <a16:creationId xmlns:a16="http://schemas.microsoft.com/office/drawing/2014/main" id="{E60F9C4D-255E-8A48-9A93-590A3A7C2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59" y="3594170"/>
            <a:ext cx="914400" cy="914400"/>
          </a:xfrm>
          <a:prstGeom prst="rect">
            <a:avLst/>
          </a:prstGeom>
        </p:spPr>
      </p:pic>
      <p:pic>
        <p:nvPicPr>
          <p:cNvPr id="114" name="Graphic 113" descr="Document">
            <a:extLst>
              <a:ext uri="{FF2B5EF4-FFF2-40B4-BE49-F238E27FC236}">
                <a16:creationId xmlns:a16="http://schemas.microsoft.com/office/drawing/2014/main" id="{07FD916E-AC5B-AB4D-B446-429794BB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856" y="2880510"/>
            <a:ext cx="914400" cy="914400"/>
          </a:xfrm>
          <a:prstGeom prst="rect">
            <a:avLst/>
          </a:prstGeom>
        </p:spPr>
      </p:pic>
      <p:cxnSp>
        <p:nvCxnSpPr>
          <p:cNvPr id="115" name="Straight Arrow Connector 49">
            <a:extLst>
              <a:ext uri="{FF2B5EF4-FFF2-40B4-BE49-F238E27FC236}">
                <a16:creationId xmlns:a16="http://schemas.microsoft.com/office/drawing/2014/main" id="{D5B322AB-3079-BF49-9B84-4EDF08A54F80}"/>
              </a:ext>
            </a:extLst>
          </p:cNvPr>
          <p:cNvCxnSpPr>
            <a:cxnSpLocks/>
          </p:cNvCxnSpPr>
          <p:nvPr/>
        </p:nvCxnSpPr>
        <p:spPr>
          <a:xfrm flipH="1" flipV="1">
            <a:off x="1276843" y="2835029"/>
            <a:ext cx="1964746" cy="14336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19B84B4-D703-9447-ADFA-C18CEF06D0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81429" y="2280005"/>
            <a:ext cx="1082811" cy="108281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E7A5224-F541-2243-8C5F-D583058D6EAD}"/>
              </a:ext>
            </a:extLst>
          </p:cNvPr>
          <p:cNvSpPr txBox="1"/>
          <p:nvPr/>
        </p:nvSpPr>
        <p:spPr>
          <a:xfrm>
            <a:off x="1833823" y="1831086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Find topics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50D4DD-D512-824E-A860-76BC22846A93}"/>
              </a:ext>
            </a:extLst>
          </p:cNvPr>
          <p:cNvSpPr txBox="1"/>
          <p:nvPr/>
        </p:nvSpPr>
        <p:spPr>
          <a:xfrm>
            <a:off x="1618201" y="2577792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Search &amp; find docs</a:t>
            </a:r>
          </a:p>
        </p:txBody>
      </p:sp>
      <p:pic>
        <p:nvPicPr>
          <p:cNvPr id="37" name="Graphic 36" descr="Tablet">
            <a:extLst>
              <a:ext uri="{FF2B5EF4-FFF2-40B4-BE49-F238E27FC236}">
                <a16:creationId xmlns:a16="http://schemas.microsoft.com/office/drawing/2014/main" id="{3395794F-E7F4-0140-BD33-AB278BD430A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b="18603"/>
          <a:stretch/>
        </p:blipFill>
        <p:spPr>
          <a:xfrm>
            <a:off x="7210546" y="798890"/>
            <a:ext cx="5363029" cy="436537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547F99-A0E4-0A49-B656-F3696EDE021C}"/>
              </a:ext>
            </a:extLst>
          </p:cNvPr>
          <p:cNvCxnSpPr>
            <a:cxnSpLocks/>
          </p:cNvCxnSpPr>
          <p:nvPr/>
        </p:nvCxnSpPr>
        <p:spPr>
          <a:xfrm>
            <a:off x="6650467" y="2461987"/>
            <a:ext cx="1492047" cy="231"/>
          </a:xfrm>
          <a:prstGeom prst="straightConnector1">
            <a:avLst/>
          </a:prstGeom>
          <a:ln w="476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C5E59E3-93C3-9448-9CCE-2A869BB8452A}"/>
              </a:ext>
            </a:extLst>
          </p:cNvPr>
          <p:cNvSpPr/>
          <p:nvPr/>
        </p:nvSpPr>
        <p:spPr>
          <a:xfrm>
            <a:off x="8129358" y="2317376"/>
            <a:ext cx="3525612" cy="28922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“lance car responsibilities”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72C6D8-5318-714B-84FB-683F296BCD8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65441" y="4234718"/>
            <a:ext cx="1054831" cy="4377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5AC91FC-F726-524D-8BE7-6756CD4E7F0B}"/>
              </a:ext>
            </a:extLst>
          </p:cNvPr>
          <p:cNvSpPr txBox="1"/>
          <p:nvPr/>
        </p:nvSpPr>
        <p:spPr>
          <a:xfrm>
            <a:off x="6653473" y="218308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Question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171CC0-FA09-6C42-8B68-C8A049A1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7758"/>
              </p:ext>
            </p:extLst>
          </p:nvPr>
        </p:nvGraphicFramePr>
        <p:xfrm>
          <a:off x="8123742" y="2751210"/>
          <a:ext cx="3596530" cy="1873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69">
                  <a:extLst>
                    <a:ext uri="{9D8B030D-6E8A-4147-A177-3AD203B41FA5}">
                      <a16:colId xmlns:a16="http://schemas.microsoft.com/office/drawing/2014/main" val="3558186572"/>
                    </a:ext>
                  </a:extLst>
                </a:gridCol>
                <a:gridCol w="2447361">
                  <a:extLst>
                    <a:ext uri="{9D8B030D-6E8A-4147-A177-3AD203B41FA5}">
                      <a16:colId xmlns:a16="http://schemas.microsoft.com/office/drawing/2014/main" val="2387810176"/>
                    </a:ext>
                  </a:extLst>
                </a:gridCol>
              </a:tblGrid>
              <a:tr h="187398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u="sng" dirty="0">
                          <a:solidFill>
                            <a:schemeClr val="accent1"/>
                          </a:solidFill>
                        </a:rPr>
                        <a:t>#1 Lance Car…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u="sng" dirty="0">
                          <a:solidFill>
                            <a:schemeClr val="accent1"/>
                          </a:solidFill>
                        </a:rPr>
                        <a:t>#2 Lance Car…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u="sng" dirty="0">
                          <a:solidFill>
                            <a:schemeClr val="accent1"/>
                          </a:solidFill>
                        </a:rPr>
                        <a:t>#3 Lance Car…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#</a:t>
                      </a:r>
                      <a:r>
                        <a:rPr lang="en-GB" sz="1000" dirty="0">
                          <a:solidFill>
                            <a:schemeClr val="accent1"/>
                          </a:solidFill>
                        </a:rPr>
                        <a:t>1 Lance Car </a:t>
                      </a:r>
                      <a:r>
                        <a:rPr lang="en-GB" sz="1000" b="1" dirty="0">
                          <a:solidFill>
                            <a:schemeClr val="accent1"/>
                          </a:solidFill>
                        </a:rPr>
                        <a:t>Responsibilities</a:t>
                      </a:r>
                    </a:p>
                    <a:p>
                      <a:pPr marL="141288" lvl="0" indent="-141288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Understanding this work instruction and/or process.</a:t>
                      </a:r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41288" lvl="0" indent="-141288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Providing input into improving this work instruction and/or process.</a:t>
                      </a:r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41288" indent="-141288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Correct execution of this documented work instruction and/or process.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14191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44904A8E-BF62-1047-A0A0-AFC528FED11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9969" y="3710516"/>
            <a:ext cx="1097285" cy="9146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C87237-91D6-7445-829D-B9003AD34FE6}"/>
              </a:ext>
            </a:extLst>
          </p:cNvPr>
          <p:cNvSpPr txBox="1"/>
          <p:nvPr/>
        </p:nvSpPr>
        <p:spPr>
          <a:xfrm>
            <a:off x="8028094" y="3520213"/>
            <a:ext cx="1201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Recent searches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677BF0-04A8-9A44-B06B-1F4BEBA2DC84}"/>
              </a:ext>
            </a:extLst>
          </p:cNvPr>
          <p:cNvSpPr txBox="1"/>
          <p:nvPr/>
        </p:nvSpPr>
        <p:spPr>
          <a:xfrm>
            <a:off x="11518418" y="65502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afe.</a:t>
            </a: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3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03234AC2F84A8A48581662BDE9C2" ma:contentTypeVersion="6" ma:contentTypeDescription="Create a new document." ma:contentTypeScope="" ma:versionID="bb8fa4aa7c07571e2cc519d6cbfc0ca6">
  <xsd:schema xmlns:xsd="http://www.w3.org/2001/XMLSchema" xmlns:xs="http://www.w3.org/2001/XMLSchema" xmlns:p="http://schemas.microsoft.com/office/2006/metadata/properties" xmlns:ns2="2b0af716-b810-4caf-8ec7-0df22fab805d" xmlns:ns3="988617fa-480b-4804-9b14-32a9e0a9a875" targetNamespace="http://schemas.microsoft.com/office/2006/metadata/properties" ma:root="true" ma:fieldsID="73405d60982ff4e7975e6e7585e4b521" ns2:_="" ns3:_="">
    <xsd:import namespace="2b0af716-b810-4caf-8ec7-0df22fab805d"/>
    <xsd:import namespace="988617fa-480b-4804-9b14-32a9e0a9a87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af716-b810-4caf-8ec7-0df22fab80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8617fa-480b-4804-9b14-32a9e0a9a8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18B791-C50D-4696-8F04-A5F229353610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988617fa-480b-4804-9b14-32a9e0a9a875"/>
    <ds:schemaRef ds:uri="2b0af716-b810-4caf-8ec7-0df22fab805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FA206C-8F57-4CC0-A451-3AA1C9182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0af716-b810-4caf-8ec7-0df22fab805d"/>
    <ds:schemaRef ds:uri="988617fa-480b-4804-9b14-32a9e0a9a8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69D274-8FB3-4E2A-8B8D-A7E72AA21E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431</Words>
  <Application>Microsoft Macintosh PowerPoint</Application>
  <PresentationFormat>Widescreen</PresentationFormat>
  <Paragraphs>116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Apple Color Emoji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safe.ly – the language of safety</vt:lpstr>
      <vt:lpstr>Our Magic Solution – safe.ly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up…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 Riester</cp:lastModifiedBy>
  <cp:revision>1</cp:revision>
  <dcterms:modified xsi:type="dcterms:W3CDTF">2018-09-23T11:35:54Z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0x0101006BA303234AC2F84A8A48581662BDE9C2</vt:lpwstr>
  </property>
</Properties>
</file>