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C90F-2693-4A7E-A8BD-14579552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E9E9-8A9E-4395-8A6C-7508A163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8928-1347-4691-A00B-475BED87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403E-E660-4635-B96D-87609F8A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CD06-9F5D-4116-9005-E84BD64C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18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B900-8972-4CF5-A01A-1E37475E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B7C10-E94D-44BC-886B-AE7BC683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B1EA-86ED-47D0-8DBB-85191F4F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3538-5C52-4B31-B822-02FD3729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6D5F-EF31-4728-BF48-18A30338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247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E3835-2C54-4192-8429-211BD7A7D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696D0-8E7A-4050-A450-E655501C1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FC92-E93D-4805-844C-85DE440B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793C-41A1-4A23-983E-FA692086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C873A-F1CB-4415-BB20-504829EE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661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039F-E338-45A5-A30E-23A6A4C1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FCC-7F4D-447C-AF05-63F2AE78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59856-C46B-4A03-BA02-67699CA8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25BA9-E307-4FCF-B6FB-1F8EA471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6D79C-E40E-43C9-B1EC-81A8E11C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7275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24A7-824F-4092-8CFC-8182EBA4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A531-D8D2-4AE3-A401-CA5C13A8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89D3-0337-4063-9203-271A1857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094E-8D09-41AD-BA2E-CC648D0B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9FF3-7D9E-419C-8B87-C5F0D88F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973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3897-DA04-47A7-9549-EFA3A2D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05A1-913F-48B3-8A18-EE6B6CCB2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88AFF-670B-4F79-B372-02EC20F3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1D3A-7D56-4601-9B3A-1CAAE6E7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C36E9-BE93-43F0-8860-12FC806E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B137A-2125-4138-89DC-169D10FB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712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8FE-8078-453C-8F42-24390F64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19FD-F11A-4D83-914E-D9BF923A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2E8A7-2D5A-4376-9263-9402C2308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62A90-BA37-4189-A260-E1A0C874B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2649D-AC1D-49B3-BE84-78448AE80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5DF37-3CF7-4001-AAA5-902FDB07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4E36-DCBC-402F-A8C0-3456CA5E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6D9EE-08C7-4FCE-8F9F-B16BA36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49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A1C5-FF5D-4612-969F-66ACC8FE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CD6BE-898D-4C6B-AFCC-788394B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2C67F-A4D9-4DCC-B3E5-F9C733F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1F4D9-7336-456A-8DA5-3BEF6C0E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436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3AC41-B2F7-40D0-B967-E64394F0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85F0A-FC17-4E5B-87BD-A28AF70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1CC8-DBB3-49E2-8FE9-122A79D5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75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55B4-C206-4488-AB60-39B4267D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25D8-E60F-4B0C-84C6-E7B4493B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15465-BD90-4410-80E2-4CF0AF04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AFEA-ADFE-495D-8228-AE7289B3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2B0ED-9758-46CD-BB6D-3649FBBA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2E491-3D60-4B08-94BB-4F8007C5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73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D90D-B5CF-4C35-A300-D42D93B7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6C2F-3BC4-45B7-AFB6-E5275FB88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F9BFC-50EC-4ABF-86E2-9F0BA59E2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C191-777D-4098-A268-0309EE78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6DB4-E20A-43EE-9E23-A9183F41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64BF4-36A5-441A-9115-A3191D22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395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11BE3-0EA8-4D21-86AF-2603CB41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B314-D3F3-4A64-8EB1-E30521EE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A42A-AFE0-497B-B0FF-5A9EC6775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3251-3C8C-486C-984D-7DFC0359C24D}" type="datetimeFigureOut">
              <a:rPr lang="en-BE" smtClean="0"/>
              <a:t>29/09/2021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6C30-6B6D-407D-9D00-95B5F94F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C144-8F6C-419A-B4D4-6A7A7BF75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99CA-3218-44EA-A981-1445BDD63DE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979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evice, projector&#10;&#10;Description automatically generated">
            <a:extLst>
              <a:ext uri="{FF2B5EF4-FFF2-40B4-BE49-F238E27FC236}">
                <a16:creationId xmlns:a16="http://schemas.microsoft.com/office/drawing/2014/main" id="{167C8134-B4C9-4FCC-ACF4-E036FF3A3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914400"/>
            <a:ext cx="2449513" cy="2449513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82A5D4E5-F694-4633-861B-B0F1E1FE9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914400"/>
            <a:ext cx="2449513" cy="2449513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E8BB926-7BCF-4B63-8C6F-AEB52B282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5" y="914400"/>
            <a:ext cx="2449513" cy="2449513"/>
          </a:xfrm>
          <a:prstGeom prst="rect">
            <a:avLst/>
          </a:prstGeom>
        </p:spPr>
      </p:pic>
      <p:pic>
        <p:nvPicPr>
          <p:cNvPr id="11" name="Picture 10" descr="A toy on a pink background&#10;&#10;Description automatically generated with low confidence">
            <a:extLst>
              <a:ext uri="{FF2B5EF4-FFF2-40B4-BE49-F238E27FC236}">
                <a16:creationId xmlns:a16="http://schemas.microsoft.com/office/drawing/2014/main" id="{6A603B27-17C3-4ECD-A0D6-705D2DC26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914400"/>
            <a:ext cx="2449513" cy="2449513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8367BF4B-A62C-4CA5-90F0-999A529DF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3432175"/>
            <a:ext cx="2449513" cy="2449513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4D299368-6687-4467-9BA7-7E10A59C3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3432175"/>
            <a:ext cx="2449513" cy="24495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4634A6-4457-4651-9F48-5ECF8179C8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25" y="3432175"/>
            <a:ext cx="2449513" cy="2449513"/>
          </a:xfrm>
          <a:prstGeom prst="rect">
            <a:avLst/>
          </a:prstGeom>
        </p:spPr>
      </p:pic>
      <p:pic>
        <p:nvPicPr>
          <p:cNvPr id="9" name="Picture 8" descr="A picture containing device, projector&#10;&#10;Description automatically generated">
            <a:extLst>
              <a:ext uri="{FF2B5EF4-FFF2-40B4-BE49-F238E27FC236}">
                <a16:creationId xmlns:a16="http://schemas.microsoft.com/office/drawing/2014/main" id="{9B9F3C18-A3AA-49DB-AC04-EF6CB792AC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432175"/>
            <a:ext cx="2449513" cy="24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de Marchin</dc:creator>
  <cp:lastModifiedBy>Thomas de Marchin</cp:lastModifiedBy>
  <cp:revision>1</cp:revision>
  <dcterms:created xsi:type="dcterms:W3CDTF">2021-09-29T18:33:16Z</dcterms:created>
  <dcterms:modified xsi:type="dcterms:W3CDTF">2021-09-29T18:36:08Z</dcterms:modified>
</cp:coreProperties>
</file>