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2" r:id="rId5"/>
    <p:sldMasterId id="2147483664" r:id="rId6"/>
  </p:sldMasterIdLst>
  <p:sldIdLst>
    <p:sldId id="257" r:id="rId7"/>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ric Rozet" initials="ER" lastIdx="20" clrIdx="0">
    <p:extLst>
      <p:ext uri="{19B8F6BF-5375-455C-9EA6-DF929625EA0E}">
        <p15:presenceInfo xmlns:p15="http://schemas.microsoft.com/office/powerpoint/2012/main" userId="S::eric.rozet@pharmalex.com::ce819830-5701-4bb0-a515-36724696f202" providerId="AD"/>
      </p:ext>
    </p:extLst>
  </p:cmAuthor>
  <p:cmAuthor id="2" name="Thomas de Marchin" initials="TdM" lastIdx="20" clrIdx="1">
    <p:extLst>
      <p:ext uri="{19B8F6BF-5375-455C-9EA6-DF929625EA0E}">
        <p15:presenceInfo xmlns:p15="http://schemas.microsoft.com/office/powerpoint/2012/main" userId="S::thomas.demarchin@pharmalex.com::1823fde5-630e-49ae-a24b-69e28d8dea84" providerId="AD"/>
      </p:ext>
    </p:extLst>
  </p:cmAuthor>
  <p:cmAuthor id="3" name="Coppenolle, Hans [JRDBE]" initials="CH[" lastIdx="7" clrIdx="2">
    <p:extLst>
      <p:ext uri="{19B8F6BF-5375-455C-9EA6-DF929625EA0E}">
        <p15:presenceInfo xmlns:p15="http://schemas.microsoft.com/office/powerpoint/2012/main" userId="S::HCOPPENO@its.jnj.com::b55f733e-95d9-4679-a165-6cf967d2022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5" d="100"/>
          <a:sy n="25" d="100"/>
        </p:scale>
        <p:origin x="370" y="-201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de Marchin" userId="1823fde5-630e-49ae-a24b-69e28d8dea84" providerId="ADAL" clId="{5864E2B2-ED5B-414B-A1FE-202B13537655}"/>
    <pc:docChg chg="modSld">
      <pc:chgData name="Thomas de Marchin" userId="1823fde5-630e-49ae-a24b-69e28d8dea84" providerId="ADAL" clId="{5864E2B2-ED5B-414B-A1FE-202B13537655}" dt="2021-08-27T09:22:46.835" v="1" actId="27107"/>
      <pc:docMkLst>
        <pc:docMk/>
      </pc:docMkLst>
      <pc:sldChg chg="modSp mod">
        <pc:chgData name="Thomas de Marchin" userId="1823fde5-630e-49ae-a24b-69e28d8dea84" providerId="ADAL" clId="{5864E2B2-ED5B-414B-A1FE-202B13537655}" dt="2021-08-27T09:22:46.835" v="1" actId="27107"/>
        <pc:sldMkLst>
          <pc:docMk/>
          <pc:sldMk cId="783191702" sldId="257"/>
        </pc:sldMkLst>
        <pc:spChg chg="mod">
          <ac:chgData name="Thomas de Marchin" userId="1823fde5-630e-49ae-a24b-69e28d8dea84" providerId="ADAL" clId="{5864E2B2-ED5B-414B-A1FE-202B13537655}" dt="2021-08-27T09:22:46.835" v="1" actId="27107"/>
          <ac:spMkLst>
            <pc:docMk/>
            <pc:sldMk cId="783191702" sldId="257"/>
            <ac:spMk id="47" creationId="{1936BD93-CE3B-48CC-9831-27D0DC657A3D}"/>
          </ac:spMkLst>
        </pc:spChg>
      </pc:sldChg>
    </pc:docChg>
  </pc:docChgLst>
  <pc:docChgLst>
    <pc:chgData name="Thomas de Marchin" userId="1823fde5-630e-49ae-a24b-69e28d8dea84" providerId="ADAL" clId="{DAC4500A-3EB8-4FC7-A4B9-0E20CB315A38}"/>
    <pc:docChg chg="modSld">
      <pc:chgData name="Thomas de Marchin" userId="1823fde5-630e-49ae-a24b-69e28d8dea84" providerId="ADAL" clId="{DAC4500A-3EB8-4FC7-A4B9-0E20CB315A38}" dt="2021-09-08T09:32:53.657" v="6" actId="1076"/>
      <pc:docMkLst>
        <pc:docMk/>
      </pc:docMkLst>
      <pc:sldChg chg="modSp mod">
        <pc:chgData name="Thomas de Marchin" userId="1823fde5-630e-49ae-a24b-69e28d8dea84" providerId="ADAL" clId="{DAC4500A-3EB8-4FC7-A4B9-0E20CB315A38}" dt="2021-09-08T09:32:53.657" v="6" actId="1076"/>
        <pc:sldMkLst>
          <pc:docMk/>
          <pc:sldMk cId="783191702" sldId="257"/>
        </pc:sldMkLst>
        <pc:spChg chg="mod">
          <ac:chgData name="Thomas de Marchin" userId="1823fde5-630e-49ae-a24b-69e28d8dea84" providerId="ADAL" clId="{DAC4500A-3EB8-4FC7-A4B9-0E20CB315A38}" dt="2021-09-08T09:32:47.883" v="5" actId="255"/>
          <ac:spMkLst>
            <pc:docMk/>
            <pc:sldMk cId="783191702" sldId="257"/>
            <ac:spMk id="47" creationId="{1936BD93-CE3B-48CC-9831-27D0DC657A3D}"/>
          </ac:spMkLst>
        </pc:spChg>
        <pc:grpChg chg="mod">
          <ac:chgData name="Thomas de Marchin" userId="1823fde5-630e-49ae-a24b-69e28d8dea84" providerId="ADAL" clId="{DAC4500A-3EB8-4FC7-A4B9-0E20CB315A38}" dt="2021-09-08T09:32:53.657" v="6" actId="1076"/>
          <ac:grpSpMkLst>
            <pc:docMk/>
            <pc:sldMk cId="783191702" sldId="257"/>
            <ac:grpSpMk id="28" creationId="{4404336C-815C-48C4-977E-6AE5E380B803}"/>
          </ac:grpSpMkLst>
        </pc:gr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19" name="Text Placeholder 3">
            <a:extLst>
              <a:ext uri="{FF2B5EF4-FFF2-40B4-BE49-F238E27FC236}">
                <a16:creationId xmlns:a16="http://schemas.microsoft.com/office/drawing/2014/main" id="{CDCA56AA-13FF-4D3F-B16C-BC6377F0271D}"/>
              </a:ext>
            </a:extLst>
          </p:cNvPr>
          <p:cNvSpPr>
            <a:spLocks noGrp="1"/>
          </p:cNvSpPr>
          <p:nvPr>
            <p:ph type="body" sz="quarter" idx="154" hasCustomPrompt="1"/>
          </p:nvPr>
        </p:nvSpPr>
        <p:spPr>
          <a:xfrm>
            <a:off x="39611517" y="270041"/>
            <a:ext cx="3654842" cy="2308302"/>
          </a:xfrm>
          <a:prstGeom prst="rect">
            <a:avLst/>
          </a:prstGeom>
        </p:spPr>
        <p:txBody>
          <a:bodyPr wrap="square" lIns="228589" tIns="228589" rIns="228589" bIns="228589">
            <a:spAutoFit/>
          </a:bodyPr>
          <a:lstStyle>
            <a:lvl1pPr marL="0" indent="0">
              <a:buNone/>
              <a:defRPr sz="4000">
                <a:solidFill>
                  <a:schemeClr val="accent5">
                    <a:lumMod val="50000"/>
                  </a:schemeClr>
                </a:solidFill>
                <a:latin typeface="Times New Roman" pitchFamily="18" charset="0"/>
                <a:cs typeface="Times New Roman" pitchFamily="18" charset="0"/>
              </a:defRPr>
            </a:lvl1pPr>
            <a:lvl2pPr marL="1114189" indent="-428533">
              <a:defRPr sz="1876">
                <a:latin typeface="Trebuchet MS" pitchFamily="34" charset="0"/>
              </a:defRPr>
            </a:lvl2pPr>
            <a:lvl3pPr marL="1542726" indent="-428533">
              <a:defRPr sz="1876">
                <a:latin typeface="Trebuchet MS" pitchFamily="34" charset="0"/>
              </a:defRPr>
            </a:lvl3pPr>
            <a:lvl4pPr marL="2014114" indent="-471388">
              <a:defRPr sz="1876">
                <a:latin typeface="Trebuchet MS" pitchFamily="34" charset="0"/>
              </a:defRPr>
            </a:lvl4pPr>
            <a:lvl5pPr marL="2356942" indent="-342828">
              <a:defRPr sz="1876">
                <a:latin typeface="Trebuchet MS" pitchFamily="34" charset="0"/>
              </a:defRPr>
            </a:lvl5pPr>
          </a:lstStyle>
          <a:p>
            <a:pPr lvl="0"/>
            <a:r>
              <a:rPr lang="en-US"/>
              <a:t>Optional Company Logo Here</a:t>
            </a:r>
          </a:p>
        </p:txBody>
      </p:sp>
      <p:sp>
        <p:nvSpPr>
          <p:cNvPr id="4" name="Text Placeholder 3"/>
          <p:cNvSpPr>
            <a:spLocks noGrp="1"/>
          </p:cNvSpPr>
          <p:nvPr>
            <p:ph type="body" sz="quarter" idx="10" hasCustomPrompt="1"/>
          </p:nvPr>
        </p:nvSpPr>
        <p:spPr>
          <a:xfrm>
            <a:off x="459675" y="6378483"/>
            <a:ext cx="10056812" cy="750311"/>
          </a:xfrm>
          <a:prstGeom prst="rect">
            <a:avLst/>
          </a:prstGeom>
        </p:spPr>
        <p:txBody>
          <a:bodyPr wrap="square" lIns="228589" tIns="228589" rIns="228589" bIns="228589">
            <a:spAutoFit/>
          </a:bodyPr>
          <a:lstStyle>
            <a:lvl1pPr marL="0" indent="0">
              <a:buNone/>
              <a:defRPr sz="1876">
                <a:solidFill>
                  <a:schemeClr val="accent5">
                    <a:lumMod val="50000"/>
                  </a:schemeClr>
                </a:solidFill>
                <a:latin typeface="Times New Roman" pitchFamily="18" charset="0"/>
                <a:cs typeface="Times New Roman" pitchFamily="18" charset="0"/>
              </a:defRPr>
            </a:lvl1pPr>
            <a:lvl2pPr marL="1114189" indent="-428533">
              <a:defRPr sz="1876">
                <a:latin typeface="Trebuchet MS" pitchFamily="34" charset="0"/>
              </a:defRPr>
            </a:lvl2pPr>
            <a:lvl3pPr marL="1542726" indent="-428533">
              <a:defRPr sz="1876">
                <a:latin typeface="Trebuchet MS" pitchFamily="34" charset="0"/>
              </a:defRPr>
            </a:lvl3pPr>
            <a:lvl4pPr marL="2014114" indent="-471388">
              <a:defRPr sz="1876">
                <a:latin typeface="Trebuchet MS" pitchFamily="34" charset="0"/>
              </a:defRPr>
            </a:lvl4pPr>
            <a:lvl5pPr marL="2356942" indent="-342828">
              <a:defRPr sz="1876">
                <a:latin typeface="Trebuchet MS" pitchFamily="34" charset="0"/>
              </a:defRPr>
            </a:lvl5pPr>
          </a:lstStyle>
          <a:p>
            <a:pPr lvl="0"/>
            <a:r>
              <a:rPr lang="en-US"/>
              <a:t>Type in or paste your text here</a:t>
            </a:r>
          </a:p>
        </p:txBody>
      </p:sp>
      <p:sp>
        <p:nvSpPr>
          <p:cNvPr id="6" name="Text Placeholder 5"/>
          <p:cNvSpPr>
            <a:spLocks noGrp="1"/>
          </p:cNvSpPr>
          <p:nvPr>
            <p:ph type="body" sz="quarter" idx="11" hasCustomPrompt="1"/>
          </p:nvPr>
        </p:nvSpPr>
        <p:spPr>
          <a:xfrm>
            <a:off x="477828" y="5619860"/>
            <a:ext cx="10048874" cy="611826"/>
          </a:xfrm>
          <a:prstGeom prst="rect">
            <a:avLst/>
          </a:prstGeom>
          <a:noFill/>
        </p:spPr>
        <p:txBody>
          <a:bodyPr lIns="91436" tIns="91436" rIns="91436" bIns="91436" anchor="ctr" anchorCtr="0">
            <a:spAutoFit/>
          </a:bodyPr>
          <a:lstStyle>
            <a:lvl1pPr marL="0" indent="0" algn="ctr">
              <a:buNone/>
              <a:defRPr sz="2776" b="1" u="sng" baseline="0">
                <a:solidFill>
                  <a:schemeClr val="accent5">
                    <a:lumMod val="50000"/>
                  </a:schemeClr>
                </a:solidFill>
              </a:defRPr>
            </a:lvl1pPr>
          </a:lstStyle>
          <a:p>
            <a:pPr lvl="0"/>
            <a:r>
              <a:rPr lang="en-US"/>
              <a:t>(click to edit) INTRODUCTION or ABSTRACT</a:t>
            </a:r>
          </a:p>
        </p:txBody>
      </p:sp>
      <p:sp>
        <p:nvSpPr>
          <p:cNvPr id="20" name="Text Placeholder 5"/>
          <p:cNvSpPr>
            <a:spLocks noGrp="1"/>
          </p:cNvSpPr>
          <p:nvPr>
            <p:ph type="body" sz="quarter" idx="20" hasCustomPrompt="1"/>
          </p:nvPr>
        </p:nvSpPr>
        <p:spPr>
          <a:xfrm>
            <a:off x="477826" y="14283625"/>
            <a:ext cx="10050462" cy="611826"/>
          </a:xfrm>
          <a:prstGeom prst="rect">
            <a:avLst/>
          </a:prstGeom>
          <a:noFill/>
        </p:spPr>
        <p:txBody>
          <a:bodyPr wrap="square" lIns="91436" tIns="91436" rIns="91436" bIns="91436" anchor="ctr" anchorCtr="0">
            <a:spAutoFit/>
          </a:bodyPr>
          <a:lstStyle>
            <a:lvl1pPr marL="0" indent="0" algn="ctr">
              <a:buNone/>
              <a:defRPr sz="2776" b="1" u="sng" baseline="0">
                <a:solidFill>
                  <a:schemeClr val="accent5">
                    <a:lumMod val="50000"/>
                  </a:schemeClr>
                </a:solidFill>
              </a:defRPr>
            </a:lvl1pPr>
          </a:lstStyle>
          <a:p>
            <a:pPr lvl="0"/>
            <a:r>
              <a:rPr lang="en-US"/>
              <a:t>(click to edit)  OBJECTIVES</a:t>
            </a:r>
          </a:p>
        </p:txBody>
      </p:sp>
      <p:sp>
        <p:nvSpPr>
          <p:cNvPr id="21" name="Text Placeholder 3"/>
          <p:cNvSpPr>
            <a:spLocks noGrp="1"/>
          </p:cNvSpPr>
          <p:nvPr>
            <p:ph type="body" sz="quarter" idx="21" hasCustomPrompt="1"/>
          </p:nvPr>
        </p:nvSpPr>
        <p:spPr>
          <a:xfrm>
            <a:off x="11460161" y="6378483"/>
            <a:ext cx="10048874" cy="750311"/>
          </a:xfrm>
          <a:prstGeom prst="rect">
            <a:avLst/>
          </a:prstGeom>
        </p:spPr>
        <p:txBody>
          <a:bodyPr wrap="square" lIns="228589" tIns="228589" rIns="228589" bIns="228589">
            <a:spAutoFit/>
          </a:bodyPr>
          <a:lstStyle>
            <a:lvl1pPr marL="0" indent="0">
              <a:buNone/>
              <a:defRPr sz="1876">
                <a:solidFill>
                  <a:schemeClr val="accent5">
                    <a:lumMod val="50000"/>
                  </a:schemeClr>
                </a:solidFill>
                <a:latin typeface="Times New Roman" pitchFamily="18" charset="0"/>
                <a:cs typeface="Times New Roman" pitchFamily="18" charset="0"/>
              </a:defRPr>
            </a:lvl1pPr>
            <a:lvl2pPr marL="1114189" indent="-428533">
              <a:defRPr sz="1876">
                <a:latin typeface="Trebuchet MS" pitchFamily="34" charset="0"/>
              </a:defRPr>
            </a:lvl2pPr>
            <a:lvl3pPr marL="1542726" indent="-428533">
              <a:defRPr sz="1876">
                <a:latin typeface="Trebuchet MS" pitchFamily="34" charset="0"/>
              </a:defRPr>
            </a:lvl3pPr>
            <a:lvl4pPr marL="2014114" indent="-471388">
              <a:defRPr sz="1876">
                <a:latin typeface="Trebuchet MS" pitchFamily="34" charset="0"/>
              </a:defRPr>
            </a:lvl4pPr>
            <a:lvl5pPr marL="2356942" indent="-342828">
              <a:defRPr sz="1876">
                <a:latin typeface="Trebuchet MS" pitchFamily="34" charset="0"/>
              </a:defRPr>
            </a:lvl5pPr>
          </a:lstStyle>
          <a:p>
            <a:pPr lvl="0"/>
            <a:r>
              <a:rPr lang="en-US"/>
              <a:t>Type in or paste your text here</a:t>
            </a:r>
          </a:p>
        </p:txBody>
      </p:sp>
      <p:sp>
        <p:nvSpPr>
          <p:cNvPr id="22" name="Text Placeholder 5"/>
          <p:cNvSpPr>
            <a:spLocks noGrp="1"/>
          </p:cNvSpPr>
          <p:nvPr>
            <p:ph type="body" sz="quarter" idx="22" hasCustomPrompt="1"/>
          </p:nvPr>
        </p:nvSpPr>
        <p:spPr>
          <a:xfrm>
            <a:off x="11460165" y="5619860"/>
            <a:ext cx="10048874" cy="611826"/>
          </a:xfrm>
          <a:prstGeom prst="rect">
            <a:avLst/>
          </a:prstGeom>
          <a:noFill/>
        </p:spPr>
        <p:txBody>
          <a:bodyPr lIns="91436" tIns="91436" rIns="91436" bIns="91436" anchor="ctr" anchorCtr="0">
            <a:spAutoFit/>
          </a:bodyPr>
          <a:lstStyle>
            <a:lvl1pPr marL="0" indent="0" algn="ctr">
              <a:buNone/>
              <a:defRPr sz="2776" b="1" u="sng" baseline="0">
                <a:solidFill>
                  <a:schemeClr val="accent5">
                    <a:lumMod val="50000"/>
                  </a:schemeClr>
                </a:solidFill>
              </a:defRPr>
            </a:lvl1pPr>
          </a:lstStyle>
          <a:p>
            <a:pPr lvl="0"/>
            <a:r>
              <a:rPr lang="en-US"/>
              <a:t>(click to edit)  MATERIALS &amp; METHODS</a:t>
            </a:r>
          </a:p>
        </p:txBody>
      </p:sp>
      <p:sp>
        <p:nvSpPr>
          <p:cNvPr id="23" name="Text Placeholder 3"/>
          <p:cNvSpPr>
            <a:spLocks noGrp="1"/>
          </p:cNvSpPr>
          <p:nvPr>
            <p:ph type="body" sz="quarter" idx="23" hasCustomPrompt="1"/>
          </p:nvPr>
        </p:nvSpPr>
        <p:spPr>
          <a:xfrm>
            <a:off x="22385344" y="6378483"/>
            <a:ext cx="10048874" cy="750311"/>
          </a:xfrm>
          <a:prstGeom prst="rect">
            <a:avLst/>
          </a:prstGeom>
        </p:spPr>
        <p:txBody>
          <a:bodyPr wrap="square" lIns="228589" tIns="228589" rIns="228589" bIns="228589">
            <a:spAutoFit/>
          </a:bodyPr>
          <a:lstStyle>
            <a:lvl1pPr marL="0" indent="0">
              <a:buNone/>
              <a:defRPr sz="1876">
                <a:solidFill>
                  <a:schemeClr val="accent5">
                    <a:lumMod val="50000"/>
                  </a:schemeClr>
                </a:solidFill>
                <a:latin typeface="Times New Roman" pitchFamily="18" charset="0"/>
                <a:cs typeface="Times New Roman" pitchFamily="18" charset="0"/>
              </a:defRPr>
            </a:lvl1pPr>
            <a:lvl2pPr marL="1114189" indent="-428533">
              <a:defRPr sz="1876">
                <a:latin typeface="Trebuchet MS" pitchFamily="34" charset="0"/>
              </a:defRPr>
            </a:lvl2pPr>
            <a:lvl3pPr marL="1542726" indent="-428533">
              <a:defRPr sz="1876">
                <a:latin typeface="Trebuchet MS" pitchFamily="34" charset="0"/>
              </a:defRPr>
            </a:lvl3pPr>
            <a:lvl4pPr marL="2014114" indent="-471388">
              <a:defRPr sz="1876">
                <a:latin typeface="Trebuchet MS" pitchFamily="34" charset="0"/>
              </a:defRPr>
            </a:lvl4pPr>
            <a:lvl5pPr marL="2356942" indent="-342828">
              <a:defRPr sz="1876">
                <a:latin typeface="Trebuchet MS" pitchFamily="34" charset="0"/>
              </a:defRPr>
            </a:lvl5pPr>
          </a:lstStyle>
          <a:p>
            <a:pPr lvl="0"/>
            <a:r>
              <a:rPr lang="en-US"/>
              <a:t>Type in or paste your text here</a:t>
            </a:r>
          </a:p>
        </p:txBody>
      </p:sp>
      <p:sp>
        <p:nvSpPr>
          <p:cNvPr id="24" name="Text Placeholder 5"/>
          <p:cNvSpPr>
            <a:spLocks noGrp="1"/>
          </p:cNvSpPr>
          <p:nvPr>
            <p:ph type="body" sz="quarter" idx="24" hasCustomPrompt="1"/>
          </p:nvPr>
        </p:nvSpPr>
        <p:spPr>
          <a:xfrm>
            <a:off x="22377406" y="5619860"/>
            <a:ext cx="10058400" cy="611826"/>
          </a:xfrm>
          <a:prstGeom prst="rect">
            <a:avLst/>
          </a:prstGeom>
          <a:noFill/>
        </p:spPr>
        <p:txBody>
          <a:bodyPr lIns="91436" tIns="91436" rIns="91436" bIns="91436" anchor="ctr" anchorCtr="0">
            <a:spAutoFit/>
          </a:bodyPr>
          <a:lstStyle>
            <a:lvl1pPr marL="0" indent="0" algn="ctr">
              <a:buNone/>
              <a:defRPr sz="2776" b="1" u="sng" baseline="0">
                <a:solidFill>
                  <a:schemeClr val="accent5">
                    <a:lumMod val="50000"/>
                  </a:schemeClr>
                </a:solidFill>
              </a:defRPr>
            </a:lvl1pPr>
          </a:lstStyle>
          <a:p>
            <a:pPr lvl="0"/>
            <a:r>
              <a:rPr lang="en-US"/>
              <a:t>(click to edit)  RESULTS</a:t>
            </a:r>
          </a:p>
        </p:txBody>
      </p:sp>
      <p:sp>
        <p:nvSpPr>
          <p:cNvPr id="25" name="Text Placeholder 5"/>
          <p:cNvSpPr>
            <a:spLocks noGrp="1"/>
          </p:cNvSpPr>
          <p:nvPr>
            <p:ph type="body" sz="quarter" idx="25" hasCustomPrompt="1"/>
          </p:nvPr>
        </p:nvSpPr>
        <p:spPr>
          <a:xfrm>
            <a:off x="33390292" y="5619860"/>
            <a:ext cx="10047017" cy="611826"/>
          </a:xfrm>
          <a:prstGeom prst="rect">
            <a:avLst/>
          </a:prstGeom>
          <a:noFill/>
        </p:spPr>
        <p:txBody>
          <a:bodyPr wrap="square" lIns="91436" tIns="91436" rIns="91436" bIns="91436" anchor="ctr" anchorCtr="0">
            <a:spAutoFit/>
          </a:bodyPr>
          <a:lstStyle>
            <a:lvl1pPr marL="0" indent="0" algn="ctr">
              <a:buNone/>
              <a:defRPr sz="2776" b="1" u="sng" baseline="0">
                <a:solidFill>
                  <a:schemeClr val="accent5">
                    <a:lumMod val="50000"/>
                  </a:schemeClr>
                </a:solidFill>
              </a:defRPr>
            </a:lvl1pPr>
          </a:lstStyle>
          <a:p>
            <a:pPr lvl="0"/>
            <a:r>
              <a:rPr lang="en-US"/>
              <a:t>(click to edit)  CONCLUSIONS</a:t>
            </a:r>
          </a:p>
        </p:txBody>
      </p:sp>
      <p:sp>
        <p:nvSpPr>
          <p:cNvPr id="26" name="Text Placeholder 3"/>
          <p:cNvSpPr>
            <a:spLocks noGrp="1"/>
          </p:cNvSpPr>
          <p:nvPr>
            <p:ph type="body" sz="quarter" idx="26" hasCustomPrompt="1"/>
          </p:nvPr>
        </p:nvSpPr>
        <p:spPr>
          <a:xfrm>
            <a:off x="33390292" y="6378483"/>
            <a:ext cx="10047017" cy="750311"/>
          </a:xfrm>
          <a:prstGeom prst="rect">
            <a:avLst/>
          </a:prstGeom>
        </p:spPr>
        <p:txBody>
          <a:bodyPr wrap="square" lIns="228589" tIns="228589" rIns="228589" bIns="228589">
            <a:spAutoFit/>
          </a:bodyPr>
          <a:lstStyle>
            <a:lvl1pPr marL="0" indent="0">
              <a:buNone/>
              <a:defRPr sz="1876">
                <a:solidFill>
                  <a:schemeClr val="accent5">
                    <a:lumMod val="50000"/>
                  </a:schemeClr>
                </a:solidFill>
                <a:latin typeface="Times New Roman" pitchFamily="18" charset="0"/>
                <a:cs typeface="Times New Roman" pitchFamily="18" charset="0"/>
              </a:defRPr>
            </a:lvl1pPr>
            <a:lvl2pPr marL="1114189" indent="-428533">
              <a:defRPr sz="1876">
                <a:latin typeface="Trebuchet MS" pitchFamily="34" charset="0"/>
              </a:defRPr>
            </a:lvl2pPr>
            <a:lvl3pPr marL="1542726" indent="-428533">
              <a:defRPr sz="1876">
                <a:latin typeface="Trebuchet MS" pitchFamily="34" charset="0"/>
              </a:defRPr>
            </a:lvl3pPr>
            <a:lvl4pPr marL="2014114" indent="-471388">
              <a:defRPr sz="1876">
                <a:latin typeface="Trebuchet MS" pitchFamily="34" charset="0"/>
              </a:defRPr>
            </a:lvl4pPr>
            <a:lvl5pPr marL="2356942" indent="-342828">
              <a:defRPr sz="1876">
                <a:latin typeface="Trebuchet MS" pitchFamily="34" charset="0"/>
              </a:defRPr>
            </a:lvl5pPr>
          </a:lstStyle>
          <a:p>
            <a:pPr lvl="0"/>
            <a:r>
              <a:rPr lang="en-US"/>
              <a:t>Type in or paste your text here</a:t>
            </a:r>
          </a:p>
        </p:txBody>
      </p:sp>
      <p:sp>
        <p:nvSpPr>
          <p:cNvPr id="27" name="Text Placeholder 5"/>
          <p:cNvSpPr>
            <a:spLocks noGrp="1"/>
          </p:cNvSpPr>
          <p:nvPr>
            <p:ph type="body" sz="quarter" idx="27" hasCustomPrompt="1"/>
          </p:nvPr>
        </p:nvSpPr>
        <p:spPr>
          <a:xfrm>
            <a:off x="33390292" y="14343850"/>
            <a:ext cx="10047017" cy="611826"/>
          </a:xfrm>
          <a:prstGeom prst="rect">
            <a:avLst/>
          </a:prstGeom>
          <a:noFill/>
        </p:spPr>
        <p:txBody>
          <a:bodyPr wrap="square" lIns="91436" tIns="91436" rIns="91436" bIns="91436" anchor="ctr" anchorCtr="0">
            <a:spAutoFit/>
          </a:bodyPr>
          <a:lstStyle>
            <a:lvl1pPr marL="0" indent="0" algn="ctr">
              <a:buNone/>
              <a:defRPr sz="2776" b="1" u="sng" baseline="0">
                <a:solidFill>
                  <a:schemeClr val="accent5">
                    <a:lumMod val="50000"/>
                  </a:schemeClr>
                </a:solidFill>
              </a:defRPr>
            </a:lvl1pPr>
          </a:lstStyle>
          <a:p>
            <a:pPr lvl="0"/>
            <a:r>
              <a:rPr lang="en-US"/>
              <a:t>(click to edit)  REFERENCES</a:t>
            </a:r>
          </a:p>
        </p:txBody>
      </p:sp>
      <p:sp>
        <p:nvSpPr>
          <p:cNvPr id="28" name="Text Placeholder 3"/>
          <p:cNvSpPr>
            <a:spLocks noGrp="1"/>
          </p:cNvSpPr>
          <p:nvPr>
            <p:ph type="body" sz="quarter" idx="28" hasCustomPrompt="1"/>
          </p:nvPr>
        </p:nvSpPr>
        <p:spPr>
          <a:xfrm>
            <a:off x="33390291" y="15011403"/>
            <a:ext cx="10052050" cy="750311"/>
          </a:xfrm>
          <a:prstGeom prst="rect">
            <a:avLst/>
          </a:prstGeom>
        </p:spPr>
        <p:txBody>
          <a:bodyPr wrap="square" lIns="228589" tIns="228589" rIns="228589" bIns="228589">
            <a:spAutoFit/>
          </a:bodyPr>
          <a:lstStyle>
            <a:lvl1pPr marL="0" indent="0">
              <a:buNone/>
              <a:defRPr sz="1876">
                <a:solidFill>
                  <a:schemeClr val="accent5">
                    <a:lumMod val="50000"/>
                  </a:schemeClr>
                </a:solidFill>
                <a:latin typeface="Times New Roman" pitchFamily="18" charset="0"/>
                <a:cs typeface="Times New Roman" pitchFamily="18" charset="0"/>
              </a:defRPr>
            </a:lvl1pPr>
            <a:lvl2pPr marL="1114189" indent="-428533">
              <a:defRPr sz="1876">
                <a:latin typeface="Trebuchet MS" pitchFamily="34" charset="0"/>
              </a:defRPr>
            </a:lvl2pPr>
            <a:lvl3pPr marL="1542726" indent="-428533">
              <a:defRPr sz="1876">
                <a:latin typeface="Trebuchet MS" pitchFamily="34" charset="0"/>
              </a:defRPr>
            </a:lvl3pPr>
            <a:lvl4pPr marL="2014114" indent="-471388">
              <a:defRPr sz="1876">
                <a:latin typeface="Trebuchet MS" pitchFamily="34" charset="0"/>
              </a:defRPr>
            </a:lvl4pPr>
            <a:lvl5pPr marL="2356942" indent="-342828">
              <a:defRPr sz="1876">
                <a:latin typeface="Trebuchet MS" pitchFamily="34" charset="0"/>
              </a:defRPr>
            </a:lvl5pPr>
          </a:lstStyle>
          <a:p>
            <a:pPr lvl="0"/>
            <a:r>
              <a:rPr lang="en-US"/>
              <a:t>Type in or paste your text here</a:t>
            </a:r>
          </a:p>
        </p:txBody>
      </p:sp>
      <p:sp>
        <p:nvSpPr>
          <p:cNvPr id="29" name="Text Placeholder 5"/>
          <p:cNvSpPr>
            <a:spLocks noGrp="1"/>
          </p:cNvSpPr>
          <p:nvPr>
            <p:ph type="body" sz="quarter" idx="29" hasCustomPrompt="1"/>
          </p:nvPr>
        </p:nvSpPr>
        <p:spPr>
          <a:xfrm>
            <a:off x="33390292" y="25750513"/>
            <a:ext cx="10047017" cy="611826"/>
          </a:xfrm>
          <a:prstGeom prst="rect">
            <a:avLst/>
          </a:prstGeom>
          <a:noFill/>
        </p:spPr>
        <p:txBody>
          <a:bodyPr wrap="square" lIns="91436" tIns="91436" rIns="91436" bIns="91436" anchor="ctr" anchorCtr="0">
            <a:spAutoFit/>
          </a:bodyPr>
          <a:lstStyle>
            <a:lvl1pPr marL="0" indent="0" algn="ctr">
              <a:buNone/>
              <a:defRPr sz="2776" b="1" u="sng" baseline="0">
                <a:solidFill>
                  <a:schemeClr val="accent5">
                    <a:lumMod val="50000"/>
                  </a:schemeClr>
                </a:solidFill>
              </a:defRPr>
            </a:lvl1pPr>
          </a:lstStyle>
          <a:p>
            <a:pPr lvl="0"/>
            <a:r>
              <a:rPr lang="en-US"/>
              <a:t>(click to edit)  ACKNOWLEDGEMENTS or  CONTACT</a:t>
            </a:r>
          </a:p>
        </p:txBody>
      </p:sp>
      <p:sp>
        <p:nvSpPr>
          <p:cNvPr id="30" name="Text Placeholder 3"/>
          <p:cNvSpPr>
            <a:spLocks noGrp="1"/>
          </p:cNvSpPr>
          <p:nvPr>
            <p:ph type="body" sz="quarter" idx="30" hasCustomPrompt="1"/>
          </p:nvPr>
        </p:nvSpPr>
        <p:spPr>
          <a:xfrm>
            <a:off x="33390291" y="26433449"/>
            <a:ext cx="10052050" cy="750311"/>
          </a:xfrm>
          <a:prstGeom prst="rect">
            <a:avLst/>
          </a:prstGeom>
        </p:spPr>
        <p:txBody>
          <a:bodyPr wrap="square" lIns="228589" tIns="228589" rIns="228589" bIns="228589">
            <a:spAutoFit/>
          </a:bodyPr>
          <a:lstStyle>
            <a:lvl1pPr marL="0" indent="0">
              <a:buNone/>
              <a:defRPr sz="1876">
                <a:solidFill>
                  <a:schemeClr val="accent5">
                    <a:lumMod val="50000"/>
                  </a:schemeClr>
                </a:solidFill>
                <a:latin typeface="Times New Roman" pitchFamily="18" charset="0"/>
                <a:cs typeface="Times New Roman" pitchFamily="18" charset="0"/>
              </a:defRPr>
            </a:lvl1pPr>
            <a:lvl2pPr marL="1114189" indent="-428533">
              <a:defRPr sz="1876">
                <a:latin typeface="Trebuchet MS" pitchFamily="34" charset="0"/>
              </a:defRPr>
            </a:lvl2pPr>
            <a:lvl3pPr marL="1542726" indent="-428533">
              <a:defRPr sz="1876">
                <a:latin typeface="Trebuchet MS" pitchFamily="34" charset="0"/>
              </a:defRPr>
            </a:lvl3pPr>
            <a:lvl4pPr marL="2014114" indent="-471388">
              <a:defRPr sz="1876">
                <a:latin typeface="Trebuchet MS" pitchFamily="34" charset="0"/>
              </a:defRPr>
            </a:lvl4pPr>
            <a:lvl5pPr marL="2356942" indent="-342828">
              <a:defRPr sz="1876">
                <a:latin typeface="Trebuchet MS" pitchFamily="34" charset="0"/>
              </a:defRPr>
            </a:lvl5pPr>
          </a:lstStyle>
          <a:p>
            <a:pPr lvl="0"/>
            <a:r>
              <a:rPr lang="en-US"/>
              <a:t>Type in or paste your text here</a:t>
            </a:r>
          </a:p>
        </p:txBody>
      </p:sp>
      <p:sp>
        <p:nvSpPr>
          <p:cNvPr id="60" name="Text Placeholder 3"/>
          <p:cNvSpPr>
            <a:spLocks noGrp="1"/>
          </p:cNvSpPr>
          <p:nvPr>
            <p:ph type="body" sz="quarter" idx="96" hasCustomPrompt="1"/>
          </p:nvPr>
        </p:nvSpPr>
        <p:spPr>
          <a:xfrm>
            <a:off x="459675" y="14951556"/>
            <a:ext cx="10056812" cy="750311"/>
          </a:xfrm>
          <a:prstGeom prst="rect">
            <a:avLst/>
          </a:prstGeom>
        </p:spPr>
        <p:txBody>
          <a:bodyPr wrap="square" lIns="228589" tIns="228589" rIns="228589" bIns="228589">
            <a:spAutoFit/>
          </a:bodyPr>
          <a:lstStyle>
            <a:lvl1pPr marL="0" indent="0">
              <a:buNone/>
              <a:defRPr sz="1876">
                <a:solidFill>
                  <a:schemeClr val="accent5">
                    <a:lumMod val="50000"/>
                  </a:schemeClr>
                </a:solidFill>
                <a:latin typeface="Times New Roman" pitchFamily="18" charset="0"/>
                <a:cs typeface="Times New Roman" pitchFamily="18" charset="0"/>
              </a:defRPr>
            </a:lvl1pPr>
            <a:lvl2pPr marL="1114189" indent="-428533">
              <a:defRPr sz="1876">
                <a:latin typeface="Trebuchet MS" pitchFamily="34" charset="0"/>
              </a:defRPr>
            </a:lvl2pPr>
            <a:lvl3pPr marL="1542726" indent="-428533">
              <a:defRPr sz="1876">
                <a:latin typeface="Trebuchet MS" pitchFamily="34" charset="0"/>
              </a:defRPr>
            </a:lvl3pPr>
            <a:lvl4pPr marL="2014114" indent="-471388">
              <a:defRPr sz="1876">
                <a:latin typeface="Trebuchet MS" pitchFamily="34" charset="0"/>
              </a:defRPr>
            </a:lvl4pPr>
            <a:lvl5pPr marL="2356942" indent="-342828">
              <a:defRPr sz="1876">
                <a:latin typeface="Trebuchet MS" pitchFamily="34" charset="0"/>
              </a:defRPr>
            </a:lvl5pPr>
          </a:lstStyle>
          <a:p>
            <a:pPr lvl="0"/>
            <a:r>
              <a:rPr lang="en-US"/>
              <a:t>Type in or paste your text here</a:t>
            </a:r>
          </a:p>
        </p:txBody>
      </p:sp>
      <p:sp>
        <p:nvSpPr>
          <p:cNvPr id="77" name="Text Placeholder 76"/>
          <p:cNvSpPr>
            <a:spLocks noGrp="1"/>
          </p:cNvSpPr>
          <p:nvPr>
            <p:ph type="body" sz="quarter" idx="150" hasCustomPrompt="1"/>
          </p:nvPr>
        </p:nvSpPr>
        <p:spPr>
          <a:xfrm>
            <a:off x="5932595" y="3383947"/>
            <a:ext cx="31998967" cy="1280160"/>
          </a:xfrm>
          <a:prstGeom prst="rect">
            <a:avLst/>
          </a:prstGeom>
        </p:spPr>
        <p:txBody>
          <a:bodyPr>
            <a:normAutofit/>
          </a:bodyPr>
          <a:lstStyle>
            <a:lvl1pPr marL="0" indent="0" algn="ctr">
              <a:buFontTx/>
              <a:buNone/>
              <a:defRPr sz="4500">
                <a:solidFill>
                  <a:schemeClr val="accent5">
                    <a:lumMod val="50000"/>
                  </a:schemeClr>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a:t>Click here to add affiliations</a:t>
            </a:r>
          </a:p>
        </p:txBody>
      </p:sp>
      <p:sp>
        <p:nvSpPr>
          <p:cNvPr id="78" name="Text Placeholder 76"/>
          <p:cNvSpPr>
            <a:spLocks noGrp="1"/>
          </p:cNvSpPr>
          <p:nvPr>
            <p:ph type="body" sz="quarter" idx="151" hasCustomPrompt="1"/>
          </p:nvPr>
        </p:nvSpPr>
        <p:spPr>
          <a:xfrm>
            <a:off x="5932595" y="2103787"/>
            <a:ext cx="31998967" cy="1280160"/>
          </a:xfrm>
          <a:prstGeom prst="rect">
            <a:avLst/>
          </a:prstGeom>
        </p:spPr>
        <p:txBody>
          <a:bodyPr anchor="t" anchorCtr="1">
            <a:normAutofit/>
          </a:bodyPr>
          <a:lstStyle>
            <a:lvl1pPr marL="0" indent="0" algn="ctr">
              <a:buFontTx/>
              <a:buNone/>
              <a:defRPr sz="6599">
                <a:solidFill>
                  <a:schemeClr val="accent5">
                    <a:lumMod val="50000"/>
                  </a:schemeClr>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a:t>Click here to add authors</a:t>
            </a:r>
          </a:p>
        </p:txBody>
      </p:sp>
      <p:sp>
        <p:nvSpPr>
          <p:cNvPr id="79" name="Text Placeholder 76"/>
          <p:cNvSpPr>
            <a:spLocks noGrp="1"/>
          </p:cNvSpPr>
          <p:nvPr>
            <p:ph type="body" sz="quarter" idx="153" hasCustomPrompt="1"/>
          </p:nvPr>
        </p:nvSpPr>
        <p:spPr>
          <a:xfrm>
            <a:off x="5932595" y="465816"/>
            <a:ext cx="31998967" cy="1637971"/>
          </a:xfrm>
          <a:prstGeom prst="rect">
            <a:avLst/>
          </a:prstGeom>
        </p:spPr>
        <p:txBody>
          <a:bodyPr anchor="t" anchorCtr="1">
            <a:normAutofit/>
          </a:bodyPr>
          <a:lstStyle>
            <a:lvl1pPr marL="0" indent="0" algn="ctr">
              <a:buFontTx/>
              <a:buNone/>
              <a:defRPr sz="8622" b="1">
                <a:solidFill>
                  <a:schemeClr val="accent5">
                    <a:lumMod val="50000"/>
                  </a:schemeClr>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a:t>Click here to add title</a:t>
            </a:r>
          </a:p>
        </p:txBody>
      </p:sp>
    </p:spTree>
    <p:extLst>
      <p:ext uri="{BB962C8B-B14F-4D97-AF65-F5344CB8AC3E}">
        <p14:creationId xmlns:p14="http://schemas.microsoft.com/office/powerpoint/2010/main" val="1453092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9" y="6295356"/>
            <a:ext cx="13591278" cy="750311"/>
          </a:xfrm>
          <a:prstGeom prst="rect">
            <a:avLst/>
          </a:prstGeom>
        </p:spPr>
        <p:txBody>
          <a:bodyPr wrap="square" lIns="228589" tIns="228589" rIns="228589" bIns="228589">
            <a:spAutoFit/>
          </a:bodyPr>
          <a:lstStyle>
            <a:lvl1pPr marL="0" indent="0">
              <a:buNone/>
              <a:defRPr sz="1876">
                <a:solidFill>
                  <a:schemeClr val="accent5">
                    <a:lumMod val="50000"/>
                  </a:schemeClr>
                </a:solidFill>
                <a:latin typeface="Times New Roman" pitchFamily="18" charset="0"/>
                <a:cs typeface="Times New Roman" pitchFamily="18" charset="0"/>
              </a:defRPr>
            </a:lvl1pPr>
            <a:lvl2pPr marL="1114189" indent="-428533">
              <a:defRPr sz="1876">
                <a:latin typeface="Trebuchet MS" pitchFamily="34" charset="0"/>
              </a:defRPr>
            </a:lvl2pPr>
            <a:lvl3pPr marL="1542726" indent="-428533">
              <a:defRPr sz="1876">
                <a:latin typeface="Trebuchet MS" pitchFamily="34" charset="0"/>
              </a:defRPr>
            </a:lvl3pPr>
            <a:lvl4pPr marL="2014114" indent="-471388">
              <a:defRPr sz="1876">
                <a:latin typeface="Trebuchet MS" pitchFamily="34" charset="0"/>
              </a:defRPr>
            </a:lvl4pPr>
            <a:lvl5pPr marL="2356942" indent="-342828">
              <a:defRPr sz="1876">
                <a:latin typeface="Trebuchet MS" pitchFamily="34" charset="0"/>
              </a:defRPr>
            </a:lvl5pPr>
          </a:lstStyle>
          <a:p>
            <a:pPr lvl="0"/>
            <a:r>
              <a:rPr lang="en-US"/>
              <a:t>Type in or paste your text here</a:t>
            </a:r>
          </a:p>
        </p:txBody>
      </p:sp>
      <p:sp>
        <p:nvSpPr>
          <p:cNvPr id="6" name="Text Placeholder 5"/>
          <p:cNvSpPr>
            <a:spLocks noGrp="1"/>
          </p:cNvSpPr>
          <p:nvPr>
            <p:ph type="body" sz="quarter" idx="11" hasCustomPrompt="1"/>
          </p:nvPr>
        </p:nvSpPr>
        <p:spPr>
          <a:xfrm>
            <a:off x="922340" y="5503109"/>
            <a:ext cx="13573127" cy="611826"/>
          </a:xfrm>
          <a:prstGeom prst="rect">
            <a:avLst/>
          </a:prstGeom>
          <a:noFill/>
        </p:spPr>
        <p:txBody>
          <a:bodyPr wrap="square" lIns="91436" tIns="91436" rIns="91436" bIns="91436" anchor="ctr" anchorCtr="0">
            <a:spAutoFit/>
          </a:bodyPr>
          <a:lstStyle>
            <a:lvl1pPr marL="0" indent="0" algn="ctr">
              <a:buNone/>
              <a:defRPr sz="2776" b="1" u="sng" baseline="0">
                <a:solidFill>
                  <a:schemeClr val="accent5">
                    <a:lumMod val="50000"/>
                  </a:schemeClr>
                </a:solidFill>
              </a:defRPr>
            </a:lvl1pPr>
          </a:lstStyle>
          <a:p>
            <a:pPr lvl="0"/>
            <a:r>
              <a:rPr lang="en-US"/>
              <a:t>(click to add) INTRODUCTION or ABSTRACT</a:t>
            </a:r>
          </a:p>
        </p:txBody>
      </p:sp>
      <p:sp>
        <p:nvSpPr>
          <p:cNvPr id="19" name="Text Placeholder 3"/>
          <p:cNvSpPr>
            <a:spLocks noGrp="1"/>
          </p:cNvSpPr>
          <p:nvPr>
            <p:ph type="body" sz="quarter" idx="19" hasCustomPrompt="1"/>
          </p:nvPr>
        </p:nvSpPr>
        <p:spPr>
          <a:xfrm>
            <a:off x="922338" y="18240478"/>
            <a:ext cx="13592866" cy="750311"/>
          </a:xfrm>
          <a:prstGeom prst="rect">
            <a:avLst/>
          </a:prstGeom>
        </p:spPr>
        <p:txBody>
          <a:bodyPr wrap="square" lIns="228589" tIns="228589" rIns="228589" bIns="228589">
            <a:spAutoFit/>
          </a:bodyPr>
          <a:lstStyle>
            <a:lvl1pPr marL="0" indent="0">
              <a:buNone/>
              <a:defRPr sz="1876">
                <a:solidFill>
                  <a:schemeClr val="accent5">
                    <a:lumMod val="50000"/>
                  </a:schemeClr>
                </a:solidFill>
                <a:latin typeface="Times New Roman" pitchFamily="18" charset="0"/>
                <a:cs typeface="Times New Roman" pitchFamily="18" charset="0"/>
              </a:defRPr>
            </a:lvl1pPr>
            <a:lvl2pPr marL="1114189" indent="-428533">
              <a:defRPr sz="1876">
                <a:latin typeface="Trebuchet MS" pitchFamily="34" charset="0"/>
              </a:defRPr>
            </a:lvl2pPr>
            <a:lvl3pPr marL="1542726" indent="-428533">
              <a:defRPr sz="1876">
                <a:latin typeface="Trebuchet MS" pitchFamily="34" charset="0"/>
              </a:defRPr>
            </a:lvl3pPr>
            <a:lvl4pPr marL="2014114" indent="-471388">
              <a:defRPr sz="1876">
                <a:latin typeface="Trebuchet MS" pitchFamily="34" charset="0"/>
              </a:defRPr>
            </a:lvl4pPr>
            <a:lvl5pPr marL="2356942" indent="-342828">
              <a:defRPr sz="1876">
                <a:latin typeface="Trebuchet MS" pitchFamily="34" charset="0"/>
              </a:defRPr>
            </a:lvl5pPr>
          </a:lstStyle>
          <a:p>
            <a:pPr lvl="0"/>
            <a:r>
              <a:rPr lang="en-US"/>
              <a:t>Type in or paste your text here</a:t>
            </a:r>
          </a:p>
        </p:txBody>
      </p:sp>
      <p:sp>
        <p:nvSpPr>
          <p:cNvPr id="20" name="Text Placeholder 5"/>
          <p:cNvSpPr>
            <a:spLocks noGrp="1"/>
          </p:cNvSpPr>
          <p:nvPr>
            <p:ph type="body" sz="quarter" idx="20" hasCustomPrompt="1"/>
          </p:nvPr>
        </p:nvSpPr>
        <p:spPr>
          <a:xfrm>
            <a:off x="942082" y="17480343"/>
            <a:ext cx="13573127" cy="611826"/>
          </a:xfrm>
          <a:prstGeom prst="rect">
            <a:avLst/>
          </a:prstGeom>
          <a:noFill/>
        </p:spPr>
        <p:txBody>
          <a:bodyPr wrap="square" lIns="91436" tIns="91436" rIns="91436" bIns="91436" anchor="ctr" anchorCtr="0">
            <a:spAutoFit/>
          </a:bodyPr>
          <a:lstStyle>
            <a:lvl1pPr marL="0" indent="0" algn="ctr">
              <a:buNone/>
              <a:defRPr sz="2776" b="1" u="sng" baseline="0">
                <a:solidFill>
                  <a:schemeClr val="accent5">
                    <a:lumMod val="50000"/>
                  </a:schemeClr>
                </a:solidFill>
              </a:defRPr>
            </a:lvl1pPr>
          </a:lstStyle>
          <a:p>
            <a:pPr lvl="0"/>
            <a:r>
              <a:rPr lang="en-US"/>
              <a:t>(click to add)  OBJECTIVES</a:t>
            </a:r>
          </a:p>
        </p:txBody>
      </p:sp>
      <p:sp>
        <p:nvSpPr>
          <p:cNvPr id="21" name="Text Placeholder 3"/>
          <p:cNvSpPr>
            <a:spLocks noGrp="1"/>
          </p:cNvSpPr>
          <p:nvPr>
            <p:ph type="body" sz="quarter" idx="21" hasCustomPrompt="1"/>
          </p:nvPr>
        </p:nvSpPr>
        <p:spPr>
          <a:xfrm>
            <a:off x="15154277" y="21595083"/>
            <a:ext cx="13571536" cy="750311"/>
          </a:xfrm>
          <a:prstGeom prst="rect">
            <a:avLst/>
          </a:prstGeom>
        </p:spPr>
        <p:txBody>
          <a:bodyPr wrap="square" lIns="228589" tIns="228589" rIns="228589" bIns="228589">
            <a:spAutoFit/>
          </a:bodyPr>
          <a:lstStyle>
            <a:lvl1pPr marL="0" indent="0">
              <a:buNone/>
              <a:defRPr sz="1876">
                <a:solidFill>
                  <a:schemeClr val="accent5">
                    <a:lumMod val="50000"/>
                  </a:schemeClr>
                </a:solidFill>
                <a:latin typeface="Times New Roman" pitchFamily="18" charset="0"/>
                <a:cs typeface="Times New Roman" pitchFamily="18" charset="0"/>
              </a:defRPr>
            </a:lvl1pPr>
            <a:lvl2pPr marL="1114189" indent="-428533">
              <a:defRPr sz="1876">
                <a:latin typeface="Trebuchet MS" pitchFamily="34" charset="0"/>
              </a:defRPr>
            </a:lvl2pPr>
            <a:lvl3pPr marL="1542726" indent="-428533">
              <a:defRPr sz="1876">
                <a:latin typeface="Trebuchet MS" pitchFamily="34" charset="0"/>
              </a:defRPr>
            </a:lvl3pPr>
            <a:lvl4pPr marL="2014114" indent="-471388">
              <a:defRPr sz="1876">
                <a:latin typeface="Trebuchet MS" pitchFamily="34" charset="0"/>
              </a:defRPr>
            </a:lvl4pPr>
            <a:lvl5pPr marL="2356942" indent="-342828">
              <a:defRPr sz="1876">
                <a:latin typeface="Trebuchet MS" pitchFamily="34" charset="0"/>
              </a:defRPr>
            </a:lvl5pPr>
          </a:lstStyle>
          <a:p>
            <a:pPr lvl="0"/>
            <a:r>
              <a:rPr lang="en-US"/>
              <a:t>Type in or paste your text here</a:t>
            </a:r>
          </a:p>
        </p:txBody>
      </p:sp>
      <p:sp>
        <p:nvSpPr>
          <p:cNvPr id="22" name="Text Placeholder 5"/>
          <p:cNvSpPr>
            <a:spLocks noGrp="1"/>
          </p:cNvSpPr>
          <p:nvPr>
            <p:ph type="body" sz="quarter" idx="22" hasCustomPrompt="1"/>
          </p:nvPr>
        </p:nvSpPr>
        <p:spPr>
          <a:xfrm>
            <a:off x="15154277" y="20810775"/>
            <a:ext cx="13571536" cy="611826"/>
          </a:xfrm>
          <a:prstGeom prst="rect">
            <a:avLst/>
          </a:prstGeom>
          <a:noFill/>
        </p:spPr>
        <p:txBody>
          <a:bodyPr wrap="square" lIns="91436" tIns="91436" rIns="91436" bIns="91436" anchor="ctr" anchorCtr="0">
            <a:spAutoFit/>
          </a:bodyPr>
          <a:lstStyle>
            <a:lvl1pPr marL="0" indent="0" algn="ctr">
              <a:buNone/>
              <a:defRPr sz="2776" b="1" u="sng" baseline="0">
                <a:solidFill>
                  <a:schemeClr val="accent5">
                    <a:lumMod val="50000"/>
                  </a:schemeClr>
                </a:solidFill>
              </a:defRPr>
            </a:lvl1pPr>
          </a:lstStyle>
          <a:p>
            <a:pPr lvl="0"/>
            <a:r>
              <a:rPr lang="en-US"/>
              <a:t>(click to add)  MATERIALS &amp; METHODS</a:t>
            </a:r>
          </a:p>
        </p:txBody>
      </p:sp>
      <p:sp>
        <p:nvSpPr>
          <p:cNvPr id="23" name="Text Placeholder 3"/>
          <p:cNvSpPr>
            <a:spLocks noGrp="1"/>
          </p:cNvSpPr>
          <p:nvPr>
            <p:ph type="body" sz="quarter" idx="23" hasCustomPrompt="1"/>
          </p:nvPr>
        </p:nvSpPr>
        <p:spPr>
          <a:xfrm>
            <a:off x="15162215" y="6295356"/>
            <a:ext cx="13571536" cy="750311"/>
          </a:xfrm>
          <a:prstGeom prst="rect">
            <a:avLst/>
          </a:prstGeom>
        </p:spPr>
        <p:txBody>
          <a:bodyPr wrap="square" lIns="228589" tIns="228589" rIns="228589" bIns="228589">
            <a:spAutoFit/>
          </a:bodyPr>
          <a:lstStyle>
            <a:lvl1pPr marL="0" indent="0">
              <a:buNone/>
              <a:defRPr sz="1876">
                <a:solidFill>
                  <a:schemeClr val="accent5">
                    <a:lumMod val="50000"/>
                  </a:schemeClr>
                </a:solidFill>
                <a:latin typeface="Times New Roman" pitchFamily="18" charset="0"/>
                <a:cs typeface="Times New Roman" pitchFamily="18" charset="0"/>
              </a:defRPr>
            </a:lvl1pPr>
            <a:lvl2pPr marL="1114189" indent="-428533">
              <a:defRPr sz="1876">
                <a:latin typeface="Trebuchet MS" pitchFamily="34" charset="0"/>
              </a:defRPr>
            </a:lvl2pPr>
            <a:lvl3pPr marL="1542726" indent="-428533">
              <a:defRPr sz="1876">
                <a:latin typeface="Trebuchet MS" pitchFamily="34" charset="0"/>
              </a:defRPr>
            </a:lvl3pPr>
            <a:lvl4pPr marL="2014114" indent="-471388">
              <a:defRPr sz="1876">
                <a:latin typeface="Trebuchet MS" pitchFamily="34" charset="0"/>
              </a:defRPr>
            </a:lvl4pPr>
            <a:lvl5pPr marL="2356942" indent="-342828">
              <a:defRPr sz="1876">
                <a:latin typeface="Trebuchet MS" pitchFamily="34" charset="0"/>
              </a:defRPr>
            </a:lvl5pPr>
          </a:lstStyle>
          <a:p>
            <a:pPr lvl="0"/>
            <a:r>
              <a:rPr lang="en-US"/>
              <a:t>Type in or paste your text here</a:t>
            </a:r>
          </a:p>
        </p:txBody>
      </p:sp>
      <p:sp>
        <p:nvSpPr>
          <p:cNvPr id="24" name="Text Placeholder 5"/>
          <p:cNvSpPr>
            <a:spLocks noGrp="1"/>
          </p:cNvSpPr>
          <p:nvPr>
            <p:ph type="body" sz="quarter" idx="24" hasCustomPrompt="1"/>
          </p:nvPr>
        </p:nvSpPr>
        <p:spPr>
          <a:xfrm>
            <a:off x="15154279" y="5503109"/>
            <a:ext cx="13579474" cy="611826"/>
          </a:xfrm>
          <a:prstGeom prst="rect">
            <a:avLst/>
          </a:prstGeom>
          <a:noFill/>
        </p:spPr>
        <p:txBody>
          <a:bodyPr wrap="square" lIns="91436" tIns="91436" rIns="91436" bIns="91436" anchor="ctr" anchorCtr="0">
            <a:spAutoFit/>
          </a:bodyPr>
          <a:lstStyle>
            <a:lvl1pPr marL="0" indent="0" algn="ctr">
              <a:buNone/>
              <a:defRPr sz="2776" b="1" u="sng" baseline="0">
                <a:solidFill>
                  <a:schemeClr val="accent5">
                    <a:lumMod val="50000"/>
                  </a:schemeClr>
                </a:solidFill>
              </a:defRPr>
            </a:lvl1pPr>
          </a:lstStyle>
          <a:p>
            <a:pPr lvl="0"/>
            <a:r>
              <a:rPr lang="en-US"/>
              <a:t>(click to add)  RESULTS</a:t>
            </a:r>
          </a:p>
        </p:txBody>
      </p:sp>
      <p:sp>
        <p:nvSpPr>
          <p:cNvPr id="25" name="Text Placeholder 5"/>
          <p:cNvSpPr>
            <a:spLocks noGrp="1"/>
          </p:cNvSpPr>
          <p:nvPr>
            <p:ph type="body" sz="quarter" idx="25" hasCustomPrompt="1"/>
          </p:nvPr>
        </p:nvSpPr>
        <p:spPr>
          <a:xfrm>
            <a:off x="29395744" y="5503109"/>
            <a:ext cx="13576028" cy="611826"/>
          </a:xfrm>
          <a:prstGeom prst="rect">
            <a:avLst/>
          </a:prstGeom>
          <a:noFill/>
        </p:spPr>
        <p:txBody>
          <a:bodyPr wrap="square" lIns="91436" tIns="91436" rIns="91436" bIns="91436" anchor="ctr" anchorCtr="0">
            <a:spAutoFit/>
          </a:bodyPr>
          <a:lstStyle>
            <a:lvl1pPr marL="0" indent="0" algn="ctr">
              <a:buNone/>
              <a:defRPr sz="2776" b="1" u="sng" baseline="0">
                <a:solidFill>
                  <a:schemeClr val="accent5">
                    <a:lumMod val="50000"/>
                  </a:schemeClr>
                </a:solidFill>
              </a:defRPr>
            </a:lvl1pPr>
          </a:lstStyle>
          <a:p>
            <a:pPr lvl="0"/>
            <a:r>
              <a:rPr lang="en-US"/>
              <a:t>(click to add)  CONCLUSIONS</a:t>
            </a:r>
          </a:p>
        </p:txBody>
      </p:sp>
      <p:sp>
        <p:nvSpPr>
          <p:cNvPr id="26" name="Text Placeholder 3"/>
          <p:cNvSpPr>
            <a:spLocks noGrp="1"/>
          </p:cNvSpPr>
          <p:nvPr>
            <p:ph type="body" sz="quarter" idx="26" hasCustomPrompt="1"/>
          </p:nvPr>
        </p:nvSpPr>
        <p:spPr>
          <a:xfrm>
            <a:off x="29395744" y="6295356"/>
            <a:ext cx="13576028" cy="750311"/>
          </a:xfrm>
          <a:prstGeom prst="rect">
            <a:avLst/>
          </a:prstGeom>
        </p:spPr>
        <p:txBody>
          <a:bodyPr wrap="square" lIns="228589" tIns="228589" rIns="228589" bIns="228589">
            <a:spAutoFit/>
          </a:bodyPr>
          <a:lstStyle>
            <a:lvl1pPr marL="0" indent="0">
              <a:buNone/>
              <a:defRPr sz="1876">
                <a:solidFill>
                  <a:schemeClr val="accent5">
                    <a:lumMod val="50000"/>
                  </a:schemeClr>
                </a:solidFill>
                <a:latin typeface="Times New Roman" pitchFamily="18" charset="0"/>
                <a:cs typeface="Times New Roman" pitchFamily="18" charset="0"/>
              </a:defRPr>
            </a:lvl1pPr>
            <a:lvl2pPr marL="1114189" indent="-428533">
              <a:defRPr sz="1876">
                <a:latin typeface="Trebuchet MS" pitchFamily="34" charset="0"/>
              </a:defRPr>
            </a:lvl2pPr>
            <a:lvl3pPr marL="1542726" indent="-428533">
              <a:defRPr sz="1876">
                <a:latin typeface="Trebuchet MS" pitchFamily="34" charset="0"/>
              </a:defRPr>
            </a:lvl3pPr>
            <a:lvl4pPr marL="2014114" indent="-471388">
              <a:defRPr sz="1876">
                <a:latin typeface="Trebuchet MS" pitchFamily="34" charset="0"/>
              </a:defRPr>
            </a:lvl4pPr>
            <a:lvl5pPr marL="2356942" indent="-342828">
              <a:defRPr sz="1876">
                <a:latin typeface="Trebuchet MS" pitchFamily="34" charset="0"/>
              </a:defRPr>
            </a:lvl5pPr>
          </a:lstStyle>
          <a:p>
            <a:pPr lvl="0"/>
            <a:r>
              <a:rPr lang="en-US"/>
              <a:t>Type in or paste your text here</a:t>
            </a:r>
          </a:p>
        </p:txBody>
      </p:sp>
      <p:sp>
        <p:nvSpPr>
          <p:cNvPr id="27" name="Text Placeholder 5"/>
          <p:cNvSpPr>
            <a:spLocks noGrp="1"/>
          </p:cNvSpPr>
          <p:nvPr>
            <p:ph type="body" sz="quarter" idx="27" hasCustomPrompt="1"/>
          </p:nvPr>
        </p:nvSpPr>
        <p:spPr>
          <a:xfrm>
            <a:off x="29395744" y="17448236"/>
            <a:ext cx="13576028" cy="611826"/>
          </a:xfrm>
          <a:prstGeom prst="rect">
            <a:avLst/>
          </a:prstGeom>
          <a:noFill/>
        </p:spPr>
        <p:txBody>
          <a:bodyPr wrap="square" lIns="91436" tIns="91436" rIns="91436" bIns="91436" anchor="ctr" anchorCtr="0">
            <a:spAutoFit/>
          </a:bodyPr>
          <a:lstStyle>
            <a:lvl1pPr marL="0" indent="0" algn="ctr">
              <a:buNone/>
              <a:tabLst/>
              <a:defRPr sz="2776" b="1" u="sng" baseline="0">
                <a:solidFill>
                  <a:schemeClr val="accent5">
                    <a:lumMod val="50000"/>
                  </a:schemeClr>
                </a:solidFill>
              </a:defRPr>
            </a:lvl1pPr>
          </a:lstStyle>
          <a:p>
            <a:pPr lvl="0"/>
            <a:r>
              <a:rPr lang="en-US"/>
              <a:t>(click to add)  REFERENCES</a:t>
            </a:r>
          </a:p>
        </p:txBody>
      </p:sp>
      <p:sp>
        <p:nvSpPr>
          <p:cNvPr id="28" name="Text Placeholder 3"/>
          <p:cNvSpPr>
            <a:spLocks noGrp="1"/>
          </p:cNvSpPr>
          <p:nvPr>
            <p:ph type="body" sz="quarter" idx="28" hasCustomPrompt="1"/>
          </p:nvPr>
        </p:nvSpPr>
        <p:spPr>
          <a:xfrm>
            <a:off x="29390712" y="18157351"/>
            <a:ext cx="13581061" cy="750311"/>
          </a:xfrm>
          <a:prstGeom prst="rect">
            <a:avLst/>
          </a:prstGeom>
        </p:spPr>
        <p:txBody>
          <a:bodyPr wrap="square" lIns="228589" tIns="228589" rIns="228589" bIns="228589">
            <a:spAutoFit/>
          </a:bodyPr>
          <a:lstStyle>
            <a:lvl1pPr marL="0" indent="0">
              <a:buNone/>
              <a:defRPr sz="1876">
                <a:solidFill>
                  <a:schemeClr val="accent5">
                    <a:lumMod val="50000"/>
                  </a:schemeClr>
                </a:solidFill>
                <a:latin typeface="Times New Roman" pitchFamily="18" charset="0"/>
                <a:cs typeface="Times New Roman" pitchFamily="18" charset="0"/>
              </a:defRPr>
            </a:lvl1pPr>
            <a:lvl2pPr marL="1114189" indent="-428533">
              <a:defRPr sz="1876">
                <a:latin typeface="Trebuchet MS" pitchFamily="34" charset="0"/>
              </a:defRPr>
            </a:lvl2pPr>
            <a:lvl3pPr marL="1542726" indent="-428533">
              <a:defRPr sz="1876">
                <a:latin typeface="Trebuchet MS" pitchFamily="34" charset="0"/>
              </a:defRPr>
            </a:lvl3pPr>
            <a:lvl4pPr marL="2014114" indent="-471388">
              <a:defRPr sz="1876">
                <a:latin typeface="Trebuchet MS" pitchFamily="34" charset="0"/>
              </a:defRPr>
            </a:lvl4pPr>
            <a:lvl5pPr marL="2356942" indent="-342828">
              <a:defRPr sz="1876">
                <a:latin typeface="Trebuchet MS" pitchFamily="34" charset="0"/>
              </a:defRPr>
            </a:lvl5pPr>
          </a:lstStyle>
          <a:p>
            <a:pPr lvl="0"/>
            <a:r>
              <a:rPr lang="en-US"/>
              <a:t>Type in or paste your text here</a:t>
            </a:r>
          </a:p>
        </p:txBody>
      </p:sp>
      <p:sp>
        <p:nvSpPr>
          <p:cNvPr id="29" name="Text Placeholder 5"/>
          <p:cNvSpPr>
            <a:spLocks noGrp="1"/>
          </p:cNvSpPr>
          <p:nvPr>
            <p:ph type="body" sz="quarter" idx="29" hasCustomPrompt="1"/>
          </p:nvPr>
        </p:nvSpPr>
        <p:spPr>
          <a:xfrm>
            <a:off x="29395744" y="25916770"/>
            <a:ext cx="13576028" cy="611826"/>
          </a:xfrm>
          <a:prstGeom prst="rect">
            <a:avLst/>
          </a:prstGeom>
          <a:noFill/>
        </p:spPr>
        <p:txBody>
          <a:bodyPr wrap="square" lIns="91436" tIns="91436" rIns="91436" bIns="91436" anchor="ctr" anchorCtr="0">
            <a:spAutoFit/>
          </a:bodyPr>
          <a:lstStyle>
            <a:lvl1pPr marL="0" indent="0" algn="ctr">
              <a:buNone/>
              <a:defRPr sz="2776" b="1" u="sng" baseline="0">
                <a:solidFill>
                  <a:schemeClr val="accent5">
                    <a:lumMod val="50000"/>
                  </a:schemeClr>
                </a:solidFill>
              </a:defRPr>
            </a:lvl1pPr>
          </a:lstStyle>
          <a:p>
            <a:pPr lvl="0"/>
            <a:r>
              <a:rPr lang="en-US"/>
              <a:t>(click to add)  ACKNOWLEDGEMENTS  or  CONTACT</a:t>
            </a:r>
          </a:p>
        </p:txBody>
      </p:sp>
      <p:sp>
        <p:nvSpPr>
          <p:cNvPr id="30" name="Text Placeholder 3"/>
          <p:cNvSpPr>
            <a:spLocks noGrp="1"/>
          </p:cNvSpPr>
          <p:nvPr>
            <p:ph type="body" sz="quarter" idx="30" hasCustomPrompt="1"/>
          </p:nvPr>
        </p:nvSpPr>
        <p:spPr>
          <a:xfrm>
            <a:off x="29395744" y="26625891"/>
            <a:ext cx="13581061" cy="750311"/>
          </a:xfrm>
          <a:prstGeom prst="rect">
            <a:avLst/>
          </a:prstGeom>
        </p:spPr>
        <p:txBody>
          <a:bodyPr wrap="square" lIns="228589" tIns="228589" rIns="228589" bIns="228589">
            <a:spAutoFit/>
          </a:bodyPr>
          <a:lstStyle>
            <a:lvl1pPr marL="0" indent="0">
              <a:buNone/>
              <a:defRPr sz="1876">
                <a:solidFill>
                  <a:schemeClr val="accent5">
                    <a:lumMod val="50000"/>
                  </a:schemeClr>
                </a:solidFill>
                <a:latin typeface="Times New Roman" pitchFamily="18" charset="0"/>
                <a:cs typeface="Times New Roman" pitchFamily="18" charset="0"/>
              </a:defRPr>
            </a:lvl1pPr>
            <a:lvl2pPr marL="1114189" indent="-428533">
              <a:defRPr sz="1876">
                <a:latin typeface="Trebuchet MS" pitchFamily="34" charset="0"/>
              </a:defRPr>
            </a:lvl2pPr>
            <a:lvl3pPr marL="1542726" indent="-428533">
              <a:defRPr sz="1876">
                <a:latin typeface="Trebuchet MS" pitchFamily="34" charset="0"/>
              </a:defRPr>
            </a:lvl3pPr>
            <a:lvl4pPr marL="2014114" indent="-471388">
              <a:defRPr sz="1876">
                <a:latin typeface="Trebuchet MS" pitchFamily="34" charset="0"/>
              </a:defRPr>
            </a:lvl4pPr>
            <a:lvl5pPr marL="2356942" indent="-342828">
              <a:defRPr sz="1876">
                <a:latin typeface="Trebuchet MS" pitchFamily="34" charset="0"/>
              </a:defRPr>
            </a:lvl5pPr>
          </a:lstStyle>
          <a:p>
            <a:pPr lvl="0"/>
            <a:r>
              <a:rPr lang="en-US"/>
              <a:t>Type in or paste your text here</a:t>
            </a:r>
          </a:p>
        </p:txBody>
      </p:sp>
      <p:sp>
        <p:nvSpPr>
          <p:cNvPr id="64" name="Text Placeholder 76"/>
          <p:cNvSpPr>
            <a:spLocks noGrp="1"/>
          </p:cNvSpPr>
          <p:nvPr>
            <p:ph type="body" sz="quarter" idx="150" hasCustomPrompt="1"/>
          </p:nvPr>
        </p:nvSpPr>
        <p:spPr>
          <a:xfrm>
            <a:off x="5932595" y="3383947"/>
            <a:ext cx="31998967" cy="1280160"/>
          </a:xfrm>
          <a:prstGeom prst="rect">
            <a:avLst/>
          </a:prstGeom>
        </p:spPr>
        <p:txBody>
          <a:bodyPr>
            <a:normAutofit/>
          </a:bodyPr>
          <a:lstStyle>
            <a:lvl1pPr marL="0" indent="0" algn="ctr">
              <a:buFontTx/>
              <a:buNone/>
              <a:defRPr sz="4500">
                <a:solidFill>
                  <a:schemeClr val="accent5">
                    <a:lumMod val="50000"/>
                  </a:schemeClr>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a:t>Click here to add affiliations</a:t>
            </a:r>
          </a:p>
        </p:txBody>
      </p:sp>
      <p:sp>
        <p:nvSpPr>
          <p:cNvPr id="65" name="Text Placeholder 76"/>
          <p:cNvSpPr>
            <a:spLocks noGrp="1"/>
          </p:cNvSpPr>
          <p:nvPr>
            <p:ph type="body" sz="quarter" idx="151" hasCustomPrompt="1"/>
          </p:nvPr>
        </p:nvSpPr>
        <p:spPr>
          <a:xfrm>
            <a:off x="5932595" y="2103787"/>
            <a:ext cx="31998967" cy="1280160"/>
          </a:xfrm>
          <a:prstGeom prst="rect">
            <a:avLst/>
          </a:prstGeom>
        </p:spPr>
        <p:txBody>
          <a:bodyPr anchor="t" anchorCtr="1">
            <a:normAutofit/>
          </a:bodyPr>
          <a:lstStyle>
            <a:lvl1pPr marL="0" indent="0" algn="ctr">
              <a:buFontTx/>
              <a:buNone/>
              <a:defRPr sz="6599">
                <a:solidFill>
                  <a:schemeClr val="accent5">
                    <a:lumMod val="50000"/>
                  </a:schemeClr>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a:t>Click here to add authors</a:t>
            </a:r>
          </a:p>
        </p:txBody>
      </p:sp>
      <p:sp>
        <p:nvSpPr>
          <p:cNvPr id="66" name="Text Placeholder 76"/>
          <p:cNvSpPr>
            <a:spLocks noGrp="1"/>
          </p:cNvSpPr>
          <p:nvPr>
            <p:ph type="body" sz="quarter" idx="153" hasCustomPrompt="1"/>
          </p:nvPr>
        </p:nvSpPr>
        <p:spPr>
          <a:xfrm>
            <a:off x="5932595" y="465816"/>
            <a:ext cx="31998967" cy="1637971"/>
          </a:xfrm>
          <a:prstGeom prst="rect">
            <a:avLst/>
          </a:prstGeom>
        </p:spPr>
        <p:txBody>
          <a:bodyPr anchor="t" anchorCtr="1">
            <a:normAutofit/>
          </a:bodyPr>
          <a:lstStyle>
            <a:lvl1pPr marL="0" indent="0" algn="ctr">
              <a:buFontTx/>
              <a:buNone/>
              <a:defRPr sz="8622" b="1">
                <a:solidFill>
                  <a:schemeClr val="accent5">
                    <a:lumMod val="50000"/>
                  </a:schemeClr>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a:t>Click here to add title</a:t>
            </a:r>
          </a:p>
        </p:txBody>
      </p:sp>
      <p:sp>
        <p:nvSpPr>
          <p:cNvPr id="31" name="TextBox 30"/>
          <p:cNvSpPr txBox="1"/>
          <p:nvPr userDrawn="1"/>
        </p:nvSpPr>
        <p:spPr>
          <a:xfrm>
            <a:off x="14272593" y="9899376"/>
            <a:ext cx="4134679" cy="381002"/>
          </a:xfrm>
          <a:prstGeom prst="rect">
            <a:avLst/>
          </a:prstGeom>
          <a:noFill/>
        </p:spPr>
        <p:txBody>
          <a:bodyPr wrap="square" rtlCol="0">
            <a:spAutoFit/>
          </a:bodyPr>
          <a:lstStyle/>
          <a:p>
            <a:endParaRPr lang="en-US" sz="1876">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2" name="Text Placeholder 3">
            <a:extLst>
              <a:ext uri="{FF2B5EF4-FFF2-40B4-BE49-F238E27FC236}">
                <a16:creationId xmlns:a16="http://schemas.microsoft.com/office/drawing/2014/main" id="{735DF5D6-9395-4F1D-BFDE-65ECC0223C3A}"/>
              </a:ext>
            </a:extLst>
          </p:cNvPr>
          <p:cNvSpPr>
            <a:spLocks noGrp="1"/>
          </p:cNvSpPr>
          <p:nvPr>
            <p:ph type="body" sz="quarter" idx="154" hasCustomPrompt="1"/>
          </p:nvPr>
        </p:nvSpPr>
        <p:spPr>
          <a:xfrm>
            <a:off x="39611517" y="270041"/>
            <a:ext cx="3654842" cy="2123636"/>
          </a:xfrm>
          <a:prstGeom prst="rect">
            <a:avLst/>
          </a:prstGeom>
        </p:spPr>
        <p:txBody>
          <a:bodyPr wrap="square" lIns="228589" tIns="228589" rIns="228589" bIns="228589">
            <a:spAutoFit/>
          </a:bodyPr>
          <a:lstStyle>
            <a:lvl1pPr marL="0" indent="0">
              <a:buNone/>
              <a:defRPr sz="3600">
                <a:solidFill>
                  <a:schemeClr val="accent5">
                    <a:lumMod val="50000"/>
                  </a:schemeClr>
                </a:solidFill>
                <a:latin typeface="Times New Roman" pitchFamily="18" charset="0"/>
                <a:cs typeface="Times New Roman" pitchFamily="18" charset="0"/>
              </a:defRPr>
            </a:lvl1pPr>
            <a:lvl2pPr marL="1114189" indent="-428533">
              <a:defRPr sz="1876">
                <a:latin typeface="Trebuchet MS" pitchFamily="34" charset="0"/>
              </a:defRPr>
            </a:lvl2pPr>
            <a:lvl3pPr marL="1542726" indent="-428533">
              <a:defRPr sz="1876">
                <a:latin typeface="Trebuchet MS" pitchFamily="34" charset="0"/>
              </a:defRPr>
            </a:lvl3pPr>
            <a:lvl4pPr marL="2014114" indent="-471388">
              <a:defRPr sz="1876">
                <a:latin typeface="Trebuchet MS" pitchFamily="34" charset="0"/>
              </a:defRPr>
            </a:lvl4pPr>
            <a:lvl5pPr marL="2356942" indent="-342828">
              <a:defRPr sz="1876">
                <a:latin typeface="Trebuchet MS" pitchFamily="34" charset="0"/>
              </a:defRPr>
            </a:lvl5pPr>
          </a:lstStyle>
          <a:p>
            <a:pPr lvl="0"/>
            <a:r>
              <a:rPr lang="en-US"/>
              <a:t>Optional Company Logo Here</a:t>
            </a:r>
          </a:p>
        </p:txBody>
      </p:sp>
    </p:spTree>
    <p:extLst>
      <p:ext uri="{BB962C8B-B14F-4D97-AF65-F5344CB8AC3E}">
        <p14:creationId xmlns:p14="http://schemas.microsoft.com/office/powerpoint/2010/main" val="4233061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92" y="6212225"/>
            <a:ext cx="10056812" cy="750311"/>
          </a:xfrm>
          <a:prstGeom prst="rect">
            <a:avLst/>
          </a:prstGeom>
        </p:spPr>
        <p:txBody>
          <a:bodyPr wrap="square" lIns="228589" tIns="228589" rIns="228589" bIns="228589">
            <a:spAutoFit/>
          </a:bodyPr>
          <a:lstStyle>
            <a:lvl1pPr marL="0" indent="0">
              <a:buNone/>
              <a:defRPr sz="1876">
                <a:solidFill>
                  <a:schemeClr val="accent5">
                    <a:lumMod val="50000"/>
                  </a:schemeClr>
                </a:solidFill>
                <a:latin typeface="Times New Roman" panose="02020603050405020304" pitchFamily="18" charset="0"/>
                <a:cs typeface="Times New Roman" panose="02020603050405020304" pitchFamily="18" charset="0"/>
              </a:defRPr>
            </a:lvl1pPr>
            <a:lvl2pPr marL="1114189" indent="-428533">
              <a:defRPr sz="1876">
                <a:latin typeface="Trebuchet MS" pitchFamily="34" charset="0"/>
              </a:defRPr>
            </a:lvl2pPr>
            <a:lvl3pPr marL="1542726" indent="-428533">
              <a:defRPr sz="1876">
                <a:latin typeface="Trebuchet MS" pitchFamily="34" charset="0"/>
              </a:defRPr>
            </a:lvl3pPr>
            <a:lvl4pPr marL="2014114" indent="-471388">
              <a:defRPr sz="1876">
                <a:latin typeface="Trebuchet MS" pitchFamily="34" charset="0"/>
              </a:defRPr>
            </a:lvl4pPr>
            <a:lvl5pPr marL="2356942" indent="-342828">
              <a:defRPr sz="1876">
                <a:latin typeface="Trebuchet MS" pitchFamily="34" charset="0"/>
              </a:defRPr>
            </a:lvl5pPr>
          </a:lstStyle>
          <a:p>
            <a:pPr lvl="0"/>
            <a:r>
              <a:rPr lang="en-US"/>
              <a:t>Enter your text here</a:t>
            </a:r>
          </a:p>
        </p:txBody>
      </p:sp>
      <p:sp>
        <p:nvSpPr>
          <p:cNvPr id="6" name="Text Placeholder 5"/>
          <p:cNvSpPr>
            <a:spLocks noGrp="1"/>
          </p:cNvSpPr>
          <p:nvPr>
            <p:ph type="body" sz="quarter" idx="11" hasCustomPrompt="1"/>
          </p:nvPr>
        </p:nvSpPr>
        <p:spPr>
          <a:xfrm>
            <a:off x="922342" y="5419978"/>
            <a:ext cx="10048874" cy="611826"/>
          </a:xfrm>
          <a:prstGeom prst="rect">
            <a:avLst/>
          </a:prstGeom>
          <a:noFill/>
        </p:spPr>
        <p:txBody>
          <a:bodyPr lIns="91436" tIns="91436" rIns="91436" bIns="91436" anchor="ctr" anchorCtr="0">
            <a:spAutoFit/>
          </a:bodyPr>
          <a:lstStyle>
            <a:lvl1pPr marL="0" indent="0" algn="ctr">
              <a:buNone/>
              <a:defRPr sz="2776" b="1" u="sng" baseline="0">
                <a:solidFill>
                  <a:schemeClr val="accent5">
                    <a:lumMod val="50000"/>
                  </a:schemeClr>
                </a:solidFill>
              </a:defRPr>
            </a:lvl1pPr>
          </a:lstStyle>
          <a:p>
            <a:pPr lvl="0"/>
            <a:r>
              <a:rPr lang="en-US"/>
              <a:t>(click to add) INTRODUCTION or ABSTRACT</a:t>
            </a:r>
          </a:p>
        </p:txBody>
      </p:sp>
      <p:sp>
        <p:nvSpPr>
          <p:cNvPr id="19" name="Text Placeholder 3"/>
          <p:cNvSpPr>
            <a:spLocks noGrp="1"/>
          </p:cNvSpPr>
          <p:nvPr>
            <p:ph type="body" sz="quarter" idx="19" hasCustomPrompt="1"/>
          </p:nvPr>
        </p:nvSpPr>
        <p:spPr>
          <a:xfrm>
            <a:off x="902599" y="15043764"/>
            <a:ext cx="10058400" cy="750311"/>
          </a:xfrm>
          <a:prstGeom prst="rect">
            <a:avLst/>
          </a:prstGeom>
        </p:spPr>
        <p:txBody>
          <a:bodyPr wrap="square" lIns="228589" tIns="228589" rIns="228589" bIns="228589">
            <a:spAutoFit/>
          </a:bodyPr>
          <a:lstStyle>
            <a:lvl1pPr marL="0" indent="0">
              <a:buNone/>
              <a:defRPr sz="1876">
                <a:solidFill>
                  <a:schemeClr val="accent5">
                    <a:lumMod val="50000"/>
                  </a:schemeClr>
                </a:solidFill>
                <a:latin typeface="Times New Roman" panose="02020603050405020304" pitchFamily="18" charset="0"/>
                <a:cs typeface="Times New Roman" panose="02020603050405020304" pitchFamily="18" charset="0"/>
              </a:defRPr>
            </a:lvl1pPr>
            <a:lvl2pPr marL="1114189" indent="-428533">
              <a:defRPr sz="1876">
                <a:latin typeface="Trebuchet MS" pitchFamily="34" charset="0"/>
              </a:defRPr>
            </a:lvl2pPr>
            <a:lvl3pPr marL="1542726" indent="-428533">
              <a:defRPr sz="1876">
                <a:latin typeface="Trebuchet MS" pitchFamily="34" charset="0"/>
              </a:defRPr>
            </a:lvl3pPr>
            <a:lvl4pPr marL="2014114" indent="-471388">
              <a:defRPr sz="1876">
                <a:latin typeface="Trebuchet MS" pitchFamily="34" charset="0"/>
              </a:defRPr>
            </a:lvl4pPr>
            <a:lvl5pPr marL="2356942" indent="-342828">
              <a:defRPr sz="1876">
                <a:latin typeface="Trebuchet MS" pitchFamily="34" charset="0"/>
              </a:defRPr>
            </a:lvl5pPr>
          </a:lstStyle>
          <a:p>
            <a:pPr lvl="0"/>
            <a:r>
              <a:rPr lang="en-US"/>
              <a:t>Enter your text here</a:t>
            </a:r>
          </a:p>
        </p:txBody>
      </p:sp>
      <p:sp>
        <p:nvSpPr>
          <p:cNvPr id="20" name="Text Placeholder 5"/>
          <p:cNvSpPr>
            <a:spLocks noGrp="1"/>
          </p:cNvSpPr>
          <p:nvPr>
            <p:ph type="body" sz="quarter" idx="20" hasCustomPrompt="1"/>
          </p:nvPr>
        </p:nvSpPr>
        <p:spPr>
          <a:xfrm>
            <a:off x="922340" y="14283625"/>
            <a:ext cx="10050462" cy="611826"/>
          </a:xfrm>
          <a:prstGeom prst="rect">
            <a:avLst/>
          </a:prstGeom>
          <a:noFill/>
        </p:spPr>
        <p:txBody>
          <a:bodyPr wrap="square" lIns="91436" tIns="91436" rIns="91436" bIns="91436" anchor="ctr" anchorCtr="0">
            <a:spAutoFit/>
          </a:bodyPr>
          <a:lstStyle>
            <a:lvl1pPr marL="0" indent="0" algn="ctr">
              <a:buNone/>
              <a:defRPr sz="2776" b="1" u="sng" baseline="0">
                <a:solidFill>
                  <a:schemeClr val="accent5">
                    <a:lumMod val="50000"/>
                  </a:schemeClr>
                </a:solidFill>
              </a:defRPr>
            </a:lvl1pPr>
          </a:lstStyle>
          <a:p>
            <a:pPr lvl="0"/>
            <a:r>
              <a:rPr lang="en-US"/>
              <a:t>(click to add)  OBJECTIVES</a:t>
            </a:r>
          </a:p>
        </p:txBody>
      </p:sp>
      <p:sp>
        <p:nvSpPr>
          <p:cNvPr id="21" name="Text Placeholder 3"/>
          <p:cNvSpPr>
            <a:spLocks noGrp="1"/>
          </p:cNvSpPr>
          <p:nvPr>
            <p:ph type="body" sz="quarter" idx="21" hasCustomPrompt="1"/>
          </p:nvPr>
        </p:nvSpPr>
        <p:spPr>
          <a:xfrm>
            <a:off x="11587164" y="6204291"/>
            <a:ext cx="20720048" cy="750311"/>
          </a:xfrm>
          <a:prstGeom prst="rect">
            <a:avLst/>
          </a:prstGeom>
        </p:spPr>
        <p:txBody>
          <a:bodyPr wrap="square" lIns="228589" tIns="228589" rIns="228589" bIns="228589">
            <a:spAutoFit/>
          </a:bodyPr>
          <a:lstStyle>
            <a:lvl1pPr marL="0" indent="0">
              <a:buNone/>
              <a:defRPr sz="1876">
                <a:solidFill>
                  <a:schemeClr val="accent5">
                    <a:lumMod val="50000"/>
                  </a:schemeClr>
                </a:solidFill>
                <a:latin typeface="Times New Roman" panose="02020603050405020304" pitchFamily="18" charset="0"/>
                <a:cs typeface="Times New Roman" panose="02020603050405020304" pitchFamily="18" charset="0"/>
              </a:defRPr>
            </a:lvl1pPr>
            <a:lvl2pPr marL="1114189" indent="-428533">
              <a:defRPr sz="1876">
                <a:latin typeface="Trebuchet MS" pitchFamily="34" charset="0"/>
              </a:defRPr>
            </a:lvl2pPr>
            <a:lvl3pPr marL="1542726" indent="-428533">
              <a:defRPr sz="1876">
                <a:latin typeface="Trebuchet MS" pitchFamily="34" charset="0"/>
              </a:defRPr>
            </a:lvl3pPr>
            <a:lvl4pPr marL="2014114" indent="-471388">
              <a:defRPr sz="1876">
                <a:latin typeface="Trebuchet MS" pitchFamily="34" charset="0"/>
              </a:defRPr>
            </a:lvl4pPr>
            <a:lvl5pPr marL="2356942" indent="-342828">
              <a:defRPr sz="1876">
                <a:latin typeface="Trebuchet MS" pitchFamily="34" charset="0"/>
              </a:defRPr>
            </a:lvl5pPr>
          </a:lstStyle>
          <a:p>
            <a:pPr lvl="0"/>
            <a:r>
              <a:rPr lang="en-US"/>
              <a:t>Enter your text here</a:t>
            </a:r>
          </a:p>
        </p:txBody>
      </p:sp>
      <p:sp>
        <p:nvSpPr>
          <p:cNvPr id="22" name="Text Placeholder 5"/>
          <p:cNvSpPr>
            <a:spLocks noGrp="1"/>
          </p:cNvSpPr>
          <p:nvPr>
            <p:ph type="body" sz="quarter" idx="22" hasCustomPrompt="1"/>
          </p:nvPr>
        </p:nvSpPr>
        <p:spPr>
          <a:xfrm>
            <a:off x="11587167" y="5419978"/>
            <a:ext cx="20720048" cy="611826"/>
          </a:xfrm>
          <a:prstGeom prst="rect">
            <a:avLst/>
          </a:prstGeom>
          <a:noFill/>
        </p:spPr>
        <p:txBody>
          <a:bodyPr wrap="square" lIns="91436" tIns="91436" rIns="91436" bIns="91436" anchor="ctr" anchorCtr="0">
            <a:spAutoFit/>
          </a:bodyPr>
          <a:lstStyle>
            <a:lvl1pPr marL="0" indent="0" algn="ctr">
              <a:buNone/>
              <a:defRPr sz="2776" b="1" u="sng" baseline="0">
                <a:solidFill>
                  <a:schemeClr val="accent5">
                    <a:lumMod val="50000"/>
                  </a:schemeClr>
                </a:solidFill>
              </a:defRPr>
            </a:lvl1pPr>
          </a:lstStyle>
          <a:p>
            <a:pPr lvl="0"/>
            <a:r>
              <a:rPr lang="en-US"/>
              <a:t>(header)  MATERIALS &amp; METHODS</a:t>
            </a:r>
          </a:p>
        </p:txBody>
      </p:sp>
      <p:sp>
        <p:nvSpPr>
          <p:cNvPr id="23" name="Text Placeholder 3"/>
          <p:cNvSpPr>
            <a:spLocks noGrp="1"/>
          </p:cNvSpPr>
          <p:nvPr>
            <p:ph type="body" sz="quarter" idx="23" hasCustomPrompt="1"/>
          </p:nvPr>
        </p:nvSpPr>
        <p:spPr>
          <a:xfrm>
            <a:off x="11587167" y="21896542"/>
            <a:ext cx="20720048" cy="750311"/>
          </a:xfrm>
          <a:prstGeom prst="rect">
            <a:avLst/>
          </a:prstGeom>
        </p:spPr>
        <p:txBody>
          <a:bodyPr wrap="square" lIns="228589" tIns="228589" rIns="228589" bIns="228589">
            <a:spAutoFit/>
          </a:bodyPr>
          <a:lstStyle>
            <a:lvl1pPr marL="0" indent="0">
              <a:buNone/>
              <a:defRPr sz="1876">
                <a:solidFill>
                  <a:schemeClr val="accent5">
                    <a:lumMod val="50000"/>
                  </a:schemeClr>
                </a:solidFill>
                <a:latin typeface="Times New Roman" panose="02020603050405020304" pitchFamily="18" charset="0"/>
                <a:cs typeface="Times New Roman" panose="02020603050405020304" pitchFamily="18" charset="0"/>
              </a:defRPr>
            </a:lvl1pPr>
            <a:lvl2pPr marL="1114189" indent="-428533">
              <a:defRPr sz="1876">
                <a:latin typeface="Trebuchet MS" pitchFamily="34" charset="0"/>
              </a:defRPr>
            </a:lvl2pPr>
            <a:lvl3pPr marL="1542726" indent="-428533">
              <a:defRPr sz="1876">
                <a:latin typeface="Trebuchet MS" pitchFamily="34" charset="0"/>
              </a:defRPr>
            </a:lvl3pPr>
            <a:lvl4pPr marL="2014114" indent="-471388">
              <a:defRPr sz="1876">
                <a:latin typeface="Trebuchet MS" pitchFamily="34" charset="0"/>
              </a:defRPr>
            </a:lvl4pPr>
            <a:lvl5pPr marL="2356942" indent="-342828">
              <a:defRPr sz="1876">
                <a:latin typeface="Trebuchet MS" pitchFamily="34" charset="0"/>
              </a:defRPr>
            </a:lvl5pPr>
          </a:lstStyle>
          <a:p>
            <a:pPr lvl="0"/>
            <a:r>
              <a:rPr lang="en-US"/>
              <a:t>Enter your text here</a:t>
            </a:r>
          </a:p>
        </p:txBody>
      </p:sp>
      <p:sp>
        <p:nvSpPr>
          <p:cNvPr id="24" name="Text Placeholder 5"/>
          <p:cNvSpPr>
            <a:spLocks noGrp="1"/>
          </p:cNvSpPr>
          <p:nvPr>
            <p:ph type="body" sz="quarter" idx="24" hasCustomPrompt="1"/>
          </p:nvPr>
        </p:nvSpPr>
        <p:spPr>
          <a:xfrm>
            <a:off x="11587164" y="21145858"/>
            <a:ext cx="20720048" cy="611826"/>
          </a:xfrm>
          <a:prstGeom prst="rect">
            <a:avLst/>
          </a:prstGeom>
          <a:noFill/>
        </p:spPr>
        <p:txBody>
          <a:bodyPr wrap="square" lIns="91436" tIns="91436" rIns="91436" bIns="91436" anchor="ctr" anchorCtr="0">
            <a:spAutoFit/>
          </a:bodyPr>
          <a:lstStyle>
            <a:lvl1pPr marL="0" indent="0" algn="ctr">
              <a:buNone/>
              <a:defRPr sz="2776" b="1" u="sng" baseline="0">
                <a:solidFill>
                  <a:schemeClr val="accent5">
                    <a:lumMod val="50000"/>
                  </a:schemeClr>
                </a:solidFill>
              </a:defRPr>
            </a:lvl1pPr>
          </a:lstStyle>
          <a:p>
            <a:pPr lvl="0"/>
            <a:r>
              <a:rPr lang="en-US"/>
              <a:t>(click to add)  RESULTS</a:t>
            </a:r>
          </a:p>
        </p:txBody>
      </p:sp>
      <p:sp>
        <p:nvSpPr>
          <p:cNvPr id="25" name="Text Placeholder 5"/>
          <p:cNvSpPr>
            <a:spLocks noGrp="1"/>
          </p:cNvSpPr>
          <p:nvPr>
            <p:ph type="body" sz="quarter" idx="25" hasCustomPrompt="1"/>
          </p:nvPr>
        </p:nvSpPr>
        <p:spPr>
          <a:xfrm>
            <a:off x="32905537" y="5419978"/>
            <a:ext cx="10047017" cy="611826"/>
          </a:xfrm>
          <a:prstGeom prst="rect">
            <a:avLst/>
          </a:prstGeom>
          <a:noFill/>
        </p:spPr>
        <p:txBody>
          <a:bodyPr wrap="square" lIns="91436" tIns="91436" rIns="91436" bIns="91436" anchor="ctr" anchorCtr="0">
            <a:spAutoFit/>
          </a:bodyPr>
          <a:lstStyle>
            <a:lvl1pPr marL="0" indent="0" algn="ctr">
              <a:buNone/>
              <a:defRPr sz="2776" b="1" u="sng" baseline="0">
                <a:solidFill>
                  <a:schemeClr val="accent5">
                    <a:lumMod val="50000"/>
                  </a:schemeClr>
                </a:solidFill>
              </a:defRPr>
            </a:lvl1pPr>
          </a:lstStyle>
          <a:p>
            <a:pPr lvl="0"/>
            <a:r>
              <a:rPr lang="en-US"/>
              <a:t>(click to add) CONCLUSIONS</a:t>
            </a:r>
          </a:p>
        </p:txBody>
      </p:sp>
      <p:sp>
        <p:nvSpPr>
          <p:cNvPr id="26" name="Text Placeholder 3"/>
          <p:cNvSpPr>
            <a:spLocks noGrp="1"/>
          </p:cNvSpPr>
          <p:nvPr>
            <p:ph type="body" sz="quarter" idx="26" hasCustomPrompt="1"/>
          </p:nvPr>
        </p:nvSpPr>
        <p:spPr>
          <a:xfrm>
            <a:off x="32905537" y="6212225"/>
            <a:ext cx="10047017" cy="750311"/>
          </a:xfrm>
          <a:prstGeom prst="rect">
            <a:avLst/>
          </a:prstGeom>
        </p:spPr>
        <p:txBody>
          <a:bodyPr wrap="square" lIns="228589" tIns="228589" rIns="228589" bIns="228589">
            <a:spAutoFit/>
          </a:bodyPr>
          <a:lstStyle>
            <a:lvl1pPr marL="0" indent="0">
              <a:buNone/>
              <a:defRPr sz="1876">
                <a:solidFill>
                  <a:schemeClr val="accent5">
                    <a:lumMod val="50000"/>
                  </a:schemeClr>
                </a:solidFill>
                <a:latin typeface="Times New Roman" panose="02020603050405020304" pitchFamily="18" charset="0"/>
                <a:cs typeface="Times New Roman" panose="02020603050405020304" pitchFamily="18" charset="0"/>
              </a:defRPr>
            </a:lvl1pPr>
            <a:lvl2pPr marL="1114189" indent="-428533">
              <a:defRPr sz="1876">
                <a:latin typeface="Trebuchet MS" pitchFamily="34" charset="0"/>
              </a:defRPr>
            </a:lvl2pPr>
            <a:lvl3pPr marL="1542726" indent="-428533">
              <a:defRPr sz="1876">
                <a:latin typeface="Trebuchet MS" pitchFamily="34" charset="0"/>
              </a:defRPr>
            </a:lvl3pPr>
            <a:lvl4pPr marL="2014114" indent="-471388">
              <a:defRPr sz="1876">
                <a:latin typeface="Trebuchet MS" pitchFamily="34" charset="0"/>
              </a:defRPr>
            </a:lvl4pPr>
            <a:lvl5pPr marL="2356942" indent="-342828">
              <a:defRPr sz="1876">
                <a:latin typeface="Trebuchet MS" pitchFamily="34" charset="0"/>
              </a:defRPr>
            </a:lvl5pPr>
          </a:lstStyle>
          <a:p>
            <a:pPr lvl="0"/>
            <a:r>
              <a:rPr lang="en-US"/>
              <a:t>Enter your text here</a:t>
            </a:r>
          </a:p>
        </p:txBody>
      </p:sp>
      <p:sp>
        <p:nvSpPr>
          <p:cNvPr id="27" name="Text Placeholder 5"/>
          <p:cNvSpPr>
            <a:spLocks noGrp="1"/>
          </p:cNvSpPr>
          <p:nvPr>
            <p:ph type="body" sz="quarter" idx="27" hasCustomPrompt="1"/>
          </p:nvPr>
        </p:nvSpPr>
        <p:spPr>
          <a:xfrm>
            <a:off x="32905537" y="14343850"/>
            <a:ext cx="10047017" cy="611826"/>
          </a:xfrm>
          <a:prstGeom prst="rect">
            <a:avLst/>
          </a:prstGeom>
          <a:noFill/>
        </p:spPr>
        <p:txBody>
          <a:bodyPr wrap="square" lIns="91436" tIns="91436" rIns="91436" bIns="91436" anchor="ctr" anchorCtr="0">
            <a:spAutoFit/>
          </a:bodyPr>
          <a:lstStyle>
            <a:lvl1pPr marL="0" indent="0" algn="ctr">
              <a:buNone/>
              <a:defRPr sz="2776" b="1" u="sng" baseline="0">
                <a:solidFill>
                  <a:schemeClr val="accent5">
                    <a:lumMod val="50000"/>
                  </a:schemeClr>
                </a:solidFill>
              </a:defRPr>
            </a:lvl1pPr>
          </a:lstStyle>
          <a:p>
            <a:pPr lvl="0"/>
            <a:r>
              <a:rPr lang="en-US"/>
              <a:t>(click to add) REFERENCES</a:t>
            </a:r>
          </a:p>
        </p:txBody>
      </p:sp>
      <p:sp>
        <p:nvSpPr>
          <p:cNvPr id="28" name="Text Placeholder 3"/>
          <p:cNvSpPr>
            <a:spLocks noGrp="1"/>
          </p:cNvSpPr>
          <p:nvPr>
            <p:ph type="body" sz="quarter" idx="28" hasCustomPrompt="1"/>
          </p:nvPr>
        </p:nvSpPr>
        <p:spPr>
          <a:xfrm>
            <a:off x="32905537" y="15011403"/>
            <a:ext cx="10052050" cy="750311"/>
          </a:xfrm>
          <a:prstGeom prst="rect">
            <a:avLst/>
          </a:prstGeom>
        </p:spPr>
        <p:txBody>
          <a:bodyPr wrap="square" lIns="228589" tIns="228589" rIns="228589" bIns="228589">
            <a:spAutoFit/>
          </a:bodyPr>
          <a:lstStyle>
            <a:lvl1pPr marL="0" indent="0">
              <a:buNone/>
              <a:defRPr sz="1876">
                <a:solidFill>
                  <a:schemeClr val="accent5">
                    <a:lumMod val="50000"/>
                  </a:schemeClr>
                </a:solidFill>
                <a:latin typeface="Times New Roman" panose="02020603050405020304" pitchFamily="18" charset="0"/>
                <a:cs typeface="Times New Roman" panose="02020603050405020304" pitchFamily="18" charset="0"/>
              </a:defRPr>
            </a:lvl1pPr>
            <a:lvl2pPr marL="1114189" indent="-428533">
              <a:defRPr sz="1876">
                <a:latin typeface="Trebuchet MS" pitchFamily="34" charset="0"/>
              </a:defRPr>
            </a:lvl2pPr>
            <a:lvl3pPr marL="1542726" indent="-428533">
              <a:defRPr sz="1876">
                <a:latin typeface="Trebuchet MS" pitchFamily="34" charset="0"/>
              </a:defRPr>
            </a:lvl3pPr>
            <a:lvl4pPr marL="2014114" indent="-471388">
              <a:defRPr sz="1876">
                <a:latin typeface="Trebuchet MS" pitchFamily="34" charset="0"/>
              </a:defRPr>
            </a:lvl4pPr>
            <a:lvl5pPr marL="2356942" indent="-342828">
              <a:defRPr sz="1876">
                <a:latin typeface="Trebuchet MS" pitchFamily="34" charset="0"/>
              </a:defRPr>
            </a:lvl5pPr>
          </a:lstStyle>
          <a:p>
            <a:pPr lvl="0"/>
            <a:r>
              <a:rPr lang="en-US"/>
              <a:t>Enter your text here</a:t>
            </a:r>
          </a:p>
        </p:txBody>
      </p:sp>
      <p:sp>
        <p:nvSpPr>
          <p:cNvPr id="29" name="Text Placeholder 5"/>
          <p:cNvSpPr>
            <a:spLocks noGrp="1"/>
          </p:cNvSpPr>
          <p:nvPr>
            <p:ph type="body" sz="quarter" idx="29" hasCustomPrompt="1"/>
          </p:nvPr>
        </p:nvSpPr>
        <p:spPr>
          <a:xfrm>
            <a:off x="32905537" y="25740989"/>
            <a:ext cx="10047017" cy="611826"/>
          </a:xfrm>
          <a:prstGeom prst="rect">
            <a:avLst/>
          </a:prstGeom>
          <a:noFill/>
        </p:spPr>
        <p:txBody>
          <a:bodyPr wrap="square" lIns="91436" tIns="91436" rIns="91436" bIns="91436" anchor="ctr" anchorCtr="0">
            <a:spAutoFit/>
          </a:bodyPr>
          <a:lstStyle>
            <a:lvl1pPr marL="0" indent="0" algn="ctr">
              <a:buNone/>
              <a:defRPr sz="2776" b="1" u="sng" baseline="0">
                <a:solidFill>
                  <a:schemeClr val="accent5">
                    <a:lumMod val="50000"/>
                  </a:schemeClr>
                </a:solidFill>
              </a:defRPr>
            </a:lvl1pPr>
          </a:lstStyle>
          <a:p>
            <a:pPr lvl="0"/>
            <a:r>
              <a:rPr lang="en-US"/>
              <a:t>(click to add)  ACKNOWLEDGEMENTS or CONTACT</a:t>
            </a:r>
          </a:p>
        </p:txBody>
      </p:sp>
      <p:sp>
        <p:nvSpPr>
          <p:cNvPr id="30" name="Text Placeholder 3"/>
          <p:cNvSpPr>
            <a:spLocks noGrp="1"/>
          </p:cNvSpPr>
          <p:nvPr>
            <p:ph type="body" sz="quarter" idx="30" hasCustomPrompt="1"/>
          </p:nvPr>
        </p:nvSpPr>
        <p:spPr>
          <a:xfrm>
            <a:off x="32905537" y="26436775"/>
            <a:ext cx="10052050" cy="750311"/>
          </a:xfrm>
          <a:prstGeom prst="rect">
            <a:avLst/>
          </a:prstGeom>
        </p:spPr>
        <p:txBody>
          <a:bodyPr wrap="square" lIns="228589" tIns="228589" rIns="228589" bIns="228589">
            <a:spAutoFit/>
          </a:bodyPr>
          <a:lstStyle>
            <a:lvl1pPr marL="0" indent="0">
              <a:buNone/>
              <a:defRPr sz="1876">
                <a:solidFill>
                  <a:schemeClr val="accent5">
                    <a:lumMod val="50000"/>
                  </a:schemeClr>
                </a:solidFill>
                <a:latin typeface="Times New Roman" panose="02020603050405020304" pitchFamily="18" charset="0"/>
                <a:cs typeface="Times New Roman" panose="02020603050405020304" pitchFamily="18" charset="0"/>
              </a:defRPr>
            </a:lvl1pPr>
            <a:lvl2pPr marL="1114189" indent="-428533">
              <a:defRPr sz="1876">
                <a:latin typeface="Trebuchet MS" pitchFamily="34" charset="0"/>
              </a:defRPr>
            </a:lvl2pPr>
            <a:lvl3pPr marL="1542726" indent="-428533">
              <a:defRPr sz="1876">
                <a:latin typeface="Trebuchet MS" pitchFamily="34" charset="0"/>
              </a:defRPr>
            </a:lvl3pPr>
            <a:lvl4pPr marL="2014114" indent="-471388">
              <a:defRPr sz="1876">
                <a:latin typeface="Trebuchet MS" pitchFamily="34" charset="0"/>
              </a:defRPr>
            </a:lvl4pPr>
            <a:lvl5pPr marL="2356942" indent="-342828">
              <a:defRPr sz="1876">
                <a:latin typeface="Trebuchet MS" pitchFamily="34" charset="0"/>
              </a:defRPr>
            </a:lvl5pPr>
          </a:lstStyle>
          <a:p>
            <a:pPr lvl="0"/>
            <a:r>
              <a:rPr lang="en-US"/>
              <a:t>Enter your text here</a:t>
            </a:r>
          </a:p>
        </p:txBody>
      </p:sp>
      <p:sp>
        <p:nvSpPr>
          <p:cNvPr id="64" name="Text Placeholder 76"/>
          <p:cNvSpPr>
            <a:spLocks noGrp="1"/>
          </p:cNvSpPr>
          <p:nvPr>
            <p:ph type="body" sz="quarter" idx="150" hasCustomPrompt="1"/>
          </p:nvPr>
        </p:nvSpPr>
        <p:spPr>
          <a:xfrm>
            <a:off x="5932595" y="3383947"/>
            <a:ext cx="31998967" cy="1280160"/>
          </a:xfrm>
          <a:prstGeom prst="rect">
            <a:avLst/>
          </a:prstGeom>
        </p:spPr>
        <p:txBody>
          <a:bodyPr>
            <a:normAutofit/>
          </a:bodyPr>
          <a:lstStyle>
            <a:lvl1pPr marL="0" indent="0" algn="ctr">
              <a:buFontTx/>
              <a:buNone/>
              <a:defRPr sz="4500">
                <a:solidFill>
                  <a:schemeClr val="accent5">
                    <a:lumMod val="50000"/>
                  </a:schemeClr>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a:t>Click here to add affiliations</a:t>
            </a:r>
          </a:p>
        </p:txBody>
      </p:sp>
      <p:sp>
        <p:nvSpPr>
          <p:cNvPr id="65" name="Text Placeholder 76"/>
          <p:cNvSpPr>
            <a:spLocks noGrp="1"/>
          </p:cNvSpPr>
          <p:nvPr>
            <p:ph type="body" sz="quarter" idx="151" hasCustomPrompt="1"/>
          </p:nvPr>
        </p:nvSpPr>
        <p:spPr>
          <a:xfrm>
            <a:off x="5932595" y="2103787"/>
            <a:ext cx="31998967" cy="1280160"/>
          </a:xfrm>
          <a:prstGeom prst="rect">
            <a:avLst/>
          </a:prstGeom>
        </p:spPr>
        <p:txBody>
          <a:bodyPr anchor="t" anchorCtr="1">
            <a:normAutofit/>
          </a:bodyPr>
          <a:lstStyle>
            <a:lvl1pPr marL="0" indent="0" algn="ctr">
              <a:buFontTx/>
              <a:buNone/>
              <a:defRPr sz="6599">
                <a:solidFill>
                  <a:schemeClr val="accent5">
                    <a:lumMod val="50000"/>
                  </a:schemeClr>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a:t>Click here to add authors</a:t>
            </a:r>
          </a:p>
        </p:txBody>
      </p:sp>
      <p:sp>
        <p:nvSpPr>
          <p:cNvPr id="66" name="Text Placeholder 76"/>
          <p:cNvSpPr>
            <a:spLocks noGrp="1"/>
          </p:cNvSpPr>
          <p:nvPr>
            <p:ph type="body" sz="quarter" idx="153" hasCustomPrompt="1"/>
          </p:nvPr>
        </p:nvSpPr>
        <p:spPr>
          <a:xfrm>
            <a:off x="5932595" y="465816"/>
            <a:ext cx="31998967" cy="1637971"/>
          </a:xfrm>
          <a:prstGeom prst="rect">
            <a:avLst/>
          </a:prstGeom>
        </p:spPr>
        <p:txBody>
          <a:bodyPr anchor="t" anchorCtr="1">
            <a:normAutofit/>
          </a:bodyPr>
          <a:lstStyle>
            <a:lvl1pPr marL="0" indent="0" algn="ctr">
              <a:buFontTx/>
              <a:buNone/>
              <a:defRPr sz="8622" b="1">
                <a:solidFill>
                  <a:schemeClr val="accent5">
                    <a:lumMod val="50000"/>
                  </a:schemeClr>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a:t>Click here to add title</a:t>
            </a:r>
          </a:p>
        </p:txBody>
      </p:sp>
      <p:sp>
        <p:nvSpPr>
          <p:cNvPr id="31" name="Text Placeholder 3">
            <a:extLst>
              <a:ext uri="{FF2B5EF4-FFF2-40B4-BE49-F238E27FC236}">
                <a16:creationId xmlns:a16="http://schemas.microsoft.com/office/drawing/2014/main" id="{07F67FD1-2191-4865-BF91-E3D23B9D0CCC}"/>
              </a:ext>
            </a:extLst>
          </p:cNvPr>
          <p:cNvSpPr>
            <a:spLocks noGrp="1"/>
          </p:cNvSpPr>
          <p:nvPr>
            <p:ph type="body" sz="quarter" idx="154" hasCustomPrompt="1"/>
          </p:nvPr>
        </p:nvSpPr>
        <p:spPr>
          <a:xfrm>
            <a:off x="39611517" y="270041"/>
            <a:ext cx="3654842" cy="2123636"/>
          </a:xfrm>
          <a:prstGeom prst="rect">
            <a:avLst/>
          </a:prstGeom>
        </p:spPr>
        <p:txBody>
          <a:bodyPr wrap="square" lIns="228589" tIns="228589" rIns="228589" bIns="228589">
            <a:spAutoFit/>
          </a:bodyPr>
          <a:lstStyle>
            <a:lvl1pPr marL="0" indent="0">
              <a:buNone/>
              <a:defRPr sz="3600">
                <a:solidFill>
                  <a:schemeClr val="accent5">
                    <a:lumMod val="50000"/>
                  </a:schemeClr>
                </a:solidFill>
                <a:latin typeface="Times New Roman" pitchFamily="18" charset="0"/>
                <a:cs typeface="Times New Roman" pitchFamily="18" charset="0"/>
              </a:defRPr>
            </a:lvl1pPr>
            <a:lvl2pPr marL="1114189" indent="-428533">
              <a:defRPr sz="1876">
                <a:latin typeface="Trebuchet MS" pitchFamily="34" charset="0"/>
              </a:defRPr>
            </a:lvl2pPr>
            <a:lvl3pPr marL="1542726" indent="-428533">
              <a:defRPr sz="1876">
                <a:latin typeface="Trebuchet MS" pitchFamily="34" charset="0"/>
              </a:defRPr>
            </a:lvl3pPr>
            <a:lvl4pPr marL="2014114" indent="-471388">
              <a:defRPr sz="1876">
                <a:latin typeface="Trebuchet MS" pitchFamily="34" charset="0"/>
              </a:defRPr>
            </a:lvl4pPr>
            <a:lvl5pPr marL="2356942" indent="-342828">
              <a:defRPr sz="1876">
                <a:latin typeface="Trebuchet MS" pitchFamily="34" charset="0"/>
              </a:defRPr>
            </a:lvl5pPr>
          </a:lstStyle>
          <a:p>
            <a:pPr lvl="0"/>
            <a:r>
              <a:rPr lang="en-US"/>
              <a:t>Optional Company Logo Here</a:t>
            </a:r>
          </a:p>
        </p:txBody>
      </p:sp>
    </p:spTree>
    <p:extLst>
      <p:ext uri="{BB962C8B-B14F-4D97-AF65-F5344CB8AC3E}">
        <p14:creationId xmlns:p14="http://schemas.microsoft.com/office/powerpoint/2010/main" val="260714330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2"/>
            <a:ext cx="43891200" cy="4800600"/>
          </a:xfrm>
          <a:prstGeom prst="rect">
            <a:avLst/>
          </a:prstGeom>
          <a:noFill/>
          <a:ln w="9525">
            <a:noFill/>
            <a:miter lim="800000"/>
            <a:headEnd/>
            <a:tailEnd/>
          </a:ln>
          <a:effectLst/>
        </p:spPr>
        <p:txBody>
          <a:bodyPr wrap="none" lIns="68576" tIns="34286" rIns="68576" bIns="34286" anchor="ctr"/>
          <a:lstStyle/>
          <a:p>
            <a:pPr>
              <a:defRPr/>
            </a:pPr>
            <a:endParaRPr lang="en-US" sz="1350"/>
          </a:p>
        </p:txBody>
      </p:sp>
      <p:sp>
        <p:nvSpPr>
          <p:cNvPr id="66" name="Rectangle 65"/>
          <p:cNvSpPr/>
          <p:nvPr userDrawn="1"/>
        </p:nvSpPr>
        <p:spPr>
          <a:xfrm>
            <a:off x="6095" y="4742486"/>
            <a:ext cx="43891200" cy="274522"/>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9">
            <a:extLst>
              <a:ext uri="{FF2B5EF4-FFF2-40B4-BE49-F238E27FC236}">
                <a16:creationId xmlns:a16="http://schemas.microsoft.com/office/drawing/2014/main" id="{927AECD8-C051-43EB-BB82-30F4F5DD5B87}"/>
              </a:ext>
            </a:extLst>
          </p:cNvPr>
          <p:cNvSpPr/>
          <p:nvPr userDrawn="1"/>
        </p:nvSpPr>
        <p:spPr>
          <a:xfrm rot="5400000">
            <a:off x="-2362986" y="18761196"/>
            <a:ext cx="26736682" cy="164588"/>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10">
            <a:extLst>
              <a:ext uri="{FF2B5EF4-FFF2-40B4-BE49-F238E27FC236}">
                <a16:creationId xmlns:a16="http://schemas.microsoft.com/office/drawing/2014/main" id="{B80EA730-6159-4016-83C2-5792FE5B4DF8}"/>
              </a:ext>
            </a:extLst>
          </p:cNvPr>
          <p:cNvSpPr/>
          <p:nvPr userDrawn="1"/>
        </p:nvSpPr>
        <p:spPr>
          <a:xfrm rot="5400000">
            <a:off x="8616827" y="18682567"/>
            <a:ext cx="26736682" cy="164588"/>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Rectangle 11">
            <a:extLst>
              <a:ext uri="{FF2B5EF4-FFF2-40B4-BE49-F238E27FC236}">
                <a16:creationId xmlns:a16="http://schemas.microsoft.com/office/drawing/2014/main" id="{A8152A38-D10B-454B-861D-EF7B2F3BD231}"/>
              </a:ext>
            </a:extLst>
          </p:cNvPr>
          <p:cNvSpPr/>
          <p:nvPr userDrawn="1"/>
        </p:nvSpPr>
        <p:spPr>
          <a:xfrm rot="5400000">
            <a:off x="19517508" y="18761196"/>
            <a:ext cx="26736682" cy="164588"/>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ext Box 14">
            <a:extLst>
              <a:ext uri="{FF2B5EF4-FFF2-40B4-BE49-F238E27FC236}">
                <a16:creationId xmlns:a16="http://schemas.microsoft.com/office/drawing/2014/main" id="{74F39E54-64D9-42B4-B192-2F1E6407B2F4}"/>
              </a:ext>
            </a:extLst>
          </p:cNvPr>
          <p:cNvSpPr txBox="1">
            <a:spLocks noChangeArrowheads="1"/>
          </p:cNvSpPr>
          <p:nvPr userDrawn="1"/>
        </p:nvSpPr>
        <p:spPr bwMode="auto">
          <a:xfrm>
            <a:off x="880106" y="32306280"/>
            <a:ext cx="5357408" cy="256720"/>
          </a:xfrm>
          <a:prstGeom prst="rect">
            <a:avLst/>
          </a:prstGeom>
          <a:noFill/>
          <a:ln w="9525">
            <a:noFill/>
            <a:miter lim="800000"/>
            <a:headEnd/>
            <a:tailEnd/>
          </a:ln>
          <a:effectLst/>
        </p:spPr>
        <p:txBody>
          <a:bodyPr wrap="square" lIns="68447" tIns="34218" rIns="68447" bIns="34218">
            <a:spAutoFit/>
          </a:bodyPr>
          <a:lstStyle/>
          <a:p>
            <a:pPr eaLnBrk="0" hangingPunct="0">
              <a:lnSpc>
                <a:spcPct val="65000"/>
              </a:lnSpc>
              <a:spcBef>
                <a:spcPct val="50000"/>
              </a:spcBef>
              <a:defRPr/>
            </a:pPr>
            <a:r>
              <a:rPr lang="en-US" sz="1800" b="1">
                <a:solidFill>
                  <a:schemeClr val="bg1">
                    <a:lumMod val="75000"/>
                  </a:schemeClr>
                </a:solidFill>
                <a:latin typeface="Arial" charset="0"/>
              </a:rPr>
              <a:t>2019 Nonclinical Biostatistics Conference</a:t>
            </a:r>
          </a:p>
        </p:txBody>
      </p:sp>
    </p:spTree>
    <p:extLst>
      <p:ext uri="{BB962C8B-B14F-4D97-AF65-F5344CB8AC3E}">
        <p14:creationId xmlns:p14="http://schemas.microsoft.com/office/powerpoint/2010/main" val="4170017459"/>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3291149" rtl="0" eaLnBrk="1" latinLnBrk="0" hangingPunct="1">
        <a:spcBef>
          <a:spcPct val="0"/>
        </a:spcBef>
        <a:buNone/>
        <a:defRPr sz="6599" kern="1200">
          <a:solidFill>
            <a:schemeClr val="bg1"/>
          </a:solidFill>
          <a:latin typeface="Trebuchet MS" pitchFamily="34" charset="0"/>
          <a:ea typeface="+mj-ea"/>
          <a:cs typeface="+mj-cs"/>
        </a:defRPr>
      </a:lvl1pPr>
    </p:titleStyle>
    <p:bodyStyle>
      <a:lvl1pPr marL="1234181" indent="-1234181" algn="l" defTabSz="3291149" rtl="0" eaLnBrk="1" latinLnBrk="0" hangingPunct="1">
        <a:spcBef>
          <a:spcPct val="20000"/>
        </a:spcBef>
        <a:buFont typeface="Arial" pitchFamily="34" charset="0"/>
        <a:buChar char="•"/>
        <a:defRPr sz="11549" kern="1200">
          <a:solidFill>
            <a:schemeClr val="tx1"/>
          </a:solidFill>
          <a:latin typeface="+mn-lt"/>
          <a:ea typeface="+mn-ea"/>
          <a:cs typeface="+mn-cs"/>
        </a:defRPr>
      </a:lvl1pPr>
      <a:lvl2pPr marL="2674058" indent="-1028484" algn="l" defTabSz="3291149" rtl="0" eaLnBrk="1" latinLnBrk="0" hangingPunct="1">
        <a:spcBef>
          <a:spcPct val="20000"/>
        </a:spcBef>
        <a:buFont typeface="Arial" pitchFamily="34" charset="0"/>
        <a:buChar char="–"/>
        <a:defRPr sz="10123" kern="1200">
          <a:solidFill>
            <a:schemeClr val="tx1"/>
          </a:solidFill>
          <a:latin typeface="+mn-lt"/>
          <a:ea typeface="+mn-ea"/>
          <a:cs typeface="+mn-cs"/>
        </a:defRPr>
      </a:lvl2pPr>
      <a:lvl3pPr marL="4113936" indent="-822787" algn="l" defTabSz="3291149" rtl="0" eaLnBrk="1" latinLnBrk="0" hangingPunct="1">
        <a:spcBef>
          <a:spcPct val="20000"/>
        </a:spcBef>
        <a:buFont typeface="Arial" pitchFamily="34" charset="0"/>
        <a:buChar char="•"/>
        <a:defRPr sz="8698" kern="1200">
          <a:solidFill>
            <a:schemeClr val="tx1"/>
          </a:solidFill>
          <a:latin typeface="+mn-lt"/>
          <a:ea typeface="+mn-ea"/>
          <a:cs typeface="+mn-cs"/>
        </a:defRPr>
      </a:lvl3pPr>
      <a:lvl4pPr marL="5759510" indent="-822787" algn="l" defTabSz="3291149" rtl="0" eaLnBrk="1" latinLnBrk="0" hangingPunct="1">
        <a:spcBef>
          <a:spcPct val="20000"/>
        </a:spcBef>
        <a:buFont typeface="Arial" pitchFamily="34" charset="0"/>
        <a:buChar char="–"/>
        <a:defRPr sz="7200" kern="1200">
          <a:solidFill>
            <a:schemeClr val="tx1"/>
          </a:solidFill>
          <a:latin typeface="+mn-lt"/>
          <a:ea typeface="+mn-ea"/>
          <a:cs typeface="+mn-cs"/>
        </a:defRPr>
      </a:lvl4pPr>
      <a:lvl5pPr marL="7405085" indent="-822787" algn="l" defTabSz="3291149" rtl="0" eaLnBrk="1" latinLnBrk="0" hangingPunct="1">
        <a:spcBef>
          <a:spcPct val="20000"/>
        </a:spcBef>
        <a:buFont typeface="Arial" pitchFamily="34" charset="0"/>
        <a:buChar char="»"/>
        <a:defRPr sz="7200" kern="1200">
          <a:solidFill>
            <a:schemeClr val="tx1"/>
          </a:solidFill>
          <a:latin typeface="+mn-lt"/>
          <a:ea typeface="+mn-ea"/>
          <a:cs typeface="+mn-cs"/>
        </a:defRPr>
      </a:lvl5pPr>
      <a:lvl6pPr marL="9050659" indent="-822787" algn="l" defTabSz="3291149"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6234" indent="-822787" algn="l" defTabSz="3291149"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1808" indent="-822787" algn="l" defTabSz="3291149"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7382" indent="-822787" algn="l" defTabSz="3291149"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149" rtl="0" eaLnBrk="1" latinLnBrk="0" hangingPunct="1">
        <a:defRPr sz="6448" kern="1200">
          <a:solidFill>
            <a:schemeClr val="tx1"/>
          </a:solidFill>
          <a:latin typeface="+mn-lt"/>
          <a:ea typeface="+mn-ea"/>
          <a:cs typeface="+mn-cs"/>
        </a:defRPr>
      </a:lvl1pPr>
      <a:lvl2pPr marL="1645574" algn="l" defTabSz="3291149" rtl="0" eaLnBrk="1" latinLnBrk="0" hangingPunct="1">
        <a:defRPr sz="6448" kern="1200">
          <a:solidFill>
            <a:schemeClr val="tx1"/>
          </a:solidFill>
          <a:latin typeface="+mn-lt"/>
          <a:ea typeface="+mn-ea"/>
          <a:cs typeface="+mn-cs"/>
        </a:defRPr>
      </a:lvl2pPr>
      <a:lvl3pPr marL="3291149" algn="l" defTabSz="3291149" rtl="0" eaLnBrk="1" latinLnBrk="0" hangingPunct="1">
        <a:defRPr sz="6448" kern="1200">
          <a:solidFill>
            <a:schemeClr val="tx1"/>
          </a:solidFill>
          <a:latin typeface="+mn-lt"/>
          <a:ea typeface="+mn-ea"/>
          <a:cs typeface="+mn-cs"/>
        </a:defRPr>
      </a:lvl3pPr>
      <a:lvl4pPr marL="4936723" algn="l" defTabSz="3291149" rtl="0" eaLnBrk="1" latinLnBrk="0" hangingPunct="1">
        <a:defRPr sz="6448" kern="1200">
          <a:solidFill>
            <a:schemeClr val="tx1"/>
          </a:solidFill>
          <a:latin typeface="+mn-lt"/>
          <a:ea typeface="+mn-ea"/>
          <a:cs typeface="+mn-cs"/>
        </a:defRPr>
      </a:lvl4pPr>
      <a:lvl5pPr marL="6582298" algn="l" defTabSz="3291149" rtl="0" eaLnBrk="1" latinLnBrk="0" hangingPunct="1">
        <a:defRPr sz="6448" kern="1200">
          <a:solidFill>
            <a:schemeClr val="tx1"/>
          </a:solidFill>
          <a:latin typeface="+mn-lt"/>
          <a:ea typeface="+mn-ea"/>
          <a:cs typeface="+mn-cs"/>
        </a:defRPr>
      </a:lvl5pPr>
      <a:lvl6pPr marL="8227872" algn="l" defTabSz="3291149" rtl="0" eaLnBrk="1" latinLnBrk="0" hangingPunct="1">
        <a:defRPr sz="6448" kern="1200">
          <a:solidFill>
            <a:schemeClr val="tx1"/>
          </a:solidFill>
          <a:latin typeface="+mn-lt"/>
          <a:ea typeface="+mn-ea"/>
          <a:cs typeface="+mn-cs"/>
        </a:defRPr>
      </a:lvl6pPr>
      <a:lvl7pPr marL="9873446" algn="l" defTabSz="3291149" rtl="0" eaLnBrk="1" latinLnBrk="0" hangingPunct="1">
        <a:defRPr sz="6448" kern="1200">
          <a:solidFill>
            <a:schemeClr val="tx1"/>
          </a:solidFill>
          <a:latin typeface="+mn-lt"/>
          <a:ea typeface="+mn-ea"/>
          <a:cs typeface="+mn-cs"/>
        </a:defRPr>
      </a:lvl7pPr>
      <a:lvl8pPr marL="11519021" algn="l" defTabSz="3291149" rtl="0" eaLnBrk="1" latinLnBrk="0" hangingPunct="1">
        <a:defRPr sz="6448" kern="1200">
          <a:solidFill>
            <a:schemeClr val="tx1"/>
          </a:solidFill>
          <a:latin typeface="+mn-lt"/>
          <a:ea typeface="+mn-ea"/>
          <a:cs typeface="+mn-cs"/>
        </a:defRPr>
      </a:lvl8pPr>
      <a:lvl9pPr marL="13164595" algn="l" defTabSz="3291149" rtl="0" eaLnBrk="1" latinLnBrk="0" hangingPunct="1">
        <a:defRPr sz="6448"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38" name="Straight Connector 37"/>
          <p:cNvCxnSpPr/>
          <p:nvPr/>
        </p:nvCxnSpPr>
        <p:spPr>
          <a:xfrm flipV="1">
            <a:off x="-13946602" y="11526120"/>
            <a:ext cx="13577436" cy="81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73" name="Rectangle 72"/>
          <p:cNvSpPr/>
          <p:nvPr userDrawn="1"/>
        </p:nvSpPr>
        <p:spPr>
          <a:xfrm>
            <a:off x="6095" y="4742486"/>
            <a:ext cx="43891200" cy="274522"/>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Rectangle 49">
            <a:extLst>
              <a:ext uri="{FF2B5EF4-FFF2-40B4-BE49-F238E27FC236}">
                <a16:creationId xmlns:a16="http://schemas.microsoft.com/office/drawing/2014/main" id="{6C14A258-BA16-4DD8-902D-6387A60E8E9B}"/>
              </a:ext>
            </a:extLst>
          </p:cNvPr>
          <p:cNvSpPr/>
          <p:nvPr userDrawn="1"/>
        </p:nvSpPr>
        <p:spPr>
          <a:xfrm rot="5400000">
            <a:off x="1464383" y="18418970"/>
            <a:ext cx="26736682" cy="164588"/>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5" name="Rectangle 74">
            <a:extLst>
              <a:ext uri="{FF2B5EF4-FFF2-40B4-BE49-F238E27FC236}">
                <a16:creationId xmlns:a16="http://schemas.microsoft.com/office/drawing/2014/main" id="{05A7BF67-3694-480A-A378-649AEEC917BA}"/>
              </a:ext>
            </a:extLst>
          </p:cNvPr>
          <p:cNvSpPr/>
          <p:nvPr userDrawn="1"/>
        </p:nvSpPr>
        <p:spPr>
          <a:xfrm rot="5400000">
            <a:off x="15690132" y="18537919"/>
            <a:ext cx="26736682" cy="164588"/>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6" name="Text Box 14">
            <a:extLst>
              <a:ext uri="{FF2B5EF4-FFF2-40B4-BE49-F238E27FC236}">
                <a16:creationId xmlns:a16="http://schemas.microsoft.com/office/drawing/2014/main" id="{C94E8071-401E-42FB-8FA1-BA7FF597EBB0}"/>
              </a:ext>
            </a:extLst>
          </p:cNvPr>
          <p:cNvSpPr txBox="1">
            <a:spLocks noChangeArrowheads="1"/>
          </p:cNvSpPr>
          <p:nvPr userDrawn="1"/>
        </p:nvSpPr>
        <p:spPr bwMode="auto">
          <a:xfrm>
            <a:off x="880106" y="32306280"/>
            <a:ext cx="5128808" cy="256720"/>
          </a:xfrm>
          <a:prstGeom prst="rect">
            <a:avLst/>
          </a:prstGeom>
          <a:noFill/>
          <a:ln w="9525">
            <a:noFill/>
            <a:miter lim="800000"/>
            <a:headEnd/>
            <a:tailEnd/>
          </a:ln>
          <a:effectLst/>
        </p:spPr>
        <p:txBody>
          <a:bodyPr wrap="square" lIns="68447" tIns="34218" rIns="68447" bIns="34218">
            <a:spAutoFit/>
          </a:bodyPr>
          <a:lstStyle/>
          <a:p>
            <a:pPr eaLnBrk="0" hangingPunct="0">
              <a:lnSpc>
                <a:spcPct val="65000"/>
              </a:lnSpc>
              <a:spcBef>
                <a:spcPct val="50000"/>
              </a:spcBef>
              <a:defRPr/>
            </a:pPr>
            <a:r>
              <a:rPr lang="en-US" sz="1800" b="1">
                <a:solidFill>
                  <a:schemeClr val="bg1">
                    <a:lumMod val="75000"/>
                  </a:schemeClr>
                </a:solidFill>
                <a:latin typeface="Arial" charset="0"/>
              </a:rPr>
              <a:t>2019 Nonclinical Biostatistics Conference</a:t>
            </a:r>
          </a:p>
        </p:txBody>
      </p:sp>
    </p:spTree>
    <p:extLst>
      <p:ext uri="{BB962C8B-B14F-4D97-AF65-F5344CB8AC3E}">
        <p14:creationId xmlns:p14="http://schemas.microsoft.com/office/powerpoint/2010/main" val="680268499"/>
      </p:ext>
    </p:extLst>
  </p:cSld>
  <p:clrMap bg1="lt1" tx1="dk1" bg2="lt2" tx2="dk2" accent1="accent1" accent2="accent2" accent3="accent3" accent4="accent4" accent5="accent5" accent6="accent6" hlink="hlink" folHlink="folHlink"/>
  <p:sldLayoutIdLst>
    <p:sldLayoutId id="2147483663" r:id="rId1"/>
  </p:sldLayoutIdLst>
  <p:txStyles>
    <p:titleStyle>
      <a:lvl1pPr algn="ctr" defTabSz="3291149" rtl="0" eaLnBrk="1" latinLnBrk="0" hangingPunct="1">
        <a:spcBef>
          <a:spcPct val="0"/>
        </a:spcBef>
        <a:buNone/>
        <a:defRPr sz="6599" kern="1200">
          <a:solidFill>
            <a:schemeClr val="bg1"/>
          </a:solidFill>
          <a:latin typeface="Trebuchet MS" pitchFamily="34" charset="0"/>
          <a:ea typeface="+mj-ea"/>
          <a:cs typeface="+mj-cs"/>
        </a:defRPr>
      </a:lvl1pPr>
    </p:titleStyle>
    <p:bodyStyle>
      <a:lvl1pPr marL="1234181" indent="-1234181" algn="l" defTabSz="3291149" rtl="0" eaLnBrk="1" latinLnBrk="0" hangingPunct="1">
        <a:spcBef>
          <a:spcPct val="20000"/>
        </a:spcBef>
        <a:buFont typeface="Arial" pitchFamily="34" charset="0"/>
        <a:buChar char="•"/>
        <a:defRPr sz="11549" kern="1200">
          <a:solidFill>
            <a:schemeClr val="tx1"/>
          </a:solidFill>
          <a:latin typeface="+mn-lt"/>
          <a:ea typeface="+mn-ea"/>
          <a:cs typeface="+mn-cs"/>
        </a:defRPr>
      </a:lvl1pPr>
      <a:lvl2pPr marL="2674058" indent="-1028484" algn="l" defTabSz="3291149" rtl="0" eaLnBrk="1" latinLnBrk="0" hangingPunct="1">
        <a:spcBef>
          <a:spcPct val="20000"/>
        </a:spcBef>
        <a:buFont typeface="Arial" pitchFamily="34" charset="0"/>
        <a:buChar char="–"/>
        <a:defRPr sz="10123" kern="1200">
          <a:solidFill>
            <a:schemeClr val="tx1"/>
          </a:solidFill>
          <a:latin typeface="+mn-lt"/>
          <a:ea typeface="+mn-ea"/>
          <a:cs typeface="+mn-cs"/>
        </a:defRPr>
      </a:lvl2pPr>
      <a:lvl3pPr marL="4113936" indent="-822787" algn="l" defTabSz="3291149" rtl="0" eaLnBrk="1" latinLnBrk="0" hangingPunct="1">
        <a:spcBef>
          <a:spcPct val="20000"/>
        </a:spcBef>
        <a:buFont typeface="Arial" pitchFamily="34" charset="0"/>
        <a:buChar char="•"/>
        <a:defRPr sz="8698" kern="1200">
          <a:solidFill>
            <a:schemeClr val="tx1"/>
          </a:solidFill>
          <a:latin typeface="+mn-lt"/>
          <a:ea typeface="+mn-ea"/>
          <a:cs typeface="+mn-cs"/>
        </a:defRPr>
      </a:lvl3pPr>
      <a:lvl4pPr marL="5759510" indent="-822787" algn="l" defTabSz="3291149" rtl="0" eaLnBrk="1" latinLnBrk="0" hangingPunct="1">
        <a:spcBef>
          <a:spcPct val="20000"/>
        </a:spcBef>
        <a:buFont typeface="Arial" pitchFamily="34" charset="0"/>
        <a:buChar char="–"/>
        <a:defRPr sz="7200" kern="1200">
          <a:solidFill>
            <a:schemeClr val="tx1"/>
          </a:solidFill>
          <a:latin typeface="+mn-lt"/>
          <a:ea typeface="+mn-ea"/>
          <a:cs typeface="+mn-cs"/>
        </a:defRPr>
      </a:lvl4pPr>
      <a:lvl5pPr marL="7405085" indent="-822787" algn="l" defTabSz="3291149" rtl="0" eaLnBrk="1" latinLnBrk="0" hangingPunct="1">
        <a:spcBef>
          <a:spcPct val="20000"/>
        </a:spcBef>
        <a:buFont typeface="Arial" pitchFamily="34" charset="0"/>
        <a:buChar char="»"/>
        <a:defRPr sz="7200" kern="1200">
          <a:solidFill>
            <a:schemeClr val="tx1"/>
          </a:solidFill>
          <a:latin typeface="+mn-lt"/>
          <a:ea typeface="+mn-ea"/>
          <a:cs typeface="+mn-cs"/>
        </a:defRPr>
      </a:lvl5pPr>
      <a:lvl6pPr marL="9050659" indent="-822787" algn="l" defTabSz="3291149"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6234" indent="-822787" algn="l" defTabSz="3291149"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1808" indent="-822787" algn="l" defTabSz="3291149"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7382" indent="-822787" algn="l" defTabSz="3291149"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149" rtl="0" eaLnBrk="1" latinLnBrk="0" hangingPunct="1">
        <a:defRPr sz="6448" kern="1200">
          <a:solidFill>
            <a:schemeClr val="tx1"/>
          </a:solidFill>
          <a:latin typeface="+mn-lt"/>
          <a:ea typeface="+mn-ea"/>
          <a:cs typeface="+mn-cs"/>
        </a:defRPr>
      </a:lvl1pPr>
      <a:lvl2pPr marL="1645574" algn="l" defTabSz="3291149" rtl="0" eaLnBrk="1" latinLnBrk="0" hangingPunct="1">
        <a:defRPr sz="6448" kern="1200">
          <a:solidFill>
            <a:schemeClr val="tx1"/>
          </a:solidFill>
          <a:latin typeface="+mn-lt"/>
          <a:ea typeface="+mn-ea"/>
          <a:cs typeface="+mn-cs"/>
        </a:defRPr>
      </a:lvl2pPr>
      <a:lvl3pPr marL="3291149" algn="l" defTabSz="3291149" rtl="0" eaLnBrk="1" latinLnBrk="0" hangingPunct="1">
        <a:defRPr sz="6448" kern="1200">
          <a:solidFill>
            <a:schemeClr val="tx1"/>
          </a:solidFill>
          <a:latin typeface="+mn-lt"/>
          <a:ea typeface="+mn-ea"/>
          <a:cs typeface="+mn-cs"/>
        </a:defRPr>
      </a:lvl3pPr>
      <a:lvl4pPr marL="4936723" algn="l" defTabSz="3291149" rtl="0" eaLnBrk="1" latinLnBrk="0" hangingPunct="1">
        <a:defRPr sz="6448" kern="1200">
          <a:solidFill>
            <a:schemeClr val="tx1"/>
          </a:solidFill>
          <a:latin typeface="+mn-lt"/>
          <a:ea typeface="+mn-ea"/>
          <a:cs typeface="+mn-cs"/>
        </a:defRPr>
      </a:lvl4pPr>
      <a:lvl5pPr marL="6582298" algn="l" defTabSz="3291149" rtl="0" eaLnBrk="1" latinLnBrk="0" hangingPunct="1">
        <a:defRPr sz="6448" kern="1200">
          <a:solidFill>
            <a:schemeClr val="tx1"/>
          </a:solidFill>
          <a:latin typeface="+mn-lt"/>
          <a:ea typeface="+mn-ea"/>
          <a:cs typeface="+mn-cs"/>
        </a:defRPr>
      </a:lvl5pPr>
      <a:lvl6pPr marL="8227872" algn="l" defTabSz="3291149" rtl="0" eaLnBrk="1" latinLnBrk="0" hangingPunct="1">
        <a:defRPr sz="6448" kern="1200">
          <a:solidFill>
            <a:schemeClr val="tx1"/>
          </a:solidFill>
          <a:latin typeface="+mn-lt"/>
          <a:ea typeface="+mn-ea"/>
          <a:cs typeface="+mn-cs"/>
        </a:defRPr>
      </a:lvl6pPr>
      <a:lvl7pPr marL="9873446" algn="l" defTabSz="3291149" rtl="0" eaLnBrk="1" latinLnBrk="0" hangingPunct="1">
        <a:defRPr sz="6448" kern="1200">
          <a:solidFill>
            <a:schemeClr val="tx1"/>
          </a:solidFill>
          <a:latin typeface="+mn-lt"/>
          <a:ea typeface="+mn-ea"/>
          <a:cs typeface="+mn-cs"/>
        </a:defRPr>
      </a:lvl7pPr>
      <a:lvl8pPr marL="11519021" algn="l" defTabSz="3291149" rtl="0" eaLnBrk="1" latinLnBrk="0" hangingPunct="1">
        <a:defRPr sz="6448" kern="1200">
          <a:solidFill>
            <a:schemeClr val="tx1"/>
          </a:solidFill>
          <a:latin typeface="+mn-lt"/>
          <a:ea typeface="+mn-ea"/>
          <a:cs typeface="+mn-cs"/>
        </a:defRPr>
      </a:lvl8pPr>
      <a:lvl9pPr marL="13164595" algn="l" defTabSz="3291149" rtl="0" eaLnBrk="1" latinLnBrk="0" hangingPunct="1">
        <a:defRPr sz="6448"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9" name="Rectangle 38"/>
          <p:cNvSpPr/>
          <p:nvPr userDrawn="1"/>
        </p:nvSpPr>
        <p:spPr>
          <a:xfrm>
            <a:off x="6095" y="4742486"/>
            <a:ext cx="43891200" cy="274522"/>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Text Box 14">
            <a:extLst>
              <a:ext uri="{FF2B5EF4-FFF2-40B4-BE49-F238E27FC236}">
                <a16:creationId xmlns:a16="http://schemas.microsoft.com/office/drawing/2014/main" id="{5954CDE2-403A-4F9E-AB39-1EF7AEC8CDF9}"/>
              </a:ext>
            </a:extLst>
          </p:cNvPr>
          <p:cNvSpPr txBox="1">
            <a:spLocks noChangeArrowheads="1"/>
          </p:cNvSpPr>
          <p:nvPr userDrawn="1"/>
        </p:nvSpPr>
        <p:spPr bwMode="auto">
          <a:xfrm>
            <a:off x="880105" y="32306280"/>
            <a:ext cx="5259437" cy="256720"/>
          </a:xfrm>
          <a:prstGeom prst="rect">
            <a:avLst/>
          </a:prstGeom>
          <a:noFill/>
          <a:ln w="9525">
            <a:noFill/>
            <a:miter lim="800000"/>
            <a:headEnd/>
            <a:tailEnd/>
          </a:ln>
          <a:effectLst/>
        </p:spPr>
        <p:txBody>
          <a:bodyPr wrap="square" lIns="68447" tIns="34218" rIns="68447" bIns="34218">
            <a:spAutoFit/>
          </a:bodyPr>
          <a:lstStyle/>
          <a:p>
            <a:pPr eaLnBrk="0" hangingPunct="0">
              <a:lnSpc>
                <a:spcPct val="65000"/>
              </a:lnSpc>
              <a:spcBef>
                <a:spcPct val="50000"/>
              </a:spcBef>
              <a:defRPr/>
            </a:pPr>
            <a:r>
              <a:rPr lang="en-US" sz="1800" b="1">
                <a:solidFill>
                  <a:schemeClr val="bg1">
                    <a:lumMod val="75000"/>
                  </a:schemeClr>
                </a:solidFill>
                <a:latin typeface="Arial" charset="0"/>
              </a:rPr>
              <a:t>2019 Nonclinical Biostatistics Conference</a:t>
            </a:r>
          </a:p>
        </p:txBody>
      </p:sp>
    </p:spTree>
    <p:extLst>
      <p:ext uri="{BB962C8B-B14F-4D97-AF65-F5344CB8AC3E}">
        <p14:creationId xmlns:p14="http://schemas.microsoft.com/office/powerpoint/2010/main" val="3314121595"/>
      </p:ext>
    </p:extLst>
  </p:cSld>
  <p:clrMap bg1="lt1" tx1="dk1" bg2="lt2" tx2="dk2" accent1="accent1" accent2="accent2" accent3="accent3" accent4="accent4" accent5="accent5" accent6="accent6" hlink="hlink" folHlink="folHlink"/>
  <p:sldLayoutIdLst>
    <p:sldLayoutId id="2147483665" r:id="rId1"/>
  </p:sldLayoutIdLst>
  <p:txStyles>
    <p:titleStyle>
      <a:lvl1pPr algn="ctr" defTabSz="3291149" rtl="0" eaLnBrk="1" latinLnBrk="0" hangingPunct="1">
        <a:spcBef>
          <a:spcPct val="0"/>
        </a:spcBef>
        <a:buNone/>
        <a:defRPr sz="6599" kern="1200">
          <a:solidFill>
            <a:schemeClr val="bg1"/>
          </a:solidFill>
          <a:latin typeface="Trebuchet MS" pitchFamily="34" charset="0"/>
          <a:ea typeface="+mj-ea"/>
          <a:cs typeface="+mj-cs"/>
        </a:defRPr>
      </a:lvl1pPr>
    </p:titleStyle>
    <p:bodyStyle>
      <a:lvl1pPr marL="1234181" indent="-1234181" algn="l" defTabSz="3291149" rtl="0" eaLnBrk="1" latinLnBrk="0" hangingPunct="1">
        <a:spcBef>
          <a:spcPct val="20000"/>
        </a:spcBef>
        <a:buFont typeface="Arial" pitchFamily="34" charset="0"/>
        <a:buChar char="•"/>
        <a:defRPr sz="11549" kern="1200">
          <a:solidFill>
            <a:schemeClr val="tx1"/>
          </a:solidFill>
          <a:latin typeface="+mn-lt"/>
          <a:ea typeface="+mn-ea"/>
          <a:cs typeface="+mn-cs"/>
        </a:defRPr>
      </a:lvl1pPr>
      <a:lvl2pPr marL="2674058" indent="-1028484" algn="l" defTabSz="3291149" rtl="0" eaLnBrk="1" latinLnBrk="0" hangingPunct="1">
        <a:spcBef>
          <a:spcPct val="20000"/>
        </a:spcBef>
        <a:buFont typeface="Arial" pitchFamily="34" charset="0"/>
        <a:buChar char="–"/>
        <a:defRPr sz="10123" kern="1200">
          <a:solidFill>
            <a:schemeClr val="tx1"/>
          </a:solidFill>
          <a:latin typeface="+mn-lt"/>
          <a:ea typeface="+mn-ea"/>
          <a:cs typeface="+mn-cs"/>
        </a:defRPr>
      </a:lvl2pPr>
      <a:lvl3pPr marL="4113936" indent="-822787" algn="l" defTabSz="3291149" rtl="0" eaLnBrk="1" latinLnBrk="0" hangingPunct="1">
        <a:spcBef>
          <a:spcPct val="20000"/>
        </a:spcBef>
        <a:buFont typeface="Arial" pitchFamily="34" charset="0"/>
        <a:buChar char="•"/>
        <a:defRPr sz="8698" kern="1200">
          <a:solidFill>
            <a:schemeClr val="tx1"/>
          </a:solidFill>
          <a:latin typeface="+mn-lt"/>
          <a:ea typeface="+mn-ea"/>
          <a:cs typeface="+mn-cs"/>
        </a:defRPr>
      </a:lvl3pPr>
      <a:lvl4pPr marL="5759510" indent="-822787" algn="l" defTabSz="3291149" rtl="0" eaLnBrk="1" latinLnBrk="0" hangingPunct="1">
        <a:spcBef>
          <a:spcPct val="20000"/>
        </a:spcBef>
        <a:buFont typeface="Arial" pitchFamily="34" charset="0"/>
        <a:buChar char="–"/>
        <a:defRPr sz="7200" kern="1200">
          <a:solidFill>
            <a:schemeClr val="tx1"/>
          </a:solidFill>
          <a:latin typeface="+mn-lt"/>
          <a:ea typeface="+mn-ea"/>
          <a:cs typeface="+mn-cs"/>
        </a:defRPr>
      </a:lvl4pPr>
      <a:lvl5pPr marL="7405085" indent="-822787" algn="l" defTabSz="3291149" rtl="0" eaLnBrk="1" latinLnBrk="0" hangingPunct="1">
        <a:spcBef>
          <a:spcPct val="20000"/>
        </a:spcBef>
        <a:buFont typeface="Arial" pitchFamily="34" charset="0"/>
        <a:buChar char="»"/>
        <a:defRPr sz="7200" kern="1200">
          <a:solidFill>
            <a:schemeClr val="tx1"/>
          </a:solidFill>
          <a:latin typeface="+mn-lt"/>
          <a:ea typeface="+mn-ea"/>
          <a:cs typeface="+mn-cs"/>
        </a:defRPr>
      </a:lvl5pPr>
      <a:lvl6pPr marL="9050659" indent="-822787" algn="l" defTabSz="3291149"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6234" indent="-822787" algn="l" defTabSz="3291149"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1808" indent="-822787" algn="l" defTabSz="3291149"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7382" indent="-822787" algn="l" defTabSz="3291149"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149" rtl="0" eaLnBrk="1" latinLnBrk="0" hangingPunct="1">
        <a:defRPr sz="6448" kern="1200">
          <a:solidFill>
            <a:schemeClr val="tx1"/>
          </a:solidFill>
          <a:latin typeface="+mn-lt"/>
          <a:ea typeface="+mn-ea"/>
          <a:cs typeface="+mn-cs"/>
        </a:defRPr>
      </a:lvl1pPr>
      <a:lvl2pPr marL="1645574" algn="l" defTabSz="3291149" rtl="0" eaLnBrk="1" latinLnBrk="0" hangingPunct="1">
        <a:defRPr sz="6448" kern="1200">
          <a:solidFill>
            <a:schemeClr val="tx1"/>
          </a:solidFill>
          <a:latin typeface="+mn-lt"/>
          <a:ea typeface="+mn-ea"/>
          <a:cs typeface="+mn-cs"/>
        </a:defRPr>
      </a:lvl2pPr>
      <a:lvl3pPr marL="3291149" algn="l" defTabSz="3291149" rtl="0" eaLnBrk="1" latinLnBrk="0" hangingPunct="1">
        <a:defRPr sz="6448" kern="1200">
          <a:solidFill>
            <a:schemeClr val="tx1"/>
          </a:solidFill>
          <a:latin typeface="+mn-lt"/>
          <a:ea typeface="+mn-ea"/>
          <a:cs typeface="+mn-cs"/>
        </a:defRPr>
      </a:lvl3pPr>
      <a:lvl4pPr marL="4936723" algn="l" defTabSz="3291149" rtl="0" eaLnBrk="1" latinLnBrk="0" hangingPunct="1">
        <a:defRPr sz="6448" kern="1200">
          <a:solidFill>
            <a:schemeClr val="tx1"/>
          </a:solidFill>
          <a:latin typeface="+mn-lt"/>
          <a:ea typeface="+mn-ea"/>
          <a:cs typeface="+mn-cs"/>
        </a:defRPr>
      </a:lvl4pPr>
      <a:lvl5pPr marL="6582298" algn="l" defTabSz="3291149" rtl="0" eaLnBrk="1" latinLnBrk="0" hangingPunct="1">
        <a:defRPr sz="6448" kern="1200">
          <a:solidFill>
            <a:schemeClr val="tx1"/>
          </a:solidFill>
          <a:latin typeface="+mn-lt"/>
          <a:ea typeface="+mn-ea"/>
          <a:cs typeface="+mn-cs"/>
        </a:defRPr>
      </a:lvl5pPr>
      <a:lvl6pPr marL="8227872" algn="l" defTabSz="3291149" rtl="0" eaLnBrk="1" latinLnBrk="0" hangingPunct="1">
        <a:defRPr sz="6448" kern="1200">
          <a:solidFill>
            <a:schemeClr val="tx1"/>
          </a:solidFill>
          <a:latin typeface="+mn-lt"/>
          <a:ea typeface="+mn-ea"/>
          <a:cs typeface="+mn-cs"/>
        </a:defRPr>
      </a:lvl6pPr>
      <a:lvl7pPr marL="9873446" algn="l" defTabSz="3291149" rtl="0" eaLnBrk="1" latinLnBrk="0" hangingPunct="1">
        <a:defRPr sz="6448" kern="1200">
          <a:solidFill>
            <a:schemeClr val="tx1"/>
          </a:solidFill>
          <a:latin typeface="+mn-lt"/>
          <a:ea typeface="+mn-ea"/>
          <a:cs typeface="+mn-cs"/>
        </a:defRPr>
      </a:lvl7pPr>
      <a:lvl8pPr marL="11519021" algn="l" defTabSz="3291149" rtl="0" eaLnBrk="1" latinLnBrk="0" hangingPunct="1">
        <a:defRPr sz="6448" kern="1200">
          <a:solidFill>
            <a:schemeClr val="tx1"/>
          </a:solidFill>
          <a:latin typeface="+mn-lt"/>
          <a:ea typeface="+mn-ea"/>
          <a:cs typeface="+mn-cs"/>
        </a:defRPr>
      </a:lvl8pPr>
      <a:lvl9pPr marL="13164595" algn="l" defTabSz="3291149" rtl="0" eaLnBrk="1" latinLnBrk="0" hangingPunct="1">
        <a:defRPr sz="644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36">
            <a:extLst>
              <a:ext uri="{FF2B5EF4-FFF2-40B4-BE49-F238E27FC236}">
                <a16:creationId xmlns:a16="http://schemas.microsoft.com/office/drawing/2014/main" id="{374A2A53-EF8D-4E21-BEC4-6EF3FF181BB6}"/>
              </a:ext>
            </a:extLst>
          </p:cNvPr>
          <p:cNvSpPr>
            <a:spLocks noGrp="1"/>
          </p:cNvSpPr>
          <p:nvPr>
            <p:ph type="body" sz="quarter" idx="10"/>
          </p:nvPr>
        </p:nvSpPr>
        <p:spPr>
          <a:xfrm>
            <a:off x="451848" y="5351082"/>
            <a:ext cx="10056812" cy="20726934"/>
          </a:xfrm>
        </p:spPr>
        <p:txBody>
          <a:bodyPr wrap="square" lIns="228589" tIns="228589" rIns="228589" bIns="228589" anchor="t">
            <a:spAutoFit/>
          </a:bodyPr>
          <a:lstStyle/>
          <a:p>
            <a:pPr algn="ctr"/>
            <a:r>
              <a:rPr lang="en-US" sz="2776" b="1" u="sng" dirty="0">
                <a:latin typeface="+mn-lt"/>
                <a:cs typeface="+mn-cs"/>
              </a:rPr>
              <a:t>INTRODUCTION</a:t>
            </a:r>
          </a:p>
          <a:p>
            <a:pPr algn="just"/>
            <a:r>
              <a:rPr lang="en-GB" sz="3000" dirty="0">
                <a:latin typeface="Times New Roman"/>
                <a:cs typeface="Times New Roman"/>
              </a:rPr>
              <a:t>Gage R&amp;R studies are often conducted in the industry to determine the operating performance of a measurement system and determine if it is capable to monitor a manufacturing process. Several metrics are commonly associated with Gage R&amp;R studies, such as the precision-to-tolerance ratio (P/T), the precision-to-total-variation ratio (%RR), the Signal to noise ratio (SNR), the %Reproducibility and the %Repeatability. While these metrics may suit well the overall industry, they could be problematic once applied in drug manufacturing sector for several reasons, (1) (bio)pharmaceutical assays are often more variable than common </a:t>
            </a:r>
            <a:r>
              <a:rPr lang="en-GB" sz="3000" dirty="0" err="1">
                <a:latin typeface="Times New Roman"/>
                <a:cs typeface="Times New Roman"/>
              </a:rPr>
              <a:t>physico</a:t>
            </a:r>
            <a:r>
              <a:rPr lang="en-GB" sz="3000" dirty="0">
                <a:latin typeface="Times New Roman"/>
                <a:cs typeface="Times New Roman"/>
              </a:rPr>
              <a:t>-chemical measurement systems and the usual criteria are too restrictive for the pharma industry, (2) analytical methods cannot always be improved once qualified, and (3) measurements are usually costly and time consuming, which makes difficult to have enough data to estimate all sources of variance with high precision. </a:t>
            </a:r>
          </a:p>
          <a:p>
            <a:pPr algn="just"/>
            <a:r>
              <a:rPr lang="en-GB" sz="3000" dirty="0">
                <a:latin typeface="Times New Roman"/>
                <a:cs typeface="Times New Roman"/>
              </a:rPr>
              <a:t>All the above-mentioned difficulties often lead to blame the measurement system and trigger alarms, while the quality of the measurements might be acceptable for its intended purpose. Moreover, it is often difficult to figure out how to interpret the most used Gage R&amp;R metrics, which lack  strong mathematical rationale</a:t>
            </a:r>
            <a:r>
              <a:rPr lang="en-GB" sz="3000" baseline="30000" dirty="0">
                <a:latin typeface="Times New Roman"/>
                <a:cs typeface="Times New Roman"/>
              </a:rPr>
              <a:t>1</a:t>
            </a:r>
            <a:r>
              <a:rPr lang="en-GB" sz="3000" dirty="0">
                <a:latin typeface="Times New Roman"/>
                <a:cs typeface="Times New Roman"/>
              </a:rPr>
              <a:t> and because they typically do not consider uncertainty of the estimates. </a:t>
            </a:r>
            <a:endParaRPr lang="en-BE" sz="3000" dirty="0">
              <a:latin typeface="Times New Roman"/>
              <a:cs typeface="Times New Roman"/>
            </a:endParaRPr>
          </a:p>
          <a:p>
            <a:pPr algn="just"/>
            <a:r>
              <a:rPr lang="en-GB" sz="3000" dirty="0">
                <a:latin typeface="Times New Roman"/>
                <a:cs typeface="Times New Roman"/>
              </a:rPr>
              <a:t>The objective of this work is to propose an alternative way adapted to drug manufacturing to investigate whether the measurement system is acceptable for its intended purpose. Our approach focuses on understanding the properties of the measurement system and aims to answer the only relevant questions: (1) Is my measurement system able to discriminate good and bad batches? (2) Will future batches meet the specifications, given the process and measurement variabilities investigated in the Gage R&amp;R experiment? </a:t>
            </a:r>
            <a:endParaRPr lang="en-US" sz="3000" dirty="0">
              <a:latin typeface="Times New Roman"/>
              <a:cs typeface="Times New Roman"/>
            </a:endParaRPr>
          </a:p>
          <a:p>
            <a:pPr algn="just"/>
            <a:endParaRPr lang="en-US" sz="2776" b="1" u="sng" dirty="0">
              <a:latin typeface="+mn-lt"/>
              <a:cs typeface="+mn-cs"/>
            </a:endParaRPr>
          </a:p>
          <a:p>
            <a:pPr algn="ctr"/>
            <a:r>
              <a:rPr lang="en-US" sz="2776" b="1" u="sng" dirty="0">
                <a:latin typeface="+mn-lt"/>
                <a:cs typeface="+mn-cs"/>
              </a:rPr>
              <a:t>DATA</a:t>
            </a:r>
          </a:p>
          <a:p>
            <a:r>
              <a:rPr lang="en-US" sz="2776" b="1" dirty="0">
                <a:latin typeface="+mn-lt"/>
                <a:cs typeface="+mn-cs"/>
              </a:rPr>
              <a:t>GAGE R&amp;R DATA</a:t>
            </a:r>
          </a:p>
          <a:p>
            <a:pPr algn="just"/>
            <a:r>
              <a:rPr lang="en-GB" sz="3000" dirty="0"/>
              <a:t>In a typical Gage R&amp;R context, several batches are repeatedly measured by different analysts on different days using different equipment and, in some cases, in different laboratories. Gage R&amp;R data were simulated:</a:t>
            </a:r>
          </a:p>
          <a:p>
            <a:endParaRPr lang="en-US" sz="3200" dirty="0"/>
          </a:p>
        </p:txBody>
      </p:sp>
      <p:sp>
        <p:nvSpPr>
          <p:cNvPr id="45" name="Text Placeholder 44">
            <a:extLst>
              <a:ext uri="{FF2B5EF4-FFF2-40B4-BE49-F238E27FC236}">
                <a16:creationId xmlns:a16="http://schemas.microsoft.com/office/drawing/2014/main" id="{73EABCED-3F50-4AE0-A469-4D1B9C688299}"/>
              </a:ext>
            </a:extLst>
          </p:cNvPr>
          <p:cNvSpPr>
            <a:spLocks noGrp="1"/>
          </p:cNvSpPr>
          <p:nvPr>
            <p:ph type="body" sz="quarter" idx="26"/>
          </p:nvPr>
        </p:nvSpPr>
        <p:spPr>
          <a:xfrm>
            <a:off x="22409254" y="5433706"/>
            <a:ext cx="10047017" cy="27145871"/>
          </a:xfrm>
        </p:spPr>
        <p:txBody>
          <a:bodyPr/>
          <a:lstStyle/>
          <a:p>
            <a:pPr algn="just"/>
            <a:r>
              <a:rPr lang="en-US" sz="3000" dirty="0"/>
              <a:t>The main advantages of using a Bayesian methodology are (1) it takes into account the uncertainties related to models and parameters values, (2) it is predictive and make it easy to simulate future measurements by simulation and (3) it is possible to incorporates relevant prior probabilities, which is useful when data available are limited.</a:t>
            </a:r>
          </a:p>
          <a:p>
            <a:pPr algn="just"/>
            <a:r>
              <a:rPr lang="en-GB" sz="3000" dirty="0"/>
              <a:t>The following metrics can be computed from the Gage R&amp;R dataset:</a:t>
            </a:r>
          </a:p>
          <a:p>
            <a:pPr marL="514350" indent="-514350" algn="just">
              <a:buAutoNum type="arabicParenR"/>
            </a:pPr>
            <a:r>
              <a:rPr lang="en-GB" sz="3000" b="1" dirty="0"/>
              <a:t>Relative contribution of each component </a:t>
            </a:r>
            <a:r>
              <a:rPr lang="en-GB" sz="3000" dirty="0"/>
              <a:t>(variance component analysis)</a:t>
            </a:r>
          </a:p>
          <a:p>
            <a:pPr marL="514350" indent="-514350">
              <a:buAutoNum type="arabicParenR"/>
            </a:pPr>
            <a:endParaRPr lang="en-GB" sz="3000" dirty="0"/>
          </a:p>
          <a:p>
            <a:pPr marL="514350" indent="-514350">
              <a:buAutoNum type="arabicParenR"/>
            </a:pPr>
            <a:endParaRPr lang="en-GB" sz="3000" dirty="0"/>
          </a:p>
          <a:p>
            <a:pPr marL="514350" indent="-514350">
              <a:buAutoNum type="arabicParenR"/>
            </a:pPr>
            <a:endParaRPr lang="en-GB" sz="3000" dirty="0"/>
          </a:p>
          <a:p>
            <a:pPr marL="514350" indent="-514350">
              <a:buAutoNum type="arabicParenR"/>
            </a:pPr>
            <a:endParaRPr lang="en-GB" sz="3000" dirty="0"/>
          </a:p>
          <a:p>
            <a:endParaRPr lang="en-GB" sz="3000" dirty="0"/>
          </a:p>
          <a:p>
            <a:endParaRPr lang="en-GB" sz="3000" dirty="0"/>
          </a:p>
          <a:p>
            <a:pPr algn="just"/>
            <a:r>
              <a:rPr lang="en-GB" sz="3000" dirty="0"/>
              <a:t>2) </a:t>
            </a:r>
            <a:r>
              <a:rPr lang="en-US" sz="3000" b="1" dirty="0"/>
              <a:t>Single and Multiple laboratory precisions </a:t>
            </a:r>
            <a:r>
              <a:rPr lang="en-US" sz="3000" dirty="0"/>
              <a:t>(uncertainty of measurement). A result of X±Y means that there is 95% chance that a future measured value will be ±Y around the true value X.</a:t>
            </a:r>
          </a:p>
          <a:p>
            <a:endParaRPr lang="en-US" sz="3000" dirty="0"/>
          </a:p>
          <a:p>
            <a:endParaRPr lang="en-US" sz="3000" dirty="0"/>
          </a:p>
          <a:p>
            <a:endParaRPr lang="en-US" sz="3000" dirty="0"/>
          </a:p>
          <a:p>
            <a:pPr algn="just"/>
            <a:r>
              <a:rPr lang="en-US" sz="3000" dirty="0"/>
              <a:t>3) </a:t>
            </a:r>
            <a:r>
              <a:rPr lang="en-US" sz="3000" b="1" dirty="0"/>
              <a:t>Probability of success to be within specification as a function of the batch true value. </a:t>
            </a:r>
            <a:r>
              <a:rPr lang="en-US" sz="3000" dirty="0"/>
              <a:t>This plot help to determine a “safe region” where the true batch values should lie to ensure a high probability to meet the specifications, given the measurement error.</a:t>
            </a:r>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pPr algn="just"/>
            <a:r>
              <a:rPr lang="en-US" sz="3000" dirty="0"/>
              <a:t>While these metrics are useful to assess the measurement system, it does not incorporate the actual process variability but rather let the evaluator decide if the process variability is small enough to operate in the “safe region”. Is it possible to combine both measurement and process variability to determine if future batches will meet the specifications?</a:t>
            </a:r>
          </a:p>
          <a:p>
            <a:pPr algn="just"/>
            <a:r>
              <a:rPr lang="en-US" sz="3000" dirty="0"/>
              <a:t>To answer this, we can leverage CPV data to determine the process variability. CPV data usually consists in only one measurement per batch, making it difficult to discriminate the process and measurement variability.</a:t>
            </a:r>
          </a:p>
        </p:txBody>
      </p:sp>
      <mc:AlternateContent xmlns:mc="http://schemas.openxmlformats.org/markup-compatibility/2006">
        <mc:Choice xmlns:a14="http://schemas.microsoft.com/office/drawing/2010/main" Requires="a14">
          <p:sp>
            <p:nvSpPr>
              <p:cNvPr id="47" name="Text Placeholder 46">
                <a:extLst>
                  <a:ext uri="{FF2B5EF4-FFF2-40B4-BE49-F238E27FC236}">
                    <a16:creationId xmlns:a16="http://schemas.microsoft.com/office/drawing/2014/main" id="{1936BD93-CE3B-48CC-9831-27D0DC657A3D}"/>
                  </a:ext>
                </a:extLst>
              </p:cNvPr>
              <p:cNvSpPr>
                <a:spLocks noGrp="1"/>
              </p:cNvSpPr>
              <p:nvPr>
                <p:ph type="body" sz="quarter" idx="28"/>
              </p:nvPr>
            </p:nvSpPr>
            <p:spPr>
              <a:xfrm>
                <a:off x="33088242" y="5317364"/>
                <a:ext cx="10525552" cy="30312378"/>
              </a:xfrm>
            </p:spPr>
            <p:txBody>
              <a:bodyPr/>
              <a:lstStyle/>
              <a:p>
                <a:pPr algn="just"/>
                <a:r>
                  <a:rPr lang="en-US" sz="3000" dirty="0"/>
                  <a:t>To discriminate both, we used a prior on the measurement error calculated from the Gage R&amp;R fit. This prior has been determined using all random effects of the Gage R&amp;R fit, except the laboratory-to-laboratory one as the CPV data comes only from a single laboratory. The following model has been fitted to the CPV data using a Bayesian framework with the R package </a:t>
                </a:r>
                <a:r>
                  <a:rPr lang="en-US" sz="3000" i="1" dirty="0"/>
                  <a:t>stan</a:t>
                </a:r>
                <a:r>
                  <a:rPr lang="en-US" sz="3000" dirty="0"/>
                  <a:t>:</a:t>
                </a:r>
              </a:p>
              <a:p>
                <a:pPr/>
                <a14:m>
                  <m:oMathPara xmlns:m="http://schemas.openxmlformats.org/officeDocument/2006/math">
                    <m:oMathParaPr>
                      <m:jc m:val="centerGroup"/>
                    </m:oMathParaPr>
                    <m:oMath xmlns:m="http://schemas.openxmlformats.org/officeDocument/2006/math">
                      <m:sSub>
                        <m:sSubPr>
                          <m:ctrlPr>
                            <a:rPr lang="en-BE" sz="3000" i="1">
                              <a:latin typeface="Cambria Math" panose="02040503050406030204" pitchFamily="18" charset="0"/>
                            </a:rPr>
                          </m:ctrlPr>
                        </m:sSubPr>
                        <m:e>
                          <m:r>
                            <a:rPr lang="en-BE" sz="3000" i="1">
                              <a:latin typeface="Cambria Math" panose="02040503050406030204" pitchFamily="18" charset="0"/>
                            </a:rPr>
                            <m:t>𝑦</m:t>
                          </m:r>
                        </m:e>
                        <m:sub>
                          <m:r>
                            <a:rPr lang="en-BE" sz="3000" i="1">
                              <a:latin typeface="Cambria Math" panose="02040503050406030204" pitchFamily="18" charset="0"/>
                            </a:rPr>
                            <m:t>𝑖</m:t>
                          </m:r>
                          <m:r>
                            <a:rPr lang="en-BE" sz="3000" i="1">
                              <a:latin typeface="Cambria Math" panose="02040503050406030204" pitchFamily="18" charset="0"/>
                            </a:rPr>
                            <m:t>,</m:t>
                          </m:r>
                          <m:r>
                            <a:rPr lang="en-BE" sz="3000" i="1">
                              <a:latin typeface="Cambria Math" panose="02040503050406030204" pitchFamily="18" charset="0"/>
                            </a:rPr>
                            <m:t>𝑗</m:t>
                          </m:r>
                        </m:sub>
                      </m:sSub>
                      <m:r>
                        <a:rPr lang="en-BE" sz="3000" i="1">
                          <a:latin typeface="Cambria Math" panose="02040503050406030204" pitchFamily="18" charset="0"/>
                        </a:rPr>
                        <m:t>=</m:t>
                      </m:r>
                      <m:sSub>
                        <m:sSubPr>
                          <m:ctrlPr>
                            <a:rPr lang="en-BE" sz="3000" i="1">
                              <a:latin typeface="Cambria Math" panose="02040503050406030204" pitchFamily="18" charset="0"/>
                            </a:rPr>
                          </m:ctrlPr>
                        </m:sSubPr>
                        <m:e>
                          <m:r>
                            <a:rPr lang="en-BE" sz="3000" i="1">
                              <a:latin typeface="Cambria Math" panose="02040503050406030204" pitchFamily="18" charset="0"/>
                            </a:rPr>
                            <m:t>𝛽</m:t>
                          </m:r>
                        </m:e>
                        <m:sub>
                          <m:r>
                            <a:rPr lang="en-BE" sz="3000" i="1">
                              <a:latin typeface="Cambria Math" panose="02040503050406030204" pitchFamily="18" charset="0"/>
                            </a:rPr>
                            <m:t>0</m:t>
                          </m:r>
                        </m:sub>
                      </m:sSub>
                      <m:r>
                        <a:rPr lang="en-BE" sz="3000" i="1">
                          <a:latin typeface="Cambria Math" panose="02040503050406030204" pitchFamily="18" charset="0"/>
                        </a:rPr>
                        <m:t>+</m:t>
                      </m:r>
                      <m:sSub>
                        <m:sSubPr>
                          <m:ctrlPr>
                            <a:rPr lang="en-BE" sz="3000" i="1">
                              <a:latin typeface="Cambria Math" panose="02040503050406030204" pitchFamily="18" charset="0"/>
                            </a:rPr>
                          </m:ctrlPr>
                        </m:sSubPr>
                        <m:e>
                          <m:r>
                            <a:rPr lang="en-BE" sz="3000" i="1">
                              <a:latin typeface="Cambria Math" panose="02040503050406030204" pitchFamily="18" charset="0"/>
                            </a:rPr>
                            <m:t>𝛾</m:t>
                          </m:r>
                        </m:e>
                        <m:sub>
                          <m:r>
                            <a:rPr lang="en-BE" sz="3000" i="1">
                              <a:latin typeface="Cambria Math" panose="02040503050406030204" pitchFamily="18" charset="0"/>
                            </a:rPr>
                            <m:t>𝐵𝑎𝑡𝑐h</m:t>
                          </m:r>
                          <m:r>
                            <a:rPr lang="en-BE" sz="3000" i="1">
                              <a:latin typeface="Cambria Math" panose="02040503050406030204" pitchFamily="18" charset="0"/>
                            </a:rPr>
                            <m:t>,</m:t>
                          </m:r>
                          <m:r>
                            <a:rPr lang="en-BE" sz="3000" i="1">
                              <a:latin typeface="Cambria Math" panose="02040503050406030204" pitchFamily="18" charset="0"/>
                            </a:rPr>
                            <m:t>𝑖</m:t>
                          </m:r>
                        </m:sub>
                      </m:sSub>
                      <m:r>
                        <a:rPr lang="en-BE" sz="3000" i="1">
                          <a:latin typeface="Cambria Math" panose="02040503050406030204" pitchFamily="18" charset="0"/>
                        </a:rPr>
                        <m:t>+</m:t>
                      </m:r>
                      <m:sSub>
                        <m:sSubPr>
                          <m:ctrlPr>
                            <a:rPr lang="en-BE" sz="3000" i="1">
                              <a:latin typeface="Cambria Math" panose="02040503050406030204" pitchFamily="18" charset="0"/>
                            </a:rPr>
                          </m:ctrlPr>
                        </m:sSubPr>
                        <m:e>
                          <m:r>
                            <a:rPr lang="en-BE" sz="3000" i="1">
                              <a:latin typeface="Cambria Math" panose="02040503050406030204" pitchFamily="18" charset="0"/>
                            </a:rPr>
                            <m:t>𝜀</m:t>
                          </m:r>
                        </m:e>
                        <m:sub>
                          <m:r>
                            <a:rPr lang="en-BE" sz="3000" i="1">
                              <a:latin typeface="Cambria Math" panose="02040503050406030204" pitchFamily="18" charset="0"/>
                            </a:rPr>
                            <m:t>𝑖</m:t>
                          </m:r>
                          <m:r>
                            <a:rPr lang="en-BE" sz="3000" i="1">
                              <a:latin typeface="Cambria Math" panose="02040503050406030204" pitchFamily="18" charset="0"/>
                            </a:rPr>
                            <m:t>,</m:t>
                          </m:r>
                          <m:r>
                            <a:rPr lang="en-BE" sz="3000" i="1">
                              <a:latin typeface="Cambria Math" panose="02040503050406030204" pitchFamily="18" charset="0"/>
                            </a:rPr>
                            <m:t>𝑗</m:t>
                          </m:r>
                        </m:sub>
                      </m:sSub>
                    </m:oMath>
                  </m:oMathPara>
                </a14:m>
                <a:endParaRPr lang="en-BE" sz="3000" dirty="0"/>
              </a:p>
              <a:p>
                <a:r>
                  <a:rPr lang="en-US" sz="3000" dirty="0"/>
                  <a:t>Where:</a:t>
                </a:r>
                <a:endParaRPr lang="en-BE" sz="3000" dirty="0"/>
              </a:p>
              <a:p>
                <a:pPr marL="457200" indent="-457200">
                  <a:buFontTx/>
                  <a:buChar char="-"/>
                </a:pPr>
                <a14:m>
                  <m:oMath xmlns:m="http://schemas.openxmlformats.org/officeDocument/2006/math">
                    <m:sSub>
                      <m:sSubPr>
                        <m:ctrlPr>
                          <a:rPr lang="en-BE" sz="3000" i="1">
                            <a:latin typeface="Cambria Math" panose="02040503050406030204" pitchFamily="18" charset="0"/>
                          </a:rPr>
                        </m:ctrlPr>
                      </m:sSubPr>
                      <m:e>
                        <m:r>
                          <a:rPr lang="en-BE" sz="3000" i="1">
                            <a:latin typeface="Cambria Math" panose="02040503050406030204" pitchFamily="18" charset="0"/>
                          </a:rPr>
                          <m:t>𝛽</m:t>
                        </m:r>
                      </m:e>
                      <m:sub>
                        <m:r>
                          <a:rPr lang="en-BE" sz="3000" i="1">
                            <a:latin typeface="Cambria Math" panose="02040503050406030204" pitchFamily="18" charset="0"/>
                          </a:rPr>
                          <m:t>0</m:t>
                        </m:r>
                      </m:sub>
                    </m:sSub>
                    <m:r>
                      <a:rPr lang="en-BE" sz="3000" i="1">
                        <a:latin typeface="Cambria Math" panose="02040503050406030204" pitchFamily="18" charset="0"/>
                      </a:rPr>
                      <m:t>:</m:t>
                    </m:r>
                    <m:r>
                      <a:rPr lang="en-BE" sz="3000" i="1">
                        <a:latin typeface="Cambria Math" panose="02040503050406030204" pitchFamily="18" charset="0"/>
                      </a:rPr>
                      <m:t> </m:t>
                    </m:r>
                  </m:oMath>
                </a14:m>
                <a:r>
                  <a:rPr lang="en-US" sz="3000" dirty="0"/>
                  <a:t>is the intercept</a:t>
                </a:r>
              </a:p>
              <a:p>
                <a:pPr marL="457200" indent="-457200">
                  <a:buFontTx/>
                  <a:buChar char="-"/>
                </a:pPr>
                <a14:m>
                  <m:oMath xmlns:m="http://schemas.openxmlformats.org/officeDocument/2006/math">
                    <m:sSub>
                      <m:sSubPr>
                        <m:ctrlPr>
                          <a:rPr lang="en-BE" sz="3000" i="1">
                            <a:latin typeface="Cambria Math" panose="02040503050406030204" pitchFamily="18" charset="0"/>
                          </a:rPr>
                        </m:ctrlPr>
                      </m:sSubPr>
                      <m:e>
                        <m:r>
                          <a:rPr lang="en-BE" sz="3000" i="1">
                            <a:latin typeface="Cambria Math" panose="02040503050406030204" pitchFamily="18" charset="0"/>
                          </a:rPr>
                          <m:t>𝛾</m:t>
                        </m:r>
                      </m:e>
                      <m:sub>
                        <m:r>
                          <a:rPr lang="en-BE" sz="3000" i="1">
                            <a:latin typeface="Cambria Math" panose="02040503050406030204" pitchFamily="18" charset="0"/>
                          </a:rPr>
                          <m:t>𝐵𝑎𝑡𝑐h</m:t>
                        </m:r>
                        <m:r>
                          <a:rPr lang="en-BE" sz="3000" i="1">
                            <a:latin typeface="Cambria Math" panose="02040503050406030204" pitchFamily="18" charset="0"/>
                          </a:rPr>
                          <m:t>,</m:t>
                        </m:r>
                        <m:r>
                          <a:rPr lang="en-BE" sz="3000" i="1">
                            <a:latin typeface="Cambria Math" panose="02040503050406030204" pitchFamily="18" charset="0"/>
                          </a:rPr>
                          <m:t>𝑖</m:t>
                        </m:r>
                      </m:sub>
                    </m:sSub>
                    <m:r>
                      <a:rPr lang="en-BE" sz="3000" i="1">
                        <a:latin typeface="Cambria Math" panose="02040503050406030204" pitchFamily="18" charset="0"/>
                      </a:rPr>
                      <m:t> </m:t>
                    </m:r>
                  </m:oMath>
                </a14:m>
                <a:r>
                  <a:rPr lang="en-US" sz="3000" dirty="0"/>
                  <a:t>: are the random effect of the batches assumed normally distributed: </a:t>
                </a:r>
                <a14:m>
                  <m:oMath xmlns:m="http://schemas.openxmlformats.org/officeDocument/2006/math">
                    <m:r>
                      <a:rPr lang="en-US" sz="3000" i="1">
                        <a:latin typeface="Cambria Math" panose="02040503050406030204" pitchFamily="18" charset="0"/>
                      </a:rPr>
                      <m:t>𝑁</m:t>
                    </m:r>
                    <m:d>
                      <m:dPr>
                        <m:ctrlPr>
                          <a:rPr lang="en-BE" sz="3000" i="1">
                            <a:latin typeface="Cambria Math" panose="02040503050406030204" pitchFamily="18" charset="0"/>
                          </a:rPr>
                        </m:ctrlPr>
                      </m:dPr>
                      <m:e>
                        <m:r>
                          <a:rPr lang="en-US" sz="3000" i="1">
                            <a:latin typeface="Cambria Math" panose="02040503050406030204" pitchFamily="18" charset="0"/>
                          </a:rPr>
                          <m:t>0,</m:t>
                        </m:r>
                        <m:sSubSup>
                          <m:sSubSupPr>
                            <m:ctrlPr>
                              <a:rPr lang="en-BE" sz="3000" i="1">
                                <a:latin typeface="Cambria Math" panose="02040503050406030204" pitchFamily="18" charset="0"/>
                              </a:rPr>
                            </m:ctrlPr>
                          </m:sSubSupPr>
                          <m:e>
                            <m:r>
                              <a:rPr lang="en-US" sz="3000" i="1">
                                <a:latin typeface="Cambria Math" panose="02040503050406030204" pitchFamily="18" charset="0"/>
                              </a:rPr>
                              <m:t>𝜎</m:t>
                            </m:r>
                          </m:e>
                          <m:sub>
                            <m:r>
                              <a:rPr lang="en-US" sz="3000" i="1">
                                <a:latin typeface="Cambria Math" panose="02040503050406030204" pitchFamily="18" charset="0"/>
                              </a:rPr>
                              <m:t>𝐵𝑎𝑡𝑐h</m:t>
                            </m:r>
                          </m:sub>
                          <m:sup>
                            <m:r>
                              <a:rPr lang="en-US" sz="3000" i="1">
                                <a:latin typeface="Cambria Math" panose="02040503050406030204" pitchFamily="18" charset="0"/>
                              </a:rPr>
                              <m:t>2</m:t>
                            </m:r>
                          </m:sup>
                        </m:sSubSup>
                      </m:e>
                    </m:d>
                  </m:oMath>
                </a14:m>
                <a:endParaRPr lang="en-US" sz="3000" dirty="0"/>
              </a:p>
              <a:p>
                <a:pPr marL="457200" indent="-457200">
                  <a:buFontTx/>
                  <a:buChar char="-"/>
                </a:pPr>
                <a14:m>
                  <m:oMath xmlns:m="http://schemas.openxmlformats.org/officeDocument/2006/math">
                    <m:sSub>
                      <m:sSubPr>
                        <m:ctrlPr>
                          <a:rPr lang="en-BE" sz="3000" i="1">
                            <a:latin typeface="Cambria Math" panose="02040503050406030204" pitchFamily="18" charset="0"/>
                          </a:rPr>
                        </m:ctrlPr>
                      </m:sSubPr>
                      <m:e>
                        <m:r>
                          <a:rPr lang="en-BE" sz="3000" i="1">
                            <a:latin typeface="Cambria Math" panose="02040503050406030204" pitchFamily="18" charset="0"/>
                          </a:rPr>
                          <m:t>𝜀</m:t>
                        </m:r>
                      </m:e>
                      <m:sub>
                        <m:r>
                          <a:rPr lang="en-BE" sz="3000" i="1">
                            <a:latin typeface="Cambria Math" panose="02040503050406030204" pitchFamily="18" charset="0"/>
                          </a:rPr>
                          <m:t>𝑖</m:t>
                        </m:r>
                        <m:r>
                          <a:rPr lang="en-BE" sz="3000" i="1">
                            <a:latin typeface="Cambria Math" panose="02040503050406030204" pitchFamily="18" charset="0"/>
                          </a:rPr>
                          <m:t>,</m:t>
                        </m:r>
                        <m:r>
                          <a:rPr lang="en-BE" sz="3000" i="1">
                            <a:latin typeface="Cambria Math" panose="02040503050406030204" pitchFamily="18" charset="0"/>
                          </a:rPr>
                          <m:t>𝑗</m:t>
                        </m:r>
                      </m:sub>
                    </m:sSub>
                    <m:r>
                      <a:rPr lang="en-BE" sz="3000" i="1">
                        <a:latin typeface="Cambria Math" panose="02040503050406030204" pitchFamily="18" charset="0"/>
                      </a:rPr>
                      <m:t>: </m:t>
                    </m:r>
                  </m:oMath>
                </a14:m>
                <a:r>
                  <a:rPr lang="en-US" sz="3000" dirty="0"/>
                  <a:t>is the residual error assumed normally distributed: </a:t>
                </a:r>
                <a14:m>
                  <m:oMath xmlns:m="http://schemas.openxmlformats.org/officeDocument/2006/math">
                    <m:r>
                      <a:rPr lang="en-US" sz="3000" i="1">
                        <a:latin typeface="Cambria Math" panose="02040503050406030204" pitchFamily="18" charset="0"/>
                      </a:rPr>
                      <m:t>𝑁</m:t>
                    </m:r>
                    <m:d>
                      <m:dPr>
                        <m:ctrlPr>
                          <a:rPr lang="en-BE" sz="3000" i="1">
                            <a:latin typeface="Cambria Math" panose="02040503050406030204" pitchFamily="18" charset="0"/>
                          </a:rPr>
                        </m:ctrlPr>
                      </m:dPr>
                      <m:e>
                        <m:r>
                          <a:rPr lang="en-US" sz="3000" i="1">
                            <a:latin typeface="Cambria Math" panose="02040503050406030204" pitchFamily="18" charset="0"/>
                          </a:rPr>
                          <m:t>0,</m:t>
                        </m:r>
                        <m:sSubSup>
                          <m:sSubSupPr>
                            <m:ctrlPr>
                              <a:rPr lang="en-BE" sz="3000" i="1">
                                <a:latin typeface="Cambria Math" panose="02040503050406030204" pitchFamily="18" charset="0"/>
                              </a:rPr>
                            </m:ctrlPr>
                          </m:sSubSupPr>
                          <m:e>
                            <m:r>
                              <a:rPr lang="en-US" sz="3000" i="1">
                                <a:latin typeface="Cambria Math" panose="02040503050406030204" pitchFamily="18" charset="0"/>
                              </a:rPr>
                              <m:t>𝜎</m:t>
                            </m:r>
                          </m:e>
                          <m:sub>
                            <m:r>
                              <a:rPr lang="en-US" sz="3000" i="1">
                                <a:latin typeface="Cambria Math" panose="02040503050406030204" pitchFamily="18" charset="0"/>
                              </a:rPr>
                              <m:t>𝑒</m:t>
                            </m:r>
                          </m:sub>
                          <m:sup>
                            <m:r>
                              <a:rPr lang="en-US" sz="3000" i="1">
                                <a:latin typeface="Cambria Math" panose="02040503050406030204" pitchFamily="18" charset="0"/>
                              </a:rPr>
                              <m:t>2</m:t>
                            </m:r>
                          </m:sup>
                        </m:sSubSup>
                      </m:e>
                    </m:d>
                  </m:oMath>
                </a14:m>
                <a:r>
                  <a:rPr lang="en-US" sz="3000" dirty="0"/>
                  <a:t> </a:t>
                </a:r>
                <a:endParaRPr lang="en-BE" sz="3000" dirty="0"/>
              </a:p>
              <a:p>
                <a:pPr algn="just"/>
                <a:r>
                  <a:rPr lang="en-US" sz="3000" dirty="0"/>
                  <a:t>All prior distributions used are the common weakly informative ones, except for </a:t>
                </a:r>
                <a14:m>
                  <m:oMath xmlns:m="http://schemas.openxmlformats.org/officeDocument/2006/math">
                    <m:sSubSup>
                      <m:sSubSupPr>
                        <m:ctrlPr>
                          <a:rPr lang="en-BE" sz="3000" i="1">
                            <a:latin typeface="Cambria Math" panose="02040503050406030204" pitchFamily="18" charset="0"/>
                          </a:rPr>
                        </m:ctrlPr>
                      </m:sSubSupPr>
                      <m:e>
                        <m:r>
                          <a:rPr lang="en-US" sz="3000" i="1">
                            <a:latin typeface="Cambria Math" panose="02040503050406030204" pitchFamily="18" charset="0"/>
                          </a:rPr>
                          <m:t> </m:t>
                        </m:r>
                        <m:r>
                          <a:rPr lang="en-US" sz="3000" i="1">
                            <a:latin typeface="Cambria Math" panose="02040503050406030204" pitchFamily="18" charset="0"/>
                          </a:rPr>
                          <m:t>𝜎</m:t>
                        </m:r>
                      </m:e>
                      <m:sub>
                        <m:r>
                          <a:rPr lang="en-US" sz="3000" i="1">
                            <a:latin typeface="Cambria Math" panose="02040503050406030204" pitchFamily="18" charset="0"/>
                          </a:rPr>
                          <m:t>𝑒</m:t>
                        </m:r>
                      </m:sub>
                      <m:sup>
                        <m:r>
                          <a:rPr lang="en-US" sz="3000" i="1">
                            <a:latin typeface="Cambria Math" panose="02040503050406030204" pitchFamily="18" charset="0"/>
                          </a:rPr>
                          <m:t>2</m:t>
                        </m:r>
                      </m:sup>
                    </m:sSubSup>
                  </m:oMath>
                </a14:m>
                <a:r>
                  <a:rPr lang="en-US" sz="3000" dirty="0"/>
                  <a:t>. The prior distribution for</a:t>
                </a:r>
                <a14:m>
                  <m:oMath xmlns:m="http://schemas.openxmlformats.org/officeDocument/2006/math">
                    <m:sSubSup>
                      <m:sSubSupPr>
                        <m:ctrlPr>
                          <a:rPr lang="en-BE" sz="3000" i="1">
                            <a:latin typeface="Cambria Math" panose="02040503050406030204" pitchFamily="18" charset="0"/>
                          </a:rPr>
                        </m:ctrlPr>
                      </m:sSubSupPr>
                      <m:e>
                        <m:r>
                          <a:rPr lang="en-US" sz="3000" i="1">
                            <a:latin typeface="Cambria Math" panose="02040503050406030204" pitchFamily="18" charset="0"/>
                          </a:rPr>
                          <m:t> </m:t>
                        </m:r>
                        <m:r>
                          <a:rPr lang="en-US" sz="3000" i="1">
                            <a:latin typeface="Cambria Math" panose="02040503050406030204" pitchFamily="18" charset="0"/>
                          </a:rPr>
                          <m:t>𝜎</m:t>
                        </m:r>
                      </m:e>
                      <m:sub>
                        <m:r>
                          <a:rPr lang="en-US" sz="3000" i="1">
                            <a:latin typeface="Cambria Math" panose="02040503050406030204" pitchFamily="18" charset="0"/>
                          </a:rPr>
                          <m:t>𝑒</m:t>
                        </m:r>
                      </m:sub>
                      <m:sup>
                        <m:r>
                          <a:rPr lang="en-US" sz="3000" i="1">
                            <a:latin typeface="Cambria Math" panose="02040503050406030204" pitchFamily="18" charset="0"/>
                          </a:rPr>
                          <m:t>2</m:t>
                        </m:r>
                      </m:sup>
                    </m:sSubSup>
                  </m:oMath>
                </a14:m>
                <a:r>
                  <a:rPr lang="en-US" sz="3000" dirty="0"/>
                  <a:t> is an Inverse Gamma (shape </a:t>
                </a:r>
                <a:r>
                  <a:rPr lang="el-GR" sz="3000" dirty="0"/>
                  <a:t>α = 0.64, </a:t>
                </a:r>
                <a:r>
                  <a:rPr lang="en-US" sz="3000" dirty="0"/>
                  <a:t>scale </a:t>
                </a:r>
                <a:r>
                  <a:rPr lang="el-GR" sz="3000" dirty="0"/>
                  <a:t>β = 35.71)</a:t>
                </a:r>
                <a:r>
                  <a:rPr lang="en-US" sz="3000" dirty="0"/>
                  <a:t>.  </a:t>
                </a:r>
                <a:endParaRPr lang="en-BE" sz="3000" dirty="0"/>
              </a:p>
              <a:p>
                <a:endParaRPr lang="en-BE" sz="1600" dirty="0"/>
              </a:p>
              <a:p>
                <a:pPr algn="just"/>
                <a:r>
                  <a:rPr lang="en-US" sz="3000" dirty="0"/>
                  <a:t>From there, results were predicted for the different laboratories using (1) The batch-to-batch variance and batch intercept posterior distributions from the CPV model and (2) The run-to-run variance, residual variance and laboratories effect posteriors distributions from the Gage R&amp;R model</a:t>
                </a:r>
              </a:p>
              <a:p>
                <a:pPr algn="just"/>
                <a:r>
                  <a:rPr lang="en-US" sz="3000" dirty="0"/>
                  <a:t>The figure below shows the posterior predictive distribution of future measured batches in the different laboratories. We see that most laboratories will likely produce measurements within specification, except Lab E which measures higher than other laboratories. We can then compute the </a:t>
                </a:r>
                <a:r>
                  <a:rPr lang="en-US" sz="3000" dirty="0" err="1"/>
                  <a:t>PoS</a:t>
                </a:r>
                <a:r>
                  <a:rPr lang="en-US" sz="3000" dirty="0"/>
                  <a:t> to be within specification. </a:t>
                </a:r>
                <a:r>
                  <a:rPr lang="en-US" sz="3000" dirty="0" err="1"/>
                  <a:t>Lab.A</a:t>
                </a:r>
                <a:r>
                  <a:rPr lang="en-US" sz="3000" dirty="0"/>
                  <a:t>=</a:t>
                </a:r>
                <a:r>
                  <a:rPr lang="en-US" sz="3000" dirty="0">
                    <a:solidFill>
                      <a:srgbClr val="00B050"/>
                    </a:solidFill>
                  </a:rPr>
                  <a:t>0.98</a:t>
                </a:r>
                <a:r>
                  <a:rPr lang="en-US" sz="3000" dirty="0"/>
                  <a:t>; </a:t>
                </a:r>
                <a:r>
                  <a:rPr lang="en-US" sz="3000" dirty="0" err="1"/>
                  <a:t>Lab.B</a:t>
                </a:r>
                <a:r>
                  <a:rPr lang="en-US" sz="3000" dirty="0"/>
                  <a:t>=</a:t>
                </a:r>
                <a:r>
                  <a:rPr lang="en-US" sz="3000" dirty="0">
                    <a:solidFill>
                      <a:srgbClr val="00B050"/>
                    </a:solidFill>
                  </a:rPr>
                  <a:t>0.98</a:t>
                </a:r>
                <a:r>
                  <a:rPr lang="en-US" sz="3000" dirty="0"/>
                  <a:t>; </a:t>
                </a:r>
                <a:r>
                  <a:rPr lang="en-US" sz="3000" dirty="0" err="1"/>
                  <a:t>Lab.C</a:t>
                </a:r>
                <a:r>
                  <a:rPr lang="en-US" sz="3000" dirty="0"/>
                  <a:t>=</a:t>
                </a:r>
                <a:r>
                  <a:rPr lang="en-US" sz="3000" dirty="0">
                    <a:solidFill>
                      <a:srgbClr val="00B050"/>
                    </a:solidFill>
                  </a:rPr>
                  <a:t>0.99</a:t>
                </a:r>
                <a:r>
                  <a:rPr lang="en-US" sz="3000" dirty="0"/>
                  <a:t>; </a:t>
                </a:r>
                <a:r>
                  <a:rPr lang="en-US" sz="3000" dirty="0" err="1"/>
                  <a:t>Lab.D</a:t>
                </a:r>
                <a:r>
                  <a:rPr lang="en-US" sz="3000" dirty="0"/>
                  <a:t>=</a:t>
                </a:r>
                <a:r>
                  <a:rPr lang="en-US" sz="3000" dirty="0">
                    <a:solidFill>
                      <a:srgbClr val="00B050"/>
                    </a:solidFill>
                  </a:rPr>
                  <a:t>0.98</a:t>
                </a:r>
                <a:r>
                  <a:rPr lang="en-US" sz="3000" dirty="0"/>
                  <a:t>; </a:t>
                </a:r>
                <a:r>
                  <a:rPr lang="en-US" sz="3000" dirty="0" err="1"/>
                  <a:t>Lab.E</a:t>
                </a:r>
                <a:r>
                  <a:rPr lang="en-US" sz="3000" dirty="0"/>
                  <a:t>=</a:t>
                </a:r>
                <a:r>
                  <a:rPr lang="en-US" sz="3000" dirty="0">
                    <a:solidFill>
                      <a:srgbClr val="FF0000"/>
                    </a:solidFill>
                  </a:rPr>
                  <a:t>0.93</a:t>
                </a:r>
                <a:r>
                  <a:rPr lang="en-US" sz="3000" dirty="0"/>
                  <a:t>. This allows to determine which laboratory are able be perform measurements with good </a:t>
                </a:r>
                <a:r>
                  <a:rPr lang="en-US" sz="3000" dirty="0" err="1"/>
                  <a:t>PoS</a:t>
                </a:r>
                <a:r>
                  <a:rPr lang="en-US" sz="3000" dirty="0"/>
                  <a:t> and to potentially investigate the problematic laboratories.</a:t>
                </a:r>
              </a:p>
              <a:p>
                <a:pPr algn="just"/>
                <a:endParaRPr lang="en-US" sz="3000" dirty="0"/>
              </a:p>
              <a:p>
                <a:pPr algn="just"/>
                <a:endParaRPr lang="en-US" sz="30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pPr algn="ctr"/>
                <a:r>
                  <a:rPr lang="en-US" sz="2776" b="1" u="sng" dirty="0">
                    <a:latin typeface="+mn-lt"/>
                    <a:cs typeface="+mn-cs"/>
                  </a:rPr>
                  <a:t>CONCLUSIONS</a:t>
                </a:r>
              </a:p>
              <a:p>
                <a:r>
                  <a:rPr lang="en-GB" sz="3000" dirty="0"/>
                  <a:t>We used a Bayesian framework to combine knowledge of the measurement system properties with knowledge of the process variability. The metrics proposed here facilitate the interpretation of the results, compared to the traditional Gage R&amp;R metrics. This example shows the advantage and flexibility of using a Bayesian framework to determine if the measurement system and the process are capable.</a:t>
                </a:r>
                <a:endParaRPr lang="en-GB" sz="3200" dirty="0"/>
              </a:p>
              <a:p>
                <a:pPr algn="ctr"/>
                <a:r>
                  <a:rPr lang="en-US" sz="2776" b="1" u="sng" dirty="0">
                    <a:latin typeface="+mn-lt"/>
                    <a:cs typeface="+mn-cs"/>
                  </a:rPr>
                  <a:t>REFERENCES</a:t>
                </a:r>
              </a:p>
              <a:p>
                <a:r>
                  <a:rPr lang="en-US" sz="2400" dirty="0"/>
                  <a:t>1: Wheeler, Donald J. "An honest gauge R&amp;R study." </a:t>
                </a:r>
                <a:r>
                  <a:rPr lang="en-US" sz="2400" i="1" dirty="0"/>
                  <a:t>Manuscript</a:t>
                </a:r>
                <a:r>
                  <a:rPr lang="en-US" sz="2400" dirty="0"/>
                  <a:t> 189 (2009).</a:t>
                </a:r>
              </a:p>
              <a:p>
                <a:endParaRPr lang="en-US" sz="3200" dirty="0"/>
              </a:p>
              <a:p>
                <a:endParaRPr lang="en-US" sz="3200" dirty="0"/>
              </a:p>
              <a:p>
                <a:endParaRPr lang="en-US" sz="3200" dirty="0"/>
              </a:p>
            </p:txBody>
          </p:sp>
        </mc:Choice>
        <mc:Fallback>
          <p:sp>
            <p:nvSpPr>
              <p:cNvPr id="47" name="Text Placeholder 46">
                <a:extLst>
                  <a:ext uri="{FF2B5EF4-FFF2-40B4-BE49-F238E27FC236}">
                    <a16:creationId xmlns:a16="http://schemas.microsoft.com/office/drawing/2014/main" id="{1936BD93-CE3B-48CC-9831-27D0DC657A3D}"/>
                  </a:ext>
                </a:extLst>
              </p:cNvPr>
              <p:cNvSpPr>
                <a:spLocks noGrp="1" noRot="1" noChangeAspect="1" noMove="1" noResize="1" noEditPoints="1" noAdjustHandles="1" noChangeArrowheads="1" noChangeShapeType="1" noTextEdit="1"/>
              </p:cNvSpPr>
              <p:nvPr>
                <p:ph type="body" sz="quarter" idx="28"/>
              </p:nvPr>
            </p:nvSpPr>
            <p:spPr>
              <a:xfrm>
                <a:off x="33088242" y="5317364"/>
                <a:ext cx="10525552" cy="30312378"/>
              </a:xfrm>
              <a:blipFill>
                <a:blip r:embed="rId2"/>
                <a:stretch>
                  <a:fillRect l="-58" r="-406"/>
                </a:stretch>
              </a:blipFill>
            </p:spPr>
            <p:txBody>
              <a:bodyPr/>
              <a:lstStyle/>
              <a:p>
                <a:r>
                  <a:rPr lang="en-BE">
                    <a:noFill/>
                  </a:rPr>
                  <a:t> </a:t>
                </a:r>
              </a:p>
            </p:txBody>
          </p:sp>
        </mc:Fallback>
      </mc:AlternateContent>
      <p:sp>
        <p:nvSpPr>
          <p:cNvPr id="51" name="Text Placeholder 50">
            <a:extLst>
              <a:ext uri="{FF2B5EF4-FFF2-40B4-BE49-F238E27FC236}">
                <a16:creationId xmlns:a16="http://schemas.microsoft.com/office/drawing/2014/main" id="{732FD680-8344-488D-BD8D-9AD3E1DE8300}"/>
              </a:ext>
            </a:extLst>
          </p:cNvPr>
          <p:cNvSpPr>
            <a:spLocks noGrp="1"/>
          </p:cNvSpPr>
          <p:nvPr>
            <p:ph type="body" sz="quarter" idx="150"/>
          </p:nvPr>
        </p:nvSpPr>
        <p:spPr/>
        <p:txBody>
          <a:bodyPr>
            <a:normAutofit/>
          </a:bodyPr>
          <a:lstStyle/>
          <a:p>
            <a:r>
              <a:rPr lang="en-GB" dirty="0"/>
              <a:t>a: </a:t>
            </a:r>
            <a:r>
              <a:rPr lang="en-GB" dirty="0" err="1"/>
              <a:t>Pharmalex</a:t>
            </a:r>
            <a:r>
              <a:rPr lang="en-GB" dirty="0"/>
              <a:t> Belgium 	b</a:t>
            </a:r>
            <a:r>
              <a:rPr lang="en-US" dirty="0"/>
              <a:t>: Janssen Pharmaceutica</a:t>
            </a:r>
          </a:p>
        </p:txBody>
      </p:sp>
      <p:sp>
        <p:nvSpPr>
          <p:cNvPr id="52" name="Text Placeholder 51">
            <a:extLst>
              <a:ext uri="{FF2B5EF4-FFF2-40B4-BE49-F238E27FC236}">
                <a16:creationId xmlns:a16="http://schemas.microsoft.com/office/drawing/2014/main" id="{FEDD5AC0-79CD-45A6-BF5F-FF3CD6169ED6}"/>
              </a:ext>
            </a:extLst>
          </p:cNvPr>
          <p:cNvSpPr>
            <a:spLocks noGrp="1"/>
          </p:cNvSpPr>
          <p:nvPr>
            <p:ph type="body" sz="quarter" idx="151"/>
          </p:nvPr>
        </p:nvSpPr>
        <p:spPr>
          <a:xfrm>
            <a:off x="5932594" y="2068232"/>
            <a:ext cx="31998967" cy="1280160"/>
          </a:xfrm>
        </p:spPr>
        <p:txBody>
          <a:bodyPr>
            <a:normAutofit fontScale="92500"/>
          </a:bodyPr>
          <a:lstStyle/>
          <a:p>
            <a:r>
              <a:rPr lang="en-GB" dirty="0"/>
              <a:t>Thomas de </a:t>
            </a:r>
            <a:r>
              <a:rPr lang="en-GB" dirty="0" err="1"/>
              <a:t>Marchin</a:t>
            </a:r>
            <a:r>
              <a:rPr lang="en-GB" baseline="30000" dirty="0" err="1"/>
              <a:t>a</a:t>
            </a:r>
            <a:r>
              <a:rPr lang="en-GB" dirty="0"/>
              <a:t>, Laurent </a:t>
            </a:r>
            <a:r>
              <a:rPr lang="en-GB" dirty="0" err="1"/>
              <a:t>Natalis</a:t>
            </a:r>
            <a:r>
              <a:rPr lang="en-GB" baseline="30000" dirty="0" err="1"/>
              <a:t>a</a:t>
            </a:r>
            <a:r>
              <a:rPr lang="en-GB" dirty="0"/>
              <a:t>, Tatsiana </a:t>
            </a:r>
            <a:r>
              <a:rPr lang="en-GB" dirty="0" err="1"/>
              <a:t>Khamiakova</a:t>
            </a:r>
            <a:r>
              <a:rPr lang="en-GB" baseline="30000" dirty="0" err="1"/>
              <a:t>b</a:t>
            </a:r>
            <a:r>
              <a:rPr lang="en-GB" dirty="0"/>
              <a:t>, Eric </a:t>
            </a:r>
            <a:r>
              <a:rPr lang="en-GB" dirty="0" err="1"/>
              <a:t>Rozet</a:t>
            </a:r>
            <a:r>
              <a:rPr lang="en-GB" baseline="30000" dirty="0" err="1"/>
              <a:t>a</a:t>
            </a:r>
            <a:r>
              <a:rPr lang="en-GB" dirty="0"/>
              <a:t> and Hans </a:t>
            </a:r>
            <a:r>
              <a:rPr lang="en-GB" dirty="0" err="1"/>
              <a:t>Coppenole</a:t>
            </a:r>
            <a:r>
              <a:rPr lang="en-GB" baseline="30000" dirty="0" err="1"/>
              <a:t>b</a:t>
            </a:r>
            <a:endParaRPr lang="en-BE" dirty="0"/>
          </a:p>
        </p:txBody>
      </p:sp>
      <p:sp>
        <p:nvSpPr>
          <p:cNvPr id="53" name="Text Placeholder 52">
            <a:extLst>
              <a:ext uri="{FF2B5EF4-FFF2-40B4-BE49-F238E27FC236}">
                <a16:creationId xmlns:a16="http://schemas.microsoft.com/office/drawing/2014/main" id="{2B627017-6CE2-4AED-8571-816C3C1D4496}"/>
              </a:ext>
            </a:extLst>
          </p:cNvPr>
          <p:cNvSpPr>
            <a:spLocks noGrp="1"/>
          </p:cNvSpPr>
          <p:nvPr>
            <p:ph type="body" sz="quarter" idx="153"/>
          </p:nvPr>
        </p:nvSpPr>
        <p:spPr>
          <a:xfrm>
            <a:off x="6166501" y="64888"/>
            <a:ext cx="31998967" cy="1637971"/>
          </a:xfrm>
        </p:spPr>
        <p:txBody>
          <a:bodyPr>
            <a:normAutofit/>
          </a:bodyPr>
          <a:lstStyle/>
          <a:p>
            <a:r>
              <a:rPr lang="en-GB" dirty="0"/>
              <a:t>Application of Gage R&amp;R studies in the (bio)pharmaceutical industry</a:t>
            </a:r>
            <a:endParaRPr lang="en-BE" dirty="0"/>
          </a:p>
          <a:p>
            <a:endParaRPr lang="en-US" dirty="0"/>
          </a:p>
        </p:txBody>
      </p:sp>
      <p:pic>
        <p:nvPicPr>
          <p:cNvPr id="1026" name="Picture 2" descr="PharmaLex - Confidence beyond Compliance">
            <a:extLst>
              <a:ext uri="{FF2B5EF4-FFF2-40B4-BE49-F238E27FC236}">
                <a16:creationId xmlns:a16="http://schemas.microsoft.com/office/drawing/2014/main" id="{1466EBF9-3255-4C2D-9604-0AACDE5AA2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429574"/>
            <a:ext cx="6736080" cy="14740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Janssen Pharmaceuticals - Wikipedia">
            <a:extLst>
              <a:ext uri="{FF2B5EF4-FFF2-40B4-BE49-F238E27FC236}">
                <a16:creationId xmlns:a16="http://schemas.microsoft.com/office/drawing/2014/main" id="{46DA9BFA-9C59-472E-93C3-9EEB321931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88060" y="1080955"/>
            <a:ext cx="4877760" cy="208524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5" name="Text Placeholder 39">
                <a:extLst>
                  <a:ext uri="{FF2B5EF4-FFF2-40B4-BE49-F238E27FC236}">
                    <a16:creationId xmlns:a16="http://schemas.microsoft.com/office/drawing/2014/main" id="{26DF14DE-0C80-4B56-A368-58A5AACF03E5}"/>
                  </a:ext>
                </a:extLst>
              </p:cNvPr>
              <p:cNvSpPr txBox="1">
                <a:spLocks/>
              </p:cNvSpPr>
              <p:nvPr/>
            </p:nvSpPr>
            <p:spPr>
              <a:xfrm>
                <a:off x="11493300" y="5351082"/>
                <a:ext cx="10048874" cy="27157669"/>
              </a:xfrm>
              <a:prstGeom prst="rect">
                <a:avLst/>
              </a:prstGeom>
            </p:spPr>
            <p:txBody>
              <a:bodyPr wrap="square" lIns="228589" tIns="228589" rIns="228589" bIns="228589" anchor="t">
                <a:spAutoFit/>
              </a:bodyPr>
              <a:lstStyle>
                <a:lvl1pPr marL="0" indent="0" algn="l" defTabSz="3291149" rtl="0" eaLnBrk="1" latinLnBrk="0" hangingPunct="1">
                  <a:spcBef>
                    <a:spcPct val="20000"/>
                  </a:spcBef>
                  <a:buFont typeface="Arial" pitchFamily="34" charset="0"/>
                  <a:buNone/>
                  <a:defRPr sz="1876" kern="1200">
                    <a:solidFill>
                      <a:schemeClr val="accent5">
                        <a:lumMod val="50000"/>
                      </a:schemeClr>
                    </a:solidFill>
                    <a:latin typeface="Times New Roman" pitchFamily="18" charset="0"/>
                    <a:ea typeface="+mn-ea"/>
                    <a:cs typeface="Times New Roman" pitchFamily="18" charset="0"/>
                  </a:defRPr>
                </a:lvl1pPr>
                <a:lvl2pPr marL="1114189" indent="-428533" algn="l" defTabSz="3291149" rtl="0" eaLnBrk="1" latinLnBrk="0" hangingPunct="1">
                  <a:spcBef>
                    <a:spcPct val="20000"/>
                  </a:spcBef>
                  <a:buFont typeface="Arial" pitchFamily="34" charset="0"/>
                  <a:buChar char="–"/>
                  <a:defRPr sz="1876" kern="1200">
                    <a:solidFill>
                      <a:schemeClr val="tx1"/>
                    </a:solidFill>
                    <a:latin typeface="Trebuchet MS" pitchFamily="34" charset="0"/>
                    <a:ea typeface="+mn-ea"/>
                    <a:cs typeface="+mn-cs"/>
                  </a:defRPr>
                </a:lvl2pPr>
                <a:lvl3pPr marL="1542726" indent="-428533" algn="l" defTabSz="3291149" rtl="0" eaLnBrk="1" latinLnBrk="0" hangingPunct="1">
                  <a:spcBef>
                    <a:spcPct val="20000"/>
                  </a:spcBef>
                  <a:buFont typeface="Arial" pitchFamily="34" charset="0"/>
                  <a:buChar char="•"/>
                  <a:defRPr sz="1876" kern="1200">
                    <a:solidFill>
                      <a:schemeClr val="tx1"/>
                    </a:solidFill>
                    <a:latin typeface="Trebuchet MS" pitchFamily="34" charset="0"/>
                    <a:ea typeface="+mn-ea"/>
                    <a:cs typeface="+mn-cs"/>
                  </a:defRPr>
                </a:lvl3pPr>
                <a:lvl4pPr marL="2014114" indent="-471388" algn="l" defTabSz="3291149" rtl="0" eaLnBrk="1" latinLnBrk="0" hangingPunct="1">
                  <a:spcBef>
                    <a:spcPct val="20000"/>
                  </a:spcBef>
                  <a:buFont typeface="Arial" pitchFamily="34" charset="0"/>
                  <a:buChar char="–"/>
                  <a:defRPr sz="1876" kern="1200">
                    <a:solidFill>
                      <a:schemeClr val="tx1"/>
                    </a:solidFill>
                    <a:latin typeface="Trebuchet MS" pitchFamily="34" charset="0"/>
                    <a:ea typeface="+mn-ea"/>
                    <a:cs typeface="+mn-cs"/>
                  </a:defRPr>
                </a:lvl4pPr>
                <a:lvl5pPr marL="2356942" indent="-342828" algn="l" defTabSz="3291149" rtl="0" eaLnBrk="1" latinLnBrk="0" hangingPunct="1">
                  <a:spcBef>
                    <a:spcPct val="20000"/>
                  </a:spcBef>
                  <a:buFont typeface="Arial" pitchFamily="34" charset="0"/>
                  <a:buChar char="»"/>
                  <a:defRPr sz="1876" kern="1200">
                    <a:solidFill>
                      <a:schemeClr val="tx1"/>
                    </a:solidFill>
                    <a:latin typeface="Trebuchet MS" pitchFamily="34" charset="0"/>
                    <a:ea typeface="+mn-ea"/>
                    <a:cs typeface="+mn-cs"/>
                  </a:defRPr>
                </a:lvl5pPr>
                <a:lvl6pPr marL="9050659" indent="-822787" algn="l" defTabSz="3291149"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6234" indent="-822787" algn="l" defTabSz="3291149"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1808" indent="-822787" algn="l" defTabSz="3291149"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7382" indent="-822787" algn="l" defTabSz="3291149" rtl="0" eaLnBrk="1" latinLnBrk="0" hangingPunct="1">
                  <a:spcBef>
                    <a:spcPct val="20000"/>
                  </a:spcBef>
                  <a:buFont typeface="Arial" pitchFamily="34" charset="0"/>
                  <a:buChar char="•"/>
                  <a:defRPr sz="7200" kern="1200">
                    <a:solidFill>
                      <a:schemeClr val="tx1"/>
                    </a:solidFill>
                    <a:latin typeface="+mn-lt"/>
                    <a:ea typeface="+mn-ea"/>
                    <a:cs typeface="+mn-cs"/>
                  </a:defRPr>
                </a:lvl9pPr>
              </a:lstStyle>
              <a:p>
                <a:r>
                  <a:rPr lang="en-US" sz="2776" b="1" dirty="0">
                    <a:latin typeface="+mn-lt"/>
                    <a:cs typeface="+mn-cs"/>
                  </a:rPr>
                  <a:t>CPV DATA</a:t>
                </a:r>
                <a:endParaRPr lang="en-GB" sz="3200" dirty="0"/>
              </a:p>
              <a:p>
                <a:pPr algn="just"/>
                <a:r>
                  <a:rPr lang="en-US" sz="3000" dirty="0">
                    <a:latin typeface="Times New Roman"/>
                    <a:cs typeface="Times New Roman"/>
                  </a:rPr>
                  <a:t>While Gage R&amp;R data is usually used to provide information about the measurement system and the process variabilities in the overall industry, process variability cannot be estimated correctly from this data in the pharmaceutical context. Indeed, only a limited number of batches (3-5) are usually measured. Moreover, extreme batches are usually selected to span the specification range and are therefore not representative of the process effective batch-to-bath variability. </a:t>
                </a:r>
                <a:endParaRPr lang="en-US" sz="3000" dirty="0"/>
              </a:p>
              <a:p>
                <a:pPr algn="just"/>
                <a:r>
                  <a:rPr lang="en-US" sz="3000" dirty="0">
                    <a:latin typeface="Times New Roman"/>
                    <a:cs typeface="Times New Roman"/>
                  </a:rPr>
                  <a:t>On the other hand, process variability might be estimated from other sources such as is Continued Process Verification (CPV). In CPV, each CQA is measured for each batch and monitored across time to verify if the process is remaining under control. A typical CPV dataset was simulated and graphed with its specifications ([90-110%]:</a:t>
                </a:r>
              </a:p>
              <a:p>
                <a:pPr algn="just"/>
                <a:endParaRPr lang="en-US" sz="3000" dirty="0">
                  <a:latin typeface="Times New Roman"/>
                  <a:cs typeface="Times New Roman"/>
                </a:endParaRPr>
              </a:p>
              <a:p>
                <a:pPr algn="just"/>
                <a:endParaRPr lang="en-US" sz="3000" dirty="0">
                  <a:latin typeface="Times New Roman"/>
                  <a:cs typeface="Times New Roman"/>
                </a:endParaRPr>
              </a:p>
              <a:p>
                <a:pPr algn="just"/>
                <a:endParaRPr lang="en-US" sz="3000" dirty="0">
                  <a:latin typeface="Times New Roman"/>
                  <a:cs typeface="Times New Roman"/>
                </a:endParaRPr>
              </a:p>
              <a:p>
                <a:pPr algn="just"/>
                <a:endParaRPr lang="en-US" sz="3000" dirty="0">
                  <a:latin typeface="Times New Roman"/>
                  <a:cs typeface="Times New Roman"/>
                </a:endParaRPr>
              </a:p>
              <a:p>
                <a:pPr algn="just"/>
                <a:endParaRPr lang="en-US" sz="3000" dirty="0">
                  <a:latin typeface="Times New Roman"/>
                  <a:cs typeface="Times New Roman"/>
                </a:endParaRPr>
              </a:p>
              <a:p>
                <a:pPr algn="just"/>
                <a:endParaRPr lang="en-US" sz="3000" dirty="0">
                  <a:latin typeface="Times New Roman"/>
                  <a:cs typeface="Times New Roman"/>
                </a:endParaRPr>
              </a:p>
              <a:p>
                <a:pPr algn="just"/>
                <a:endParaRPr lang="en-US" sz="3000" dirty="0">
                  <a:latin typeface="Times New Roman"/>
                  <a:cs typeface="Times New Roman"/>
                </a:endParaRPr>
              </a:p>
              <a:p>
                <a:pPr algn="just"/>
                <a:endParaRPr lang="en-US" sz="3000" dirty="0">
                  <a:latin typeface="Times New Roman"/>
                  <a:cs typeface="Times New Roman"/>
                </a:endParaRPr>
              </a:p>
              <a:p>
                <a:pPr algn="just"/>
                <a:endParaRPr lang="en-US" sz="3000" dirty="0">
                  <a:latin typeface="Times New Roman"/>
                  <a:cs typeface="Times New Roman"/>
                </a:endParaRPr>
              </a:p>
              <a:p>
                <a:pPr algn="just"/>
                <a:endParaRPr lang="en-US" sz="3000" dirty="0">
                  <a:latin typeface="Times New Roman"/>
                  <a:cs typeface="Times New Roman"/>
                </a:endParaRPr>
              </a:p>
              <a:p>
                <a:pPr algn="just"/>
                <a:endParaRPr lang="en-US" sz="3000" dirty="0">
                  <a:latin typeface="Times New Roman"/>
                  <a:cs typeface="Times New Roman"/>
                </a:endParaRPr>
              </a:p>
              <a:p>
                <a:pPr algn="just"/>
                <a:endParaRPr lang="en-US" sz="3000" dirty="0">
                  <a:latin typeface="Times New Roman"/>
                  <a:cs typeface="Times New Roman"/>
                </a:endParaRPr>
              </a:p>
              <a:p>
                <a:pPr algn="just"/>
                <a:endParaRPr lang="en-US" sz="3000" dirty="0">
                  <a:latin typeface="Times New Roman"/>
                  <a:cs typeface="Times New Roman"/>
                </a:endParaRPr>
              </a:p>
              <a:p>
                <a:pPr algn="just"/>
                <a:endParaRPr lang="en-US" sz="3000" dirty="0">
                  <a:latin typeface="Times New Roman"/>
                  <a:cs typeface="Times New Roman"/>
                </a:endParaRPr>
              </a:p>
              <a:p>
                <a:pPr algn="just"/>
                <a:endParaRPr lang="en-US" sz="3000" dirty="0">
                  <a:latin typeface="Times New Roman"/>
                  <a:cs typeface="Times New Roman"/>
                </a:endParaRPr>
              </a:p>
              <a:p>
                <a:pPr algn="just"/>
                <a:endParaRPr lang="en-US" sz="3000" dirty="0">
                  <a:latin typeface="Times New Roman"/>
                  <a:cs typeface="Times New Roman"/>
                </a:endParaRPr>
              </a:p>
              <a:p>
                <a:pPr algn="ctr"/>
                <a:endParaRPr lang="en-US" sz="2776" b="1" u="sng" dirty="0">
                  <a:latin typeface="+mn-lt"/>
                  <a:cs typeface="+mn-cs"/>
                </a:endParaRPr>
              </a:p>
              <a:p>
                <a:pPr algn="ctr"/>
                <a:r>
                  <a:rPr lang="en-US" sz="2776" b="1" u="sng" dirty="0">
                    <a:latin typeface="+mn-lt"/>
                    <a:cs typeface="+mn-cs"/>
                  </a:rPr>
                  <a:t>RESULTS</a:t>
                </a:r>
              </a:p>
              <a:p>
                <a:pPr algn="just"/>
                <a:r>
                  <a:rPr lang="en-GB" sz="3000" dirty="0"/>
                  <a:t>From the Gage R&amp;R dataset, it is possible to estimate the measurement system variability and calculate different metrics. </a:t>
                </a:r>
                <a:r>
                  <a:rPr lang="en-US" sz="3000" dirty="0"/>
                  <a:t>The following model has been fitted to the Gage R&amp;R data using a Bayesian framework with the R package </a:t>
                </a:r>
                <a:r>
                  <a:rPr lang="en-US" sz="3000" i="1" dirty="0"/>
                  <a:t>brms</a:t>
                </a:r>
                <a:r>
                  <a:rPr lang="en-US" sz="3000" dirty="0"/>
                  <a:t>:</a:t>
                </a:r>
              </a:p>
              <a:p>
                <a:pPr/>
                <a14:m>
                  <m:oMathPara xmlns:m="http://schemas.openxmlformats.org/officeDocument/2006/math">
                    <m:oMathParaPr>
                      <m:jc m:val="centerGroup"/>
                    </m:oMathParaPr>
                    <m:oMath xmlns:m="http://schemas.openxmlformats.org/officeDocument/2006/math">
                      <m:sSub>
                        <m:sSubPr>
                          <m:ctrlPr>
                            <a:rPr lang="en-BE" sz="3000" i="1">
                              <a:latin typeface="Cambria Math" panose="02040503050406030204" pitchFamily="18" charset="0"/>
                            </a:rPr>
                          </m:ctrlPr>
                        </m:sSubPr>
                        <m:e>
                          <m:r>
                            <a:rPr lang="en-BE" sz="3000" i="1">
                              <a:latin typeface="Cambria Math" panose="02040503050406030204" pitchFamily="18" charset="0"/>
                            </a:rPr>
                            <m:t>𝑦</m:t>
                          </m:r>
                        </m:e>
                        <m:sub>
                          <m:r>
                            <a:rPr lang="en-BE" sz="3000" i="1">
                              <a:latin typeface="Cambria Math" panose="02040503050406030204" pitchFamily="18" charset="0"/>
                            </a:rPr>
                            <m:t>𝑖</m:t>
                          </m:r>
                          <m:r>
                            <a:rPr lang="en-BE" sz="3000" i="1">
                              <a:latin typeface="Cambria Math" panose="02040503050406030204" pitchFamily="18" charset="0"/>
                            </a:rPr>
                            <m:t>,</m:t>
                          </m:r>
                          <m:r>
                            <a:rPr lang="en-BE" sz="3000" i="1">
                              <a:latin typeface="Cambria Math" panose="02040503050406030204" pitchFamily="18" charset="0"/>
                            </a:rPr>
                            <m:t>𝑗</m:t>
                          </m:r>
                          <m:r>
                            <a:rPr lang="en-BE" sz="3000" i="1">
                              <a:latin typeface="Cambria Math" panose="02040503050406030204" pitchFamily="18" charset="0"/>
                            </a:rPr>
                            <m:t>,</m:t>
                          </m:r>
                          <m:r>
                            <a:rPr lang="en-BE" sz="3000" i="1">
                              <a:latin typeface="Cambria Math" panose="02040503050406030204" pitchFamily="18" charset="0"/>
                            </a:rPr>
                            <m:t>𝑘</m:t>
                          </m:r>
                          <m:r>
                            <a:rPr lang="en-BE" sz="3000" i="1">
                              <a:latin typeface="Cambria Math" panose="02040503050406030204" pitchFamily="18" charset="0"/>
                            </a:rPr>
                            <m:t>,</m:t>
                          </m:r>
                          <m:r>
                            <a:rPr lang="en-BE" sz="3000" i="1">
                              <a:latin typeface="Cambria Math" panose="02040503050406030204" pitchFamily="18" charset="0"/>
                            </a:rPr>
                            <m:t>𝑙</m:t>
                          </m:r>
                          <m:r>
                            <a:rPr lang="en-BE" sz="3000" i="1">
                              <a:latin typeface="Cambria Math" panose="02040503050406030204" pitchFamily="18" charset="0"/>
                            </a:rPr>
                            <m:t>,</m:t>
                          </m:r>
                          <m:r>
                            <a:rPr lang="en-BE" sz="3000" i="1">
                              <a:latin typeface="Cambria Math" panose="02040503050406030204" pitchFamily="18" charset="0"/>
                            </a:rPr>
                            <m:t>𝑚</m:t>
                          </m:r>
                          <m:r>
                            <a:rPr lang="en-BE" sz="3000" i="1">
                              <a:latin typeface="Cambria Math" panose="02040503050406030204" pitchFamily="18" charset="0"/>
                            </a:rPr>
                            <m:t>, </m:t>
                          </m:r>
                          <m:r>
                            <a:rPr lang="en-BE" sz="3000" i="1">
                              <a:latin typeface="Cambria Math" panose="02040503050406030204" pitchFamily="18" charset="0"/>
                            </a:rPr>
                            <m:t>𝑛</m:t>
                          </m:r>
                        </m:sub>
                      </m:sSub>
                      <m:r>
                        <a:rPr lang="en-BE" sz="3000" i="1">
                          <a:latin typeface="Cambria Math" panose="02040503050406030204" pitchFamily="18" charset="0"/>
                        </a:rPr>
                        <m:t>=</m:t>
                      </m:r>
                      <m:sSub>
                        <m:sSubPr>
                          <m:ctrlPr>
                            <a:rPr lang="en-BE" sz="3000" i="1">
                              <a:latin typeface="Cambria Math" panose="02040503050406030204" pitchFamily="18" charset="0"/>
                            </a:rPr>
                          </m:ctrlPr>
                        </m:sSubPr>
                        <m:e>
                          <m:r>
                            <a:rPr lang="en-BE" sz="3000" i="1">
                              <a:latin typeface="Cambria Math" panose="02040503050406030204" pitchFamily="18" charset="0"/>
                            </a:rPr>
                            <m:t>𝛽</m:t>
                          </m:r>
                        </m:e>
                        <m:sub>
                          <m:r>
                            <a:rPr lang="en-BE" sz="3000" i="1">
                              <a:latin typeface="Cambria Math" panose="02040503050406030204" pitchFamily="18" charset="0"/>
                            </a:rPr>
                            <m:t>0</m:t>
                          </m:r>
                        </m:sub>
                      </m:sSub>
                      <m:r>
                        <a:rPr lang="en-BE" sz="3000" i="1">
                          <a:latin typeface="Cambria Math" panose="02040503050406030204" pitchFamily="18" charset="0"/>
                        </a:rPr>
                        <m:t>+</m:t>
                      </m:r>
                      <m:sSub>
                        <m:sSubPr>
                          <m:ctrlPr>
                            <a:rPr lang="en-BE" sz="3000" i="1">
                              <a:latin typeface="Cambria Math" panose="02040503050406030204" pitchFamily="18" charset="0"/>
                            </a:rPr>
                          </m:ctrlPr>
                        </m:sSubPr>
                        <m:e>
                          <m:r>
                            <a:rPr lang="en-BE" sz="3000" i="1">
                              <a:latin typeface="Cambria Math" panose="02040503050406030204" pitchFamily="18" charset="0"/>
                            </a:rPr>
                            <m:t>𝛽</m:t>
                          </m:r>
                        </m:e>
                        <m:sub>
                          <m:r>
                            <a:rPr lang="en-BE" sz="3000" i="1">
                              <a:latin typeface="Cambria Math" panose="02040503050406030204" pitchFamily="18" charset="0"/>
                            </a:rPr>
                            <m:t>1</m:t>
                          </m:r>
                        </m:sub>
                      </m:sSub>
                      <m:r>
                        <a:rPr lang="en-BE" sz="3000" i="1">
                          <a:latin typeface="Cambria Math" panose="02040503050406030204" pitchFamily="18" charset="0"/>
                        </a:rPr>
                        <m:t>×</m:t>
                      </m:r>
                      <m:sSub>
                        <m:sSubPr>
                          <m:ctrlPr>
                            <a:rPr lang="en-BE" sz="3000" i="1">
                              <a:latin typeface="Cambria Math" panose="02040503050406030204" pitchFamily="18" charset="0"/>
                            </a:rPr>
                          </m:ctrlPr>
                        </m:sSubPr>
                        <m:e>
                          <m:r>
                            <a:rPr lang="en-BE" sz="3000" i="1">
                              <a:latin typeface="Cambria Math" panose="02040503050406030204" pitchFamily="18" charset="0"/>
                            </a:rPr>
                            <m:t>𝐵𝑎𝑡𝑐h</m:t>
                          </m:r>
                        </m:e>
                        <m:sub>
                          <m:r>
                            <a:rPr lang="en-BE" sz="3000" i="1">
                              <a:latin typeface="Cambria Math" panose="02040503050406030204" pitchFamily="18" charset="0"/>
                            </a:rPr>
                            <m:t>𝑖</m:t>
                          </m:r>
                        </m:sub>
                      </m:sSub>
                      <m:r>
                        <a:rPr lang="en-BE" sz="3000" i="1">
                          <a:latin typeface="Cambria Math" panose="02040503050406030204" pitchFamily="18" charset="0"/>
                        </a:rPr>
                        <m:t>+</m:t>
                      </m:r>
                      <m:sSub>
                        <m:sSubPr>
                          <m:ctrlPr>
                            <a:rPr lang="en-BE" sz="3000" i="1">
                              <a:latin typeface="Cambria Math" panose="02040503050406030204" pitchFamily="18" charset="0"/>
                            </a:rPr>
                          </m:ctrlPr>
                        </m:sSubPr>
                        <m:e>
                          <m:r>
                            <a:rPr lang="en-BE" sz="3000" i="1">
                              <a:latin typeface="Cambria Math" panose="02040503050406030204" pitchFamily="18" charset="0"/>
                            </a:rPr>
                            <m:t>𝛾</m:t>
                          </m:r>
                        </m:e>
                        <m:sub>
                          <m:r>
                            <a:rPr lang="en-BE" sz="3000" i="1">
                              <a:latin typeface="Cambria Math" panose="02040503050406030204" pitchFamily="18" charset="0"/>
                            </a:rPr>
                            <m:t>𝐿𝑎𝑏</m:t>
                          </m:r>
                          <m:r>
                            <a:rPr lang="en-BE" sz="3000" i="1">
                              <a:latin typeface="Cambria Math" panose="02040503050406030204" pitchFamily="18" charset="0"/>
                            </a:rPr>
                            <m:t>,</m:t>
                          </m:r>
                          <m:r>
                            <a:rPr lang="en-BE" sz="3000" i="1">
                              <a:latin typeface="Cambria Math" panose="02040503050406030204" pitchFamily="18" charset="0"/>
                            </a:rPr>
                            <m:t>𝑗</m:t>
                          </m:r>
                        </m:sub>
                      </m:sSub>
                      <m:r>
                        <a:rPr lang="en-BE" sz="3000" i="1">
                          <a:latin typeface="Cambria Math" panose="02040503050406030204" pitchFamily="18" charset="0"/>
                        </a:rPr>
                        <m:t>+</m:t>
                      </m:r>
                      <m:sSub>
                        <m:sSubPr>
                          <m:ctrlPr>
                            <a:rPr lang="en-BE" sz="3000" i="1">
                              <a:latin typeface="Cambria Math" panose="02040503050406030204" pitchFamily="18" charset="0"/>
                            </a:rPr>
                          </m:ctrlPr>
                        </m:sSubPr>
                        <m:e>
                          <m:r>
                            <a:rPr lang="en-BE" sz="3000" i="1">
                              <a:latin typeface="Cambria Math" panose="02040503050406030204" pitchFamily="18" charset="0"/>
                            </a:rPr>
                            <m:t>𝛾</m:t>
                          </m:r>
                        </m:e>
                        <m:sub>
                          <m:r>
                            <a:rPr lang="en-BE" sz="3000" i="1">
                              <a:latin typeface="Cambria Math" panose="02040503050406030204" pitchFamily="18" charset="0"/>
                            </a:rPr>
                            <m:t>𝐷𝑎𝑦</m:t>
                          </m:r>
                          <m:r>
                            <a:rPr lang="en-BE" sz="3000" i="1">
                              <a:latin typeface="Cambria Math" panose="02040503050406030204" pitchFamily="18" charset="0"/>
                            </a:rPr>
                            <m:t>,</m:t>
                          </m:r>
                          <m:r>
                            <a:rPr lang="en-BE" sz="3000" i="1">
                              <a:latin typeface="Cambria Math" panose="02040503050406030204" pitchFamily="18" charset="0"/>
                            </a:rPr>
                            <m:t>𝑘</m:t>
                          </m:r>
                          <m:r>
                            <a:rPr lang="en-BE" sz="3000" i="1">
                              <a:latin typeface="Cambria Math" panose="02040503050406030204" pitchFamily="18" charset="0"/>
                            </a:rPr>
                            <m:t>( </m:t>
                          </m:r>
                          <m:r>
                            <a:rPr lang="en-BE" sz="3000" i="1">
                              <a:latin typeface="Cambria Math" panose="02040503050406030204" pitchFamily="18" charset="0"/>
                            </a:rPr>
                            <m:t>𝑗</m:t>
                          </m:r>
                          <m:r>
                            <a:rPr lang="en-BE" sz="3000" i="1">
                              <a:latin typeface="Cambria Math" panose="02040503050406030204" pitchFamily="18" charset="0"/>
                            </a:rPr>
                            <m:t>)</m:t>
                          </m:r>
                        </m:sub>
                      </m:sSub>
                      <m:r>
                        <a:rPr lang="en-BE" sz="3000" i="1">
                          <a:latin typeface="Cambria Math" panose="02040503050406030204" pitchFamily="18" charset="0"/>
                        </a:rPr>
                        <m:t>+</m:t>
                      </m:r>
                      <m:sSub>
                        <m:sSubPr>
                          <m:ctrlPr>
                            <a:rPr lang="en-BE" sz="3000" i="1">
                              <a:latin typeface="Cambria Math" panose="02040503050406030204" pitchFamily="18" charset="0"/>
                            </a:rPr>
                          </m:ctrlPr>
                        </m:sSubPr>
                        <m:e>
                          <m:r>
                            <a:rPr lang="en-BE" sz="3000" i="1">
                              <a:latin typeface="Cambria Math" panose="02040503050406030204" pitchFamily="18" charset="0"/>
                            </a:rPr>
                            <m:t>𝛾</m:t>
                          </m:r>
                        </m:e>
                        <m:sub>
                          <m:r>
                            <a:rPr lang="en-BE" sz="3000" i="1">
                              <a:latin typeface="Cambria Math" panose="02040503050406030204" pitchFamily="18" charset="0"/>
                            </a:rPr>
                            <m:t>𝐴𝑛𝑎𝑙𝑦𝑠𝑡</m:t>
                          </m:r>
                          <m:r>
                            <a:rPr lang="en-BE" sz="3000" i="1">
                              <a:latin typeface="Cambria Math" panose="02040503050406030204" pitchFamily="18" charset="0"/>
                            </a:rPr>
                            <m:t>,</m:t>
                          </m:r>
                          <m:r>
                            <a:rPr lang="en-BE" sz="3000" i="1">
                              <a:latin typeface="Cambria Math" panose="02040503050406030204" pitchFamily="18" charset="0"/>
                            </a:rPr>
                            <m:t>𝑙</m:t>
                          </m:r>
                          <m:r>
                            <a:rPr lang="en-BE" sz="3000" i="1">
                              <a:latin typeface="Cambria Math" panose="02040503050406030204" pitchFamily="18" charset="0"/>
                            </a:rPr>
                            <m:t>(</m:t>
                          </m:r>
                          <m:r>
                            <a:rPr lang="en-BE" sz="3000" i="1">
                              <a:latin typeface="Cambria Math" panose="02040503050406030204" pitchFamily="18" charset="0"/>
                            </a:rPr>
                            <m:t>𝑗</m:t>
                          </m:r>
                          <m:r>
                            <a:rPr lang="en-BE" sz="3000" i="1">
                              <a:latin typeface="Cambria Math" panose="02040503050406030204" pitchFamily="18" charset="0"/>
                            </a:rPr>
                            <m:t>)</m:t>
                          </m:r>
                        </m:sub>
                      </m:sSub>
                      <m:r>
                        <a:rPr lang="en-BE" sz="3000" i="1">
                          <a:latin typeface="Cambria Math" panose="02040503050406030204" pitchFamily="18" charset="0"/>
                        </a:rPr>
                        <m:t>+</m:t>
                      </m:r>
                      <m:sSub>
                        <m:sSubPr>
                          <m:ctrlPr>
                            <a:rPr lang="en-BE" sz="3000" i="1">
                              <a:latin typeface="Cambria Math" panose="02040503050406030204" pitchFamily="18" charset="0"/>
                            </a:rPr>
                          </m:ctrlPr>
                        </m:sSubPr>
                        <m:e>
                          <m:r>
                            <a:rPr lang="en-BE" sz="3000" i="1">
                              <a:latin typeface="Cambria Math" panose="02040503050406030204" pitchFamily="18" charset="0"/>
                            </a:rPr>
                            <m:t>𝛾</m:t>
                          </m:r>
                        </m:e>
                        <m:sub>
                          <m:r>
                            <a:rPr lang="en-BE" sz="3000" i="1">
                              <a:latin typeface="Cambria Math" panose="02040503050406030204" pitchFamily="18" charset="0"/>
                            </a:rPr>
                            <m:t>𝐷𝑒𝑣𝑖𝑐𝑒</m:t>
                          </m:r>
                          <m:r>
                            <a:rPr lang="en-BE" sz="3000" i="1">
                              <a:latin typeface="Cambria Math" panose="02040503050406030204" pitchFamily="18" charset="0"/>
                            </a:rPr>
                            <m:t>,</m:t>
                          </m:r>
                          <m:r>
                            <a:rPr lang="en-BE" sz="3000" i="1">
                              <a:latin typeface="Cambria Math" panose="02040503050406030204" pitchFamily="18" charset="0"/>
                            </a:rPr>
                            <m:t>𝑚</m:t>
                          </m:r>
                          <m:r>
                            <a:rPr lang="en-BE" sz="3000" i="1">
                              <a:latin typeface="Cambria Math" panose="02040503050406030204" pitchFamily="18" charset="0"/>
                            </a:rPr>
                            <m:t>(</m:t>
                          </m:r>
                          <m:r>
                            <a:rPr lang="en-BE" sz="3000" i="1">
                              <a:latin typeface="Cambria Math" panose="02040503050406030204" pitchFamily="18" charset="0"/>
                            </a:rPr>
                            <m:t>𝑗</m:t>
                          </m:r>
                          <m:r>
                            <a:rPr lang="en-BE" sz="3000" i="1">
                              <a:latin typeface="Cambria Math" panose="02040503050406030204" pitchFamily="18" charset="0"/>
                            </a:rPr>
                            <m:t>)</m:t>
                          </m:r>
                        </m:sub>
                      </m:sSub>
                      <m:r>
                        <a:rPr lang="en-BE" sz="3000" i="1">
                          <a:latin typeface="Cambria Math" panose="02040503050406030204" pitchFamily="18" charset="0"/>
                        </a:rPr>
                        <m:t>+</m:t>
                      </m:r>
                      <m:sSub>
                        <m:sSubPr>
                          <m:ctrlPr>
                            <a:rPr lang="en-BE" sz="3000" i="1">
                              <a:latin typeface="Cambria Math" panose="02040503050406030204" pitchFamily="18" charset="0"/>
                            </a:rPr>
                          </m:ctrlPr>
                        </m:sSubPr>
                        <m:e>
                          <m:r>
                            <a:rPr lang="en-BE" sz="3000" i="1">
                              <a:latin typeface="Cambria Math" panose="02040503050406030204" pitchFamily="18" charset="0"/>
                            </a:rPr>
                            <m:t>𝜀</m:t>
                          </m:r>
                        </m:e>
                        <m:sub>
                          <m:r>
                            <a:rPr lang="en-BE" sz="3000" i="1">
                              <a:latin typeface="Cambria Math" panose="02040503050406030204" pitchFamily="18" charset="0"/>
                            </a:rPr>
                            <m:t>𝑖</m:t>
                          </m:r>
                          <m:r>
                            <a:rPr lang="en-BE" sz="3000" i="1">
                              <a:latin typeface="Cambria Math" panose="02040503050406030204" pitchFamily="18" charset="0"/>
                            </a:rPr>
                            <m:t>,</m:t>
                          </m:r>
                          <m:r>
                            <a:rPr lang="en-BE" sz="3000" i="1">
                              <a:latin typeface="Cambria Math" panose="02040503050406030204" pitchFamily="18" charset="0"/>
                            </a:rPr>
                            <m:t>𝑗</m:t>
                          </m:r>
                          <m:r>
                            <a:rPr lang="en-BE" sz="3000" i="1">
                              <a:latin typeface="Cambria Math" panose="02040503050406030204" pitchFamily="18" charset="0"/>
                            </a:rPr>
                            <m:t>,</m:t>
                          </m:r>
                          <m:r>
                            <a:rPr lang="en-BE" sz="3000" i="1">
                              <a:latin typeface="Cambria Math" panose="02040503050406030204" pitchFamily="18" charset="0"/>
                            </a:rPr>
                            <m:t>𝑘</m:t>
                          </m:r>
                          <m:r>
                            <a:rPr lang="en-BE" sz="3000" i="1">
                              <a:latin typeface="Cambria Math" panose="02040503050406030204" pitchFamily="18" charset="0"/>
                            </a:rPr>
                            <m:t>,</m:t>
                          </m:r>
                          <m:r>
                            <a:rPr lang="en-BE" sz="3000" i="1">
                              <a:latin typeface="Cambria Math" panose="02040503050406030204" pitchFamily="18" charset="0"/>
                            </a:rPr>
                            <m:t>𝑙</m:t>
                          </m:r>
                          <m:r>
                            <a:rPr lang="en-BE" sz="3000" i="1">
                              <a:latin typeface="Cambria Math" panose="02040503050406030204" pitchFamily="18" charset="0"/>
                            </a:rPr>
                            <m:t>,</m:t>
                          </m:r>
                          <m:r>
                            <a:rPr lang="en-BE" sz="3000" i="1">
                              <a:latin typeface="Cambria Math" panose="02040503050406030204" pitchFamily="18" charset="0"/>
                            </a:rPr>
                            <m:t>𝑚</m:t>
                          </m:r>
                          <m:r>
                            <a:rPr lang="en-BE" sz="3000" i="1">
                              <a:latin typeface="Cambria Math" panose="02040503050406030204" pitchFamily="18" charset="0"/>
                            </a:rPr>
                            <m:t>, </m:t>
                          </m:r>
                          <m:r>
                            <a:rPr lang="en-BE" sz="3000" i="1">
                              <a:latin typeface="Cambria Math" panose="02040503050406030204" pitchFamily="18" charset="0"/>
                            </a:rPr>
                            <m:t>𝑛</m:t>
                          </m:r>
                        </m:sub>
                      </m:sSub>
                    </m:oMath>
                  </m:oMathPara>
                </a14:m>
                <a:endParaRPr lang="en-BE" sz="3000" dirty="0"/>
              </a:p>
              <a:p>
                <a:r>
                  <a:rPr lang="en-US" sz="3000" dirty="0"/>
                  <a:t>Where:</a:t>
                </a:r>
                <a:endParaRPr lang="en-BE" sz="3000" dirty="0"/>
              </a:p>
              <a:p>
                <a:pPr marL="457200" indent="-457200">
                  <a:buFontTx/>
                  <a:buChar char="-"/>
                </a:pPr>
                <a14:m>
                  <m:oMath xmlns:m="http://schemas.openxmlformats.org/officeDocument/2006/math">
                    <m:sSub>
                      <m:sSubPr>
                        <m:ctrlPr>
                          <a:rPr lang="en-BE" sz="3000" i="1">
                            <a:latin typeface="Cambria Math" panose="02040503050406030204" pitchFamily="18" charset="0"/>
                          </a:rPr>
                        </m:ctrlPr>
                      </m:sSubPr>
                      <m:e>
                        <m:r>
                          <a:rPr lang="en-BE" sz="3000" i="1">
                            <a:latin typeface="Cambria Math" panose="02040503050406030204" pitchFamily="18" charset="0"/>
                          </a:rPr>
                          <m:t>𝛽</m:t>
                        </m:r>
                      </m:e>
                      <m:sub>
                        <m:r>
                          <a:rPr lang="en-BE" sz="3000" i="1">
                            <a:latin typeface="Cambria Math" panose="02040503050406030204" pitchFamily="18" charset="0"/>
                          </a:rPr>
                          <m:t>0</m:t>
                        </m:r>
                      </m:sub>
                    </m:sSub>
                    <m:r>
                      <a:rPr lang="en-BE" sz="3000" i="1">
                        <a:latin typeface="Cambria Math" panose="02040503050406030204" pitchFamily="18" charset="0"/>
                      </a:rPr>
                      <m:t>:</m:t>
                    </m:r>
                    <m:r>
                      <m:rPr>
                        <m:sty m:val="p"/>
                      </m:rPr>
                      <a:rPr lang="en-US" sz="3000" b="0" i="0" smtClean="0">
                        <a:latin typeface="Cambria Math" panose="02040503050406030204" pitchFamily="18" charset="0"/>
                      </a:rPr>
                      <m:t>i</m:t>
                    </m:r>
                  </m:oMath>
                </a14:m>
                <a:r>
                  <a:rPr lang="en-US" sz="3000" dirty="0"/>
                  <a:t>s the intercept</a:t>
                </a:r>
              </a:p>
              <a:p>
                <a:pPr marL="457200" indent="-457200">
                  <a:buFontTx/>
                  <a:buChar char="-"/>
                </a:pPr>
                <a14:m>
                  <m:oMath xmlns:m="http://schemas.openxmlformats.org/officeDocument/2006/math">
                    <m:sSub>
                      <m:sSubPr>
                        <m:ctrlPr>
                          <a:rPr lang="en-BE" sz="3000" i="1">
                            <a:latin typeface="Cambria Math" panose="02040503050406030204" pitchFamily="18" charset="0"/>
                          </a:rPr>
                        </m:ctrlPr>
                      </m:sSubPr>
                      <m:e>
                        <m:r>
                          <a:rPr lang="en-BE" sz="3000" i="1">
                            <a:latin typeface="Cambria Math" panose="02040503050406030204" pitchFamily="18" charset="0"/>
                          </a:rPr>
                          <m:t>𝛽</m:t>
                        </m:r>
                      </m:e>
                      <m:sub>
                        <m:r>
                          <a:rPr lang="en-BE" sz="3000" i="1">
                            <a:latin typeface="Cambria Math" panose="02040503050406030204" pitchFamily="18" charset="0"/>
                          </a:rPr>
                          <m:t>1</m:t>
                        </m:r>
                      </m:sub>
                    </m:sSub>
                    <m:r>
                      <a:rPr lang="en-BE" sz="3000" i="1">
                        <a:latin typeface="Cambria Math" panose="02040503050406030204" pitchFamily="18" charset="0"/>
                      </a:rPr>
                      <m:t>:</m:t>
                    </m:r>
                    <m:r>
                      <a:rPr lang="en-BE" sz="3000" i="1">
                        <a:latin typeface="Cambria Math" panose="02040503050406030204" pitchFamily="18" charset="0"/>
                      </a:rPr>
                      <m:t> </m:t>
                    </m:r>
                  </m:oMath>
                </a14:m>
                <a:r>
                  <a:rPr lang="en-US" sz="3000" dirty="0"/>
                  <a:t>is the vector of fixed effect of the i= 1 to I batches</a:t>
                </a:r>
              </a:p>
              <a:p>
                <a:pPr marL="457200" indent="-457200">
                  <a:buFontTx/>
                  <a:buChar char="-"/>
                </a:pPr>
                <a14:m>
                  <m:oMath xmlns:m="http://schemas.openxmlformats.org/officeDocument/2006/math">
                    <m:sSub>
                      <m:sSubPr>
                        <m:ctrlPr>
                          <a:rPr lang="en-BE" sz="3000" i="1">
                            <a:latin typeface="Cambria Math" panose="02040503050406030204" pitchFamily="18" charset="0"/>
                          </a:rPr>
                        </m:ctrlPr>
                      </m:sSubPr>
                      <m:e>
                        <m:r>
                          <a:rPr lang="en-BE" sz="3000" i="1">
                            <a:latin typeface="Cambria Math" panose="02040503050406030204" pitchFamily="18" charset="0"/>
                          </a:rPr>
                          <m:t>𝛾</m:t>
                        </m:r>
                      </m:e>
                      <m:sub>
                        <m:r>
                          <a:rPr lang="en-BE" sz="3000" i="1">
                            <a:latin typeface="Cambria Math" panose="02040503050406030204" pitchFamily="18" charset="0"/>
                          </a:rPr>
                          <m:t>∗</m:t>
                        </m:r>
                      </m:sub>
                    </m:sSub>
                    <m:r>
                      <a:rPr lang="en-BE" sz="3000" i="1">
                        <a:latin typeface="Cambria Math" panose="02040503050406030204" pitchFamily="18" charset="0"/>
                      </a:rPr>
                      <m:t>, .</m:t>
                    </m:r>
                  </m:oMath>
                </a14:m>
                <a:r>
                  <a:rPr lang="en-US" sz="3000" dirty="0"/>
                  <a:t> : are the random effect of Lab, Days, Analyst and Device, all assumed normally distributed: </a:t>
                </a:r>
                <a14:m>
                  <m:oMath xmlns:m="http://schemas.openxmlformats.org/officeDocument/2006/math">
                    <m:r>
                      <a:rPr lang="en-US" sz="3000" i="1">
                        <a:latin typeface="Cambria Math" panose="02040503050406030204" pitchFamily="18" charset="0"/>
                      </a:rPr>
                      <m:t>𝑁</m:t>
                    </m:r>
                    <m:d>
                      <m:dPr>
                        <m:ctrlPr>
                          <a:rPr lang="en-BE" sz="3000" i="1">
                            <a:latin typeface="Cambria Math" panose="02040503050406030204" pitchFamily="18" charset="0"/>
                          </a:rPr>
                        </m:ctrlPr>
                      </m:dPr>
                      <m:e>
                        <m:r>
                          <a:rPr lang="en-US" sz="3000" i="1">
                            <a:latin typeface="Cambria Math" panose="02040503050406030204" pitchFamily="18" charset="0"/>
                          </a:rPr>
                          <m:t>0,</m:t>
                        </m:r>
                        <m:sSubSup>
                          <m:sSubSupPr>
                            <m:ctrlPr>
                              <a:rPr lang="en-BE" sz="3000" i="1">
                                <a:latin typeface="Cambria Math" panose="02040503050406030204" pitchFamily="18" charset="0"/>
                              </a:rPr>
                            </m:ctrlPr>
                          </m:sSubSupPr>
                          <m:e>
                            <m:r>
                              <a:rPr lang="en-US" sz="3000" i="1">
                                <a:latin typeface="Cambria Math" panose="02040503050406030204" pitchFamily="18" charset="0"/>
                              </a:rPr>
                              <m:t>𝜎</m:t>
                            </m:r>
                          </m:e>
                          <m:sub>
                            <m:r>
                              <a:rPr lang="en-US" sz="3000" i="1">
                                <a:latin typeface="Cambria Math" panose="02040503050406030204" pitchFamily="18" charset="0"/>
                              </a:rPr>
                              <m:t>∗</m:t>
                            </m:r>
                          </m:sub>
                          <m:sup>
                            <m:r>
                              <a:rPr lang="en-US" sz="3000" i="1">
                                <a:latin typeface="Cambria Math" panose="02040503050406030204" pitchFamily="18" charset="0"/>
                              </a:rPr>
                              <m:t>2</m:t>
                            </m:r>
                          </m:sup>
                        </m:sSubSup>
                      </m:e>
                    </m:d>
                  </m:oMath>
                </a14:m>
                <a:endParaRPr lang="en-US" sz="3000" dirty="0"/>
              </a:p>
              <a:p>
                <a:pPr marL="457200" indent="-457200">
                  <a:buFontTx/>
                  <a:buChar char="-"/>
                </a:pPr>
                <a14:m>
                  <m:oMath xmlns:m="http://schemas.openxmlformats.org/officeDocument/2006/math">
                    <m:sSub>
                      <m:sSubPr>
                        <m:ctrlPr>
                          <a:rPr lang="en-BE" sz="3000" i="1">
                            <a:latin typeface="Cambria Math" panose="02040503050406030204" pitchFamily="18" charset="0"/>
                          </a:rPr>
                        </m:ctrlPr>
                      </m:sSubPr>
                      <m:e>
                        <m:r>
                          <a:rPr lang="en-BE" sz="3000" i="1">
                            <a:latin typeface="Cambria Math" panose="02040503050406030204" pitchFamily="18" charset="0"/>
                          </a:rPr>
                          <m:t>𝜀</m:t>
                        </m:r>
                      </m:e>
                      <m:sub>
                        <m:r>
                          <a:rPr lang="en-BE" sz="3000" i="1">
                            <a:latin typeface="Cambria Math" panose="02040503050406030204" pitchFamily="18" charset="0"/>
                          </a:rPr>
                          <m:t>𝑖</m:t>
                        </m:r>
                        <m:r>
                          <a:rPr lang="en-BE" sz="3000" i="1">
                            <a:latin typeface="Cambria Math" panose="02040503050406030204" pitchFamily="18" charset="0"/>
                          </a:rPr>
                          <m:t>,</m:t>
                        </m:r>
                        <m:r>
                          <a:rPr lang="en-BE" sz="3000" i="1">
                            <a:latin typeface="Cambria Math" panose="02040503050406030204" pitchFamily="18" charset="0"/>
                          </a:rPr>
                          <m:t>𝑗</m:t>
                        </m:r>
                        <m:r>
                          <a:rPr lang="en-BE" sz="3000" i="1">
                            <a:latin typeface="Cambria Math" panose="02040503050406030204" pitchFamily="18" charset="0"/>
                          </a:rPr>
                          <m:t>,</m:t>
                        </m:r>
                        <m:r>
                          <a:rPr lang="en-BE" sz="3000" i="1">
                            <a:latin typeface="Cambria Math" panose="02040503050406030204" pitchFamily="18" charset="0"/>
                          </a:rPr>
                          <m:t>𝑘</m:t>
                        </m:r>
                        <m:r>
                          <a:rPr lang="en-BE" sz="3000" i="1">
                            <a:latin typeface="Cambria Math" panose="02040503050406030204" pitchFamily="18" charset="0"/>
                          </a:rPr>
                          <m:t>,</m:t>
                        </m:r>
                        <m:r>
                          <a:rPr lang="en-BE" sz="3000" i="1">
                            <a:latin typeface="Cambria Math" panose="02040503050406030204" pitchFamily="18" charset="0"/>
                          </a:rPr>
                          <m:t>𝑙</m:t>
                        </m:r>
                        <m:r>
                          <a:rPr lang="en-BE" sz="3000" i="1">
                            <a:latin typeface="Cambria Math" panose="02040503050406030204" pitchFamily="18" charset="0"/>
                          </a:rPr>
                          <m:t>,</m:t>
                        </m:r>
                        <m:r>
                          <a:rPr lang="en-BE" sz="3000" i="1">
                            <a:latin typeface="Cambria Math" panose="02040503050406030204" pitchFamily="18" charset="0"/>
                          </a:rPr>
                          <m:t>𝑚</m:t>
                        </m:r>
                        <m:r>
                          <a:rPr lang="en-BE" sz="3000" i="1">
                            <a:latin typeface="Cambria Math" panose="02040503050406030204" pitchFamily="18" charset="0"/>
                          </a:rPr>
                          <m:t>, </m:t>
                        </m:r>
                        <m:r>
                          <a:rPr lang="en-BE" sz="3000" i="1">
                            <a:latin typeface="Cambria Math" panose="02040503050406030204" pitchFamily="18" charset="0"/>
                          </a:rPr>
                          <m:t>𝑛</m:t>
                        </m:r>
                      </m:sub>
                    </m:sSub>
                    <m:r>
                      <a:rPr lang="en-BE" sz="3000" i="1">
                        <a:latin typeface="Cambria Math" panose="02040503050406030204" pitchFamily="18" charset="0"/>
                      </a:rPr>
                      <m:t>: </m:t>
                    </m:r>
                  </m:oMath>
                </a14:m>
                <a:r>
                  <a:rPr lang="en-US" sz="3000" dirty="0"/>
                  <a:t>is the residual error assumed normally distributed: </a:t>
                </a:r>
                <a14:m>
                  <m:oMath xmlns:m="http://schemas.openxmlformats.org/officeDocument/2006/math">
                    <m:r>
                      <a:rPr lang="en-US" sz="3000" i="1">
                        <a:latin typeface="Cambria Math" panose="02040503050406030204" pitchFamily="18" charset="0"/>
                      </a:rPr>
                      <m:t>𝑁</m:t>
                    </m:r>
                    <m:d>
                      <m:dPr>
                        <m:ctrlPr>
                          <a:rPr lang="en-BE" sz="3000" i="1">
                            <a:latin typeface="Cambria Math" panose="02040503050406030204" pitchFamily="18" charset="0"/>
                          </a:rPr>
                        </m:ctrlPr>
                      </m:dPr>
                      <m:e>
                        <m:r>
                          <a:rPr lang="en-US" sz="3000" i="1">
                            <a:latin typeface="Cambria Math" panose="02040503050406030204" pitchFamily="18" charset="0"/>
                          </a:rPr>
                          <m:t>0,</m:t>
                        </m:r>
                        <m:sSubSup>
                          <m:sSubSupPr>
                            <m:ctrlPr>
                              <a:rPr lang="en-BE" sz="3000" i="1">
                                <a:latin typeface="Cambria Math" panose="02040503050406030204" pitchFamily="18" charset="0"/>
                              </a:rPr>
                            </m:ctrlPr>
                          </m:sSubSupPr>
                          <m:e>
                            <m:r>
                              <a:rPr lang="en-US" sz="3000" i="1">
                                <a:latin typeface="Cambria Math" panose="02040503050406030204" pitchFamily="18" charset="0"/>
                              </a:rPr>
                              <m:t>𝜎</m:t>
                            </m:r>
                          </m:e>
                          <m:sub>
                            <m:r>
                              <a:rPr lang="en-US" sz="3000" b="0" i="1" smtClean="0">
                                <a:latin typeface="Cambria Math" panose="02040503050406030204" pitchFamily="18" charset="0"/>
                              </a:rPr>
                              <m:t>𝑒</m:t>
                            </m:r>
                          </m:sub>
                          <m:sup>
                            <m:r>
                              <a:rPr lang="en-US" sz="3000" i="1">
                                <a:latin typeface="Cambria Math" panose="02040503050406030204" pitchFamily="18" charset="0"/>
                              </a:rPr>
                              <m:t>2</m:t>
                            </m:r>
                          </m:sup>
                        </m:sSubSup>
                      </m:e>
                    </m:d>
                  </m:oMath>
                </a14:m>
                <a:endParaRPr lang="en-BE" sz="3000" dirty="0"/>
              </a:p>
              <a:p>
                <a:pPr algn="just"/>
                <a:r>
                  <a:rPr lang="en-US" sz="3000" dirty="0"/>
                  <a:t>All prior distributions used are the common weakly informative ones. </a:t>
                </a:r>
                <a:endParaRPr lang="en-BE" sz="3000" dirty="0"/>
              </a:p>
              <a:p>
                <a:pPr algn="just"/>
                <a:endParaRPr lang="en-US" sz="3000" dirty="0"/>
              </a:p>
              <a:p>
                <a:pPr algn="ctr"/>
                <a:endParaRPr lang="en-US" sz="2776" b="1" u="sng" dirty="0">
                  <a:latin typeface="+mn-lt"/>
                  <a:cs typeface="+mn-cs"/>
                </a:endParaRPr>
              </a:p>
            </p:txBody>
          </p:sp>
        </mc:Choice>
        <mc:Fallback xmlns="">
          <p:sp>
            <p:nvSpPr>
              <p:cNvPr id="25" name="Text Placeholder 39">
                <a:extLst>
                  <a:ext uri="{FF2B5EF4-FFF2-40B4-BE49-F238E27FC236}">
                    <a16:creationId xmlns:a16="http://schemas.microsoft.com/office/drawing/2014/main" id="{26DF14DE-0C80-4B56-A368-58A5AACF03E5}"/>
                  </a:ext>
                </a:extLst>
              </p:cNvPr>
              <p:cNvSpPr txBox="1">
                <a:spLocks noRot="1" noChangeAspect="1" noMove="1" noResize="1" noEditPoints="1" noAdjustHandles="1" noChangeArrowheads="1" noChangeShapeType="1" noTextEdit="1"/>
              </p:cNvSpPr>
              <p:nvPr/>
            </p:nvSpPr>
            <p:spPr>
              <a:xfrm>
                <a:off x="11493300" y="5351082"/>
                <a:ext cx="10048874" cy="27157669"/>
              </a:xfrm>
              <a:prstGeom prst="rect">
                <a:avLst/>
              </a:prstGeom>
              <a:blipFill>
                <a:blip r:embed="rId5"/>
                <a:stretch>
                  <a:fillRect l="-61"/>
                </a:stretch>
              </a:blipFill>
            </p:spPr>
            <p:txBody>
              <a:bodyPr/>
              <a:lstStyle/>
              <a:p>
                <a:r>
                  <a:rPr lang="en-BE">
                    <a:noFill/>
                  </a:rPr>
                  <a:t> </a:t>
                </a:r>
              </a:p>
            </p:txBody>
          </p:sp>
        </mc:Fallback>
      </mc:AlternateContent>
      <p:sp>
        <p:nvSpPr>
          <p:cNvPr id="5" name="Rectangle 4">
            <a:extLst>
              <a:ext uri="{FF2B5EF4-FFF2-40B4-BE49-F238E27FC236}">
                <a16:creationId xmlns:a16="http://schemas.microsoft.com/office/drawing/2014/main" id="{BD001595-84A7-4DDA-9CE3-745DE996DE13}"/>
              </a:ext>
            </a:extLst>
          </p:cNvPr>
          <p:cNvSpPr/>
          <p:nvPr/>
        </p:nvSpPr>
        <p:spPr>
          <a:xfrm>
            <a:off x="14746734" y="12924526"/>
            <a:ext cx="10829513" cy="584775"/>
          </a:xfrm>
          <a:prstGeom prst="rect">
            <a:avLst/>
          </a:prstGeom>
        </p:spPr>
        <p:txBody>
          <a:bodyPr wrap="square">
            <a:spAutoFit/>
          </a:bodyPr>
          <a:lstStyle/>
          <a:p>
            <a:endParaRPr lang="en-BE" sz="3200">
              <a:solidFill>
                <a:schemeClr val="accent5">
                  <a:lumMod val="50000"/>
                </a:schemeClr>
              </a:solidFill>
              <a:latin typeface="Times New Roman" pitchFamily="18" charset="0"/>
              <a:cs typeface="Times New Roman" pitchFamily="18" charset="0"/>
            </a:endParaRPr>
          </a:p>
        </p:txBody>
      </p:sp>
      <p:graphicFrame>
        <p:nvGraphicFramePr>
          <p:cNvPr id="9" name="Table 8">
            <a:extLst>
              <a:ext uri="{FF2B5EF4-FFF2-40B4-BE49-F238E27FC236}">
                <a16:creationId xmlns:a16="http://schemas.microsoft.com/office/drawing/2014/main" id="{05366EE0-DAA1-40EA-8F01-F95C7917E5F2}"/>
              </a:ext>
            </a:extLst>
          </p:cNvPr>
          <p:cNvGraphicFramePr>
            <a:graphicFrameLocks noGrp="1"/>
          </p:cNvGraphicFramePr>
          <p:nvPr>
            <p:extLst>
              <p:ext uri="{D42A27DB-BD31-4B8C-83A1-F6EECF244321}">
                <p14:modId xmlns:p14="http://schemas.microsoft.com/office/powerpoint/2010/main" val="1171670100"/>
              </p:ext>
            </p:extLst>
          </p:nvPr>
        </p:nvGraphicFramePr>
        <p:xfrm>
          <a:off x="23360748" y="15821076"/>
          <a:ext cx="8144028" cy="1276248"/>
        </p:xfrm>
        <a:graphic>
          <a:graphicData uri="http://schemas.openxmlformats.org/drawingml/2006/table">
            <a:tbl>
              <a:tblPr>
                <a:tableStyleId>{5C22544A-7EE6-4342-B048-85BDC9FD1C3A}</a:tableStyleId>
              </a:tblPr>
              <a:tblGrid>
                <a:gridCol w="6141398">
                  <a:extLst>
                    <a:ext uri="{9D8B030D-6E8A-4147-A177-3AD203B41FA5}">
                      <a16:colId xmlns:a16="http://schemas.microsoft.com/office/drawing/2014/main" val="2130423044"/>
                    </a:ext>
                  </a:extLst>
                </a:gridCol>
                <a:gridCol w="2002630">
                  <a:extLst>
                    <a:ext uri="{9D8B030D-6E8A-4147-A177-3AD203B41FA5}">
                      <a16:colId xmlns:a16="http://schemas.microsoft.com/office/drawing/2014/main" val="4283578363"/>
                    </a:ext>
                  </a:extLst>
                </a:gridCol>
              </a:tblGrid>
              <a:tr h="638124">
                <a:tc>
                  <a:txBody>
                    <a:bodyPr/>
                    <a:lstStyle/>
                    <a:p>
                      <a:pPr algn="ctr" fontAlgn="b"/>
                      <a:r>
                        <a:rPr lang="en-US" sz="2800" u="none" strike="noStrike">
                          <a:effectLst/>
                          <a:latin typeface="+mj-lt"/>
                          <a:cs typeface="Times New Roman" panose="02020603050405020304" pitchFamily="18" charset="0"/>
                        </a:rPr>
                        <a:t>Multiple lab precision (95% coverage)</a:t>
                      </a:r>
                      <a:endParaRPr lang="en-US" sz="2800" b="0" i="0" u="none" strike="noStrike">
                        <a:solidFill>
                          <a:srgbClr val="000000"/>
                        </a:solidFill>
                        <a:effectLst/>
                        <a:latin typeface="+mj-lt"/>
                        <a:cs typeface="Times New Roman" panose="02020603050405020304" pitchFamily="18" charset="0"/>
                      </a:endParaRPr>
                    </a:p>
                  </a:txBody>
                  <a:tcPr marL="9525" marR="9525" marT="9525" marB="0" anchor="ctr"/>
                </a:tc>
                <a:tc>
                  <a:txBody>
                    <a:bodyPr/>
                    <a:lstStyle/>
                    <a:p>
                      <a:pPr algn="ctr" fontAlgn="b"/>
                      <a:r>
                        <a:rPr lang="en-US" sz="2800" u="none" strike="noStrike" dirty="0">
                          <a:effectLst/>
                          <a:latin typeface="+mj-lt"/>
                          <a:cs typeface="Times New Roman" panose="02020603050405020304" pitchFamily="18" charset="0"/>
                        </a:rPr>
                        <a:t>X±5.31</a:t>
                      </a:r>
                      <a:endParaRPr lang="en-US" sz="2800" b="0" i="0" u="none" strike="noStrike" dirty="0">
                        <a:solidFill>
                          <a:srgbClr val="000000"/>
                        </a:solidFill>
                        <a:effectLst/>
                        <a:latin typeface="+mj-lt"/>
                        <a:cs typeface="Times New Roman" panose="02020603050405020304" pitchFamily="18" charset="0"/>
                      </a:endParaRPr>
                    </a:p>
                  </a:txBody>
                  <a:tcPr marL="9525" marR="9525" marT="9525" marB="0" anchor="ctr"/>
                </a:tc>
                <a:extLst>
                  <a:ext uri="{0D108BD9-81ED-4DB2-BD59-A6C34878D82A}">
                    <a16:rowId xmlns:a16="http://schemas.microsoft.com/office/drawing/2014/main" val="3241962418"/>
                  </a:ext>
                </a:extLst>
              </a:tr>
              <a:tr h="638124">
                <a:tc>
                  <a:txBody>
                    <a:bodyPr/>
                    <a:lstStyle/>
                    <a:p>
                      <a:pPr algn="ctr" fontAlgn="b"/>
                      <a:r>
                        <a:rPr lang="en-US" sz="2800" u="none" strike="noStrike">
                          <a:effectLst/>
                          <a:latin typeface="+mj-lt"/>
                          <a:cs typeface="Times New Roman" panose="02020603050405020304" pitchFamily="18" charset="0"/>
                        </a:rPr>
                        <a:t>Single lab precision (95% coverage)</a:t>
                      </a:r>
                      <a:endParaRPr lang="en-US" sz="2800" b="0" i="0" u="none" strike="noStrike">
                        <a:solidFill>
                          <a:srgbClr val="000000"/>
                        </a:solidFill>
                        <a:effectLst/>
                        <a:latin typeface="+mj-lt"/>
                        <a:cs typeface="Times New Roman" panose="02020603050405020304" pitchFamily="18" charset="0"/>
                      </a:endParaRPr>
                    </a:p>
                  </a:txBody>
                  <a:tcPr marL="9525" marR="9525" marT="9525" marB="0" anchor="ctr"/>
                </a:tc>
                <a:tc>
                  <a:txBody>
                    <a:bodyPr/>
                    <a:lstStyle/>
                    <a:p>
                      <a:pPr algn="ctr" fontAlgn="b"/>
                      <a:r>
                        <a:rPr lang="en-US" sz="2800" u="none" strike="noStrike" dirty="0">
                          <a:effectLst/>
                          <a:latin typeface="+mj-lt"/>
                          <a:cs typeface="Times New Roman" panose="02020603050405020304" pitchFamily="18" charset="0"/>
                        </a:rPr>
                        <a:t>X±3.81</a:t>
                      </a:r>
                      <a:endParaRPr lang="en-US" sz="2800" b="0" i="0" u="none" strike="noStrike" dirty="0">
                        <a:solidFill>
                          <a:srgbClr val="000000"/>
                        </a:solidFill>
                        <a:effectLst/>
                        <a:latin typeface="+mj-lt"/>
                        <a:cs typeface="Times New Roman" panose="02020603050405020304" pitchFamily="18" charset="0"/>
                      </a:endParaRPr>
                    </a:p>
                  </a:txBody>
                  <a:tcPr marL="9525" marR="9525" marT="9525" marB="0" anchor="ctr"/>
                </a:tc>
                <a:extLst>
                  <a:ext uri="{0D108BD9-81ED-4DB2-BD59-A6C34878D82A}">
                    <a16:rowId xmlns:a16="http://schemas.microsoft.com/office/drawing/2014/main" val="2388974704"/>
                  </a:ext>
                </a:extLst>
              </a:tr>
            </a:tbl>
          </a:graphicData>
        </a:graphic>
      </p:graphicFrame>
      <p:grpSp>
        <p:nvGrpSpPr>
          <p:cNvPr id="14" name="Group 13">
            <a:extLst>
              <a:ext uri="{FF2B5EF4-FFF2-40B4-BE49-F238E27FC236}">
                <a16:creationId xmlns:a16="http://schemas.microsoft.com/office/drawing/2014/main" id="{26F3955A-C0FE-4522-A719-773AD33427FA}"/>
              </a:ext>
            </a:extLst>
          </p:cNvPr>
          <p:cNvGrpSpPr/>
          <p:nvPr/>
        </p:nvGrpSpPr>
        <p:grpSpPr>
          <a:xfrm>
            <a:off x="11364475" y="12924526"/>
            <a:ext cx="10151507" cy="8350514"/>
            <a:chOff x="11332321" y="13203589"/>
            <a:chExt cx="10151507" cy="8044617"/>
          </a:xfrm>
        </p:grpSpPr>
        <p:sp>
          <p:nvSpPr>
            <p:cNvPr id="2" name="TextBox 1">
              <a:extLst>
                <a:ext uri="{FF2B5EF4-FFF2-40B4-BE49-F238E27FC236}">
                  <a16:creationId xmlns:a16="http://schemas.microsoft.com/office/drawing/2014/main" id="{130028AF-AC3A-4891-91A8-8B348E2088CF}"/>
                </a:ext>
              </a:extLst>
            </p:cNvPr>
            <p:cNvSpPr txBox="1"/>
            <p:nvPr/>
          </p:nvSpPr>
          <p:spPr>
            <a:xfrm>
              <a:off x="11912793" y="20309487"/>
              <a:ext cx="9571035" cy="938719"/>
            </a:xfrm>
            <a:prstGeom prst="rect">
              <a:avLst/>
            </a:prstGeom>
            <a:noFill/>
          </p:spPr>
          <p:txBody>
            <a:bodyPr wrap="square" rtlCol="0">
              <a:spAutoFit/>
            </a:bodyPr>
            <a:lstStyle/>
            <a:p>
              <a:r>
                <a:rPr lang="en-US" sz="2500" dirty="0">
                  <a:solidFill>
                    <a:srgbClr val="002060"/>
                  </a:solidFill>
                  <a:latin typeface="Times New Roman" panose="02020603050405020304" pitchFamily="18" charset="0"/>
                  <a:cs typeface="Times New Roman" panose="02020603050405020304" pitchFamily="18" charset="0"/>
                </a:rPr>
                <a:t>Figure 2: Measured value of batches produced. Red horizontal lines: specifications. Green dotted lines: control limits (mean</a:t>
              </a:r>
              <a:r>
                <a:rPr lang="en-US" sz="2800" dirty="0"/>
                <a:t> ±</a:t>
              </a:r>
              <a:r>
                <a:rPr lang="en-US" sz="2500" dirty="0">
                  <a:solidFill>
                    <a:srgbClr val="002060"/>
                  </a:solidFill>
                  <a:latin typeface="Times New Roman" panose="02020603050405020304" pitchFamily="18" charset="0"/>
                  <a:cs typeface="Times New Roman" panose="02020603050405020304" pitchFamily="18" charset="0"/>
                </a:rPr>
                <a:t> 3SD).</a:t>
              </a:r>
              <a:endParaRPr lang="en-BE" sz="2500" dirty="0">
                <a:solidFill>
                  <a:srgbClr val="002060"/>
                </a:solidFill>
                <a:latin typeface="Times New Roman" panose="02020603050405020304" pitchFamily="18" charset="0"/>
                <a:cs typeface="Times New Roman" panose="02020603050405020304" pitchFamily="18" charset="0"/>
              </a:endParaRPr>
            </a:p>
          </p:txBody>
        </p:sp>
        <p:pic>
          <p:nvPicPr>
            <p:cNvPr id="12" name="Picture 11" descr="Chart, scatter chart&#10;&#10;Description automatically generated">
              <a:extLst>
                <a:ext uri="{FF2B5EF4-FFF2-40B4-BE49-F238E27FC236}">
                  <a16:creationId xmlns:a16="http://schemas.microsoft.com/office/drawing/2014/main" id="{A4A31221-7C29-48C1-B3B8-A29B81860D4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32321" y="13203589"/>
              <a:ext cx="10032237" cy="7167618"/>
            </a:xfrm>
            <a:prstGeom prst="rect">
              <a:avLst/>
            </a:prstGeom>
          </p:spPr>
        </p:pic>
      </p:grpSp>
      <p:sp>
        <p:nvSpPr>
          <p:cNvPr id="34" name="TextBox 33">
            <a:extLst>
              <a:ext uri="{FF2B5EF4-FFF2-40B4-BE49-F238E27FC236}">
                <a16:creationId xmlns:a16="http://schemas.microsoft.com/office/drawing/2014/main" id="{8DAFED0B-2F07-40A5-BB32-AEE1B527F45B}"/>
              </a:ext>
            </a:extLst>
          </p:cNvPr>
          <p:cNvSpPr txBox="1"/>
          <p:nvPr/>
        </p:nvSpPr>
        <p:spPr>
          <a:xfrm>
            <a:off x="722029" y="31009763"/>
            <a:ext cx="9571035" cy="861774"/>
          </a:xfrm>
          <a:prstGeom prst="rect">
            <a:avLst/>
          </a:prstGeom>
          <a:noFill/>
        </p:spPr>
        <p:txBody>
          <a:bodyPr wrap="square" rtlCol="0">
            <a:spAutoFit/>
          </a:bodyPr>
          <a:lstStyle/>
          <a:p>
            <a:r>
              <a:rPr lang="en-US" sz="2500" dirty="0">
                <a:solidFill>
                  <a:srgbClr val="002060"/>
                </a:solidFill>
                <a:latin typeface="Times New Roman" panose="02020603050405020304" pitchFamily="18" charset="0"/>
                <a:cs typeface="Times New Roman" panose="02020603050405020304" pitchFamily="18" charset="0"/>
              </a:rPr>
              <a:t>Figure 1: Variability charts as a function of laboratory, day, analyst, device and batch. The three colors refer to three different batches.</a:t>
            </a:r>
            <a:endParaRPr lang="en-BE" sz="2500" dirty="0">
              <a:solidFill>
                <a:srgbClr val="002060"/>
              </a:solidFill>
              <a:latin typeface="Times New Roman" panose="02020603050405020304" pitchFamily="18" charset="0"/>
              <a:cs typeface="Times New Roman" panose="02020603050405020304" pitchFamily="18" charset="0"/>
            </a:endParaRPr>
          </a:p>
        </p:txBody>
      </p:sp>
      <p:graphicFrame>
        <p:nvGraphicFramePr>
          <p:cNvPr id="40" name="Table 39">
            <a:extLst>
              <a:ext uri="{FF2B5EF4-FFF2-40B4-BE49-F238E27FC236}">
                <a16:creationId xmlns:a16="http://schemas.microsoft.com/office/drawing/2014/main" id="{8BD12F0F-584F-4BDB-8318-842FDCF5835D}"/>
              </a:ext>
            </a:extLst>
          </p:cNvPr>
          <p:cNvGraphicFramePr>
            <a:graphicFrameLocks noGrp="1"/>
          </p:cNvGraphicFramePr>
          <p:nvPr>
            <p:extLst>
              <p:ext uri="{D42A27DB-BD31-4B8C-83A1-F6EECF244321}">
                <p14:modId xmlns:p14="http://schemas.microsoft.com/office/powerpoint/2010/main" val="3522354003"/>
              </p:ext>
            </p:extLst>
          </p:nvPr>
        </p:nvGraphicFramePr>
        <p:xfrm>
          <a:off x="22507822" y="10465111"/>
          <a:ext cx="9915655" cy="3044190"/>
        </p:xfrm>
        <a:graphic>
          <a:graphicData uri="http://schemas.openxmlformats.org/drawingml/2006/table">
            <a:tbl>
              <a:tblPr>
                <a:tableStyleId>{5C22544A-7EE6-4342-B048-85BDC9FD1C3A}</a:tableStyleId>
              </a:tblPr>
              <a:tblGrid>
                <a:gridCol w="2213419">
                  <a:extLst>
                    <a:ext uri="{9D8B030D-6E8A-4147-A177-3AD203B41FA5}">
                      <a16:colId xmlns:a16="http://schemas.microsoft.com/office/drawing/2014/main" val="2516679239"/>
                    </a:ext>
                  </a:extLst>
                </a:gridCol>
                <a:gridCol w="1829678">
                  <a:extLst>
                    <a:ext uri="{9D8B030D-6E8A-4147-A177-3AD203B41FA5}">
                      <a16:colId xmlns:a16="http://schemas.microsoft.com/office/drawing/2014/main" val="2811281992"/>
                    </a:ext>
                  </a:extLst>
                </a:gridCol>
                <a:gridCol w="2013726">
                  <a:extLst>
                    <a:ext uri="{9D8B030D-6E8A-4147-A177-3AD203B41FA5}">
                      <a16:colId xmlns:a16="http://schemas.microsoft.com/office/drawing/2014/main" val="4096579032"/>
                    </a:ext>
                  </a:extLst>
                </a:gridCol>
                <a:gridCol w="2029154">
                  <a:extLst>
                    <a:ext uri="{9D8B030D-6E8A-4147-A177-3AD203B41FA5}">
                      <a16:colId xmlns:a16="http://schemas.microsoft.com/office/drawing/2014/main" val="3165630318"/>
                    </a:ext>
                  </a:extLst>
                </a:gridCol>
                <a:gridCol w="1829678">
                  <a:extLst>
                    <a:ext uri="{9D8B030D-6E8A-4147-A177-3AD203B41FA5}">
                      <a16:colId xmlns:a16="http://schemas.microsoft.com/office/drawing/2014/main" val="4081527673"/>
                    </a:ext>
                  </a:extLst>
                </a:gridCol>
              </a:tblGrid>
              <a:tr h="190500">
                <a:tc>
                  <a:txBody>
                    <a:bodyPr/>
                    <a:lstStyle/>
                    <a:p>
                      <a:pPr algn="ctr" fontAlgn="b"/>
                      <a:r>
                        <a:rPr lang="en-US" sz="2800" b="0" i="0" u="none" strike="noStrike">
                          <a:solidFill>
                            <a:srgbClr val="000000"/>
                          </a:solidFill>
                          <a:effectLst/>
                          <a:latin typeface="Calibri" panose="020F0502020204030204" pitchFamily="34" charset="0"/>
                        </a:rPr>
                        <a:t>Random effect</a:t>
                      </a:r>
                    </a:p>
                  </a:txBody>
                  <a:tcPr marL="9525" marR="9525" marT="9525" marB="0" anchor="ctr"/>
                </a:tc>
                <a:tc>
                  <a:txBody>
                    <a:bodyPr/>
                    <a:lstStyle/>
                    <a:p>
                      <a:pPr algn="ctr" fontAlgn="b"/>
                      <a:r>
                        <a:rPr lang="en-US" sz="2800" b="0" i="0" u="none" strike="noStrike" dirty="0">
                          <a:solidFill>
                            <a:srgbClr val="000000"/>
                          </a:solidFill>
                          <a:effectLst/>
                          <a:latin typeface="Calibri" panose="020F0502020204030204" pitchFamily="34" charset="0"/>
                        </a:rPr>
                        <a:t>SD estimate (median)</a:t>
                      </a:r>
                    </a:p>
                  </a:txBody>
                  <a:tcPr marL="9525" marR="9525" marT="9525" marB="0" anchor="ctr"/>
                </a:tc>
                <a:tc>
                  <a:txBody>
                    <a:bodyPr/>
                    <a:lstStyle/>
                    <a:p>
                      <a:pPr algn="ctr" fontAlgn="b"/>
                      <a:r>
                        <a:rPr lang="en-US" sz="2800" b="0" i="0" u="none" strike="noStrike">
                          <a:solidFill>
                            <a:srgbClr val="000000"/>
                          </a:solidFill>
                          <a:effectLst/>
                          <a:latin typeface="Calibri" panose="020F0502020204030204" pitchFamily="34" charset="0"/>
                        </a:rPr>
                        <a:t>Lower 95% CI</a:t>
                      </a:r>
                    </a:p>
                  </a:txBody>
                  <a:tcPr marL="9525" marR="9525" marT="9525" marB="0" anchor="ctr"/>
                </a:tc>
                <a:tc>
                  <a:txBody>
                    <a:bodyPr/>
                    <a:lstStyle/>
                    <a:p>
                      <a:pPr algn="ctr" fontAlgn="b"/>
                      <a:r>
                        <a:rPr lang="en-US" sz="2800" b="0" i="0" u="none" strike="noStrike">
                          <a:solidFill>
                            <a:srgbClr val="000000"/>
                          </a:solidFill>
                          <a:effectLst/>
                          <a:latin typeface="Calibri" panose="020F0502020204030204" pitchFamily="34" charset="0"/>
                        </a:rPr>
                        <a:t>Upper 95% CI</a:t>
                      </a:r>
                    </a:p>
                  </a:txBody>
                  <a:tcPr marL="9525" marR="9525" marT="9525" marB="0" anchor="ctr"/>
                </a:tc>
                <a:tc>
                  <a:txBody>
                    <a:bodyPr/>
                    <a:lstStyle/>
                    <a:p>
                      <a:pPr algn="ctr" fontAlgn="b"/>
                      <a:r>
                        <a:rPr lang="en-US" sz="2800" b="0" i="0" u="none" strike="noStrike">
                          <a:solidFill>
                            <a:srgbClr val="000000"/>
                          </a:solidFill>
                          <a:effectLst/>
                          <a:latin typeface="Calibri" panose="020F0502020204030204" pitchFamily="34" charset="0"/>
                        </a:rPr>
                        <a:t>Pct of total</a:t>
                      </a:r>
                    </a:p>
                  </a:txBody>
                  <a:tcPr marL="9525" marR="9525" marT="9525" marB="0" anchor="ctr"/>
                </a:tc>
                <a:extLst>
                  <a:ext uri="{0D108BD9-81ED-4DB2-BD59-A6C34878D82A}">
                    <a16:rowId xmlns:a16="http://schemas.microsoft.com/office/drawing/2014/main" val="1711360235"/>
                  </a:ext>
                </a:extLst>
              </a:tr>
              <a:tr h="190500">
                <a:tc>
                  <a:txBody>
                    <a:bodyPr/>
                    <a:lstStyle/>
                    <a:p>
                      <a:pPr algn="ctr" fontAlgn="b"/>
                      <a:r>
                        <a:rPr lang="en-US" sz="2800" b="0" i="0" u="none" strike="noStrike" dirty="0">
                          <a:solidFill>
                            <a:srgbClr val="000000"/>
                          </a:solidFill>
                          <a:effectLst/>
                          <a:latin typeface="Calibri" panose="020F0502020204030204" pitchFamily="34" charset="0"/>
                        </a:rPr>
                        <a:t>Analyst</a:t>
                      </a:r>
                    </a:p>
                  </a:txBody>
                  <a:tcPr marL="9525" marR="9525" marT="9525" marB="0" anchor="ctr"/>
                </a:tc>
                <a:tc>
                  <a:txBody>
                    <a:bodyPr/>
                    <a:lstStyle/>
                    <a:p>
                      <a:pPr algn="ctr" fontAlgn="b"/>
                      <a:r>
                        <a:rPr lang="en-BE" sz="2800" b="0" i="0" u="none" strike="noStrike" kern="1200" dirty="0">
                          <a:solidFill>
                            <a:srgbClr val="000000"/>
                          </a:solidFill>
                          <a:effectLst/>
                          <a:latin typeface="Calibri" panose="020F0502020204030204" pitchFamily="34" charset="0"/>
                          <a:ea typeface="+mn-ea"/>
                          <a:cs typeface="+mn-cs"/>
                        </a:rPr>
                        <a:t>0.82</a:t>
                      </a:r>
                    </a:p>
                  </a:txBody>
                  <a:tcPr marL="9525" marR="9525" marT="9525" marB="0" anchor="ctr"/>
                </a:tc>
                <a:tc>
                  <a:txBody>
                    <a:bodyPr/>
                    <a:lstStyle/>
                    <a:p>
                      <a:pPr algn="ctr" fontAlgn="b"/>
                      <a:r>
                        <a:rPr lang="en-BE" sz="2800" b="0" i="0" u="none" strike="noStrike" kern="1200">
                          <a:solidFill>
                            <a:srgbClr val="000000"/>
                          </a:solidFill>
                          <a:effectLst/>
                          <a:latin typeface="Calibri" panose="020F0502020204030204" pitchFamily="34" charset="0"/>
                          <a:ea typeface="+mn-ea"/>
                          <a:cs typeface="+mn-cs"/>
                        </a:rPr>
                        <a:t>0.31</a:t>
                      </a:r>
                    </a:p>
                  </a:txBody>
                  <a:tcPr marL="9525" marR="9525" marT="9525" marB="0" anchor="ctr"/>
                </a:tc>
                <a:tc>
                  <a:txBody>
                    <a:bodyPr/>
                    <a:lstStyle/>
                    <a:p>
                      <a:pPr algn="ctr" fontAlgn="b"/>
                      <a:r>
                        <a:rPr lang="en-BE" sz="2800" b="0" i="0" u="none" strike="noStrike" kern="1200">
                          <a:solidFill>
                            <a:srgbClr val="000000"/>
                          </a:solidFill>
                          <a:effectLst/>
                          <a:latin typeface="Calibri" panose="020F0502020204030204" pitchFamily="34" charset="0"/>
                          <a:ea typeface="+mn-ea"/>
                          <a:cs typeface="+mn-cs"/>
                        </a:rPr>
                        <a:t>1.75</a:t>
                      </a:r>
                    </a:p>
                  </a:txBody>
                  <a:tcPr marL="9525" marR="9525" marT="9525" marB="0" anchor="ctr"/>
                </a:tc>
                <a:tc>
                  <a:txBody>
                    <a:bodyPr/>
                    <a:lstStyle/>
                    <a:p>
                      <a:pPr algn="ctr" fontAlgn="b"/>
                      <a:r>
                        <a:rPr lang="en-BE" sz="2800" b="0" i="0" u="none" strike="noStrike" kern="1200">
                          <a:solidFill>
                            <a:srgbClr val="000000"/>
                          </a:solidFill>
                          <a:effectLst/>
                          <a:latin typeface="Calibri" panose="020F0502020204030204" pitchFamily="34" charset="0"/>
                          <a:ea typeface="+mn-ea"/>
                          <a:cs typeface="+mn-cs"/>
                        </a:rPr>
                        <a:t>13.86</a:t>
                      </a:r>
                    </a:p>
                  </a:txBody>
                  <a:tcPr marL="9525" marR="9525" marT="9525" marB="0" anchor="ctr"/>
                </a:tc>
                <a:extLst>
                  <a:ext uri="{0D108BD9-81ED-4DB2-BD59-A6C34878D82A}">
                    <a16:rowId xmlns:a16="http://schemas.microsoft.com/office/drawing/2014/main" val="1253514866"/>
                  </a:ext>
                </a:extLst>
              </a:tr>
              <a:tr h="190500">
                <a:tc>
                  <a:txBody>
                    <a:bodyPr/>
                    <a:lstStyle/>
                    <a:p>
                      <a:pPr algn="ctr" fontAlgn="b"/>
                      <a:r>
                        <a:rPr lang="en-US" sz="2800" b="0" i="0" u="none" strike="noStrike">
                          <a:solidFill>
                            <a:srgbClr val="000000"/>
                          </a:solidFill>
                          <a:effectLst/>
                          <a:latin typeface="Calibri" panose="020F0502020204030204" pitchFamily="34" charset="0"/>
                        </a:rPr>
                        <a:t>Day</a:t>
                      </a:r>
                    </a:p>
                  </a:txBody>
                  <a:tcPr marL="9525" marR="9525" marT="9525" marB="0" anchor="ctr"/>
                </a:tc>
                <a:tc>
                  <a:txBody>
                    <a:bodyPr/>
                    <a:lstStyle/>
                    <a:p>
                      <a:pPr algn="ctr" fontAlgn="b"/>
                      <a:r>
                        <a:rPr lang="en-BE" sz="2800" b="0" i="0" u="none" strike="noStrike" kern="1200" dirty="0">
                          <a:solidFill>
                            <a:srgbClr val="000000"/>
                          </a:solidFill>
                          <a:effectLst/>
                          <a:latin typeface="Calibri" panose="020F0502020204030204" pitchFamily="34" charset="0"/>
                          <a:ea typeface="+mn-ea"/>
                          <a:cs typeface="+mn-cs"/>
                        </a:rPr>
                        <a:t>0.26</a:t>
                      </a:r>
                    </a:p>
                  </a:txBody>
                  <a:tcPr marL="9525" marR="9525" marT="9525" marB="0" anchor="ctr"/>
                </a:tc>
                <a:tc>
                  <a:txBody>
                    <a:bodyPr/>
                    <a:lstStyle/>
                    <a:p>
                      <a:pPr algn="ctr" fontAlgn="b"/>
                      <a:r>
                        <a:rPr lang="en-BE" sz="2800" b="0" i="0" u="none" strike="noStrike" kern="1200" dirty="0">
                          <a:solidFill>
                            <a:srgbClr val="000000"/>
                          </a:solidFill>
                          <a:effectLst/>
                          <a:latin typeface="Calibri" panose="020F0502020204030204" pitchFamily="34" charset="0"/>
                          <a:ea typeface="+mn-ea"/>
                          <a:cs typeface="+mn-cs"/>
                        </a:rPr>
                        <a:t>0.00</a:t>
                      </a:r>
                    </a:p>
                  </a:txBody>
                  <a:tcPr marL="9525" marR="9525" marT="9525" marB="0" anchor="ctr"/>
                </a:tc>
                <a:tc>
                  <a:txBody>
                    <a:bodyPr/>
                    <a:lstStyle/>
                    <a:p>
                      <a:pPr algn="ctr" fontAlgn="b"/>
                      <a:r>
                        <a:rPr lang="en-BE" sz="2800" b="0" i="0" u="none" strike="noStrike" kern="1200">
                          <a:solidFill>
                            <a:srgbClr val="000000"/>
                          </a:solidFill>
                          <a:effectLst/>
                          <a:latin typeface="Calibri" panose="020F0502020204030204" pitchFamily="34" charset="0"/>
                          <a:ea typeface="+mn-ea"/>
                          <a:cs typeface="+mn-cs"/>
                        </a:rPr>
                        <a:t>0.74</a:t>
                      </a:r>
                    </a:p>
                  </a:txBody>
                  <a:tcPr marL="9525" marR="9525" marT="9525" marB="0" anchor="ctr"/>
                </a:tc>
                <a:tc>
                  <a:txBody>
                    <a:bodyPr/>
                    <a:lstStyle/>
                    <a:p>
                      <a:pPr algn="ctr" fontAlgn="b"/>
                      <a:r>
                        <a:rPr lang="en-BE" sz="2800" b="0" i="0" u="none" strike="noStrike" kern="1200">
                          <a:solidFill>
                            <a:srgbClr val="000000"/>
                          </a:solidFill>
                          <a:effectLst/>
                          <a:latin typeface="Calibri" panose="020F0502020204030204" pitchFamily="34" charset="0"/>
                          <a:ea typeface="+mn-ea"/>
                          <a:cs typeface="+mn-cs"/>
                        </a:rPr>
                        <a:t>1.35</a:t>
                      </a:r>
                    </a:p>
                  </a:txBody>
                  <a:tcPr marL="9525" marR="9525" marT="9525" marB="0" anchor="ctr"/>
                </a:tc>
                <a:extLst>
                  <a:ext uri="{0D108BD9-81ED-4DB2-BD59-A6C34878D82A}">
                    <a16:rowId xmlns:a16="http://schemas.microsoft.com/office/drawing/2014/main" val="557366055"/>
                  </a:ext>
                </a:extLst>
              </a:tr>
              <a:tr h="190500">
                <a:tc>
                  <a:txBody>
                    <a:bodyPr/>
                    <a:lstStyle/>
                    <a:p>
                      <a:pPr algn="ctr" fontAlgn="b"/>
                      <a:r>
                        <a:rPr lang="en-US" sz="2800" b="0" i="0" u="none" strike="noStrike">
                          <a:solidFill>
                            <a:srgbClr val="000000"/>
                          </a:solidFill>
                          <a:effectLst/>
                          <a:latin typeface="Calibri" panose="020F0502020204030204" pitchFamily="34" charset="0"/>
                        </a:rPr>
                        <a:t>Device</a:t>
                      </a:r>
                    </a:p>
                  </a:txBody>
                  <a:tcPr marL="9525" marR="9525" marT="9525" marB="0" anchor="ctr"/>
                </a:tc>
                <a:tc>
                  <a:txBody>
                    <a:bodyPr/>
                    <a:lstStyle/>
                    <a:p>
                      <a:pPr algn="ctr" fontAlgn="b"/>
                      <a:r>
                        <a:rPr lang="en-BE" sz="2800" b="0" i="0" u="none" strike="noStrike" kern="1200" dirty="0">
                          <a:solidFill>
                            <a:srgbClr val="000000"/>
                          </a:solidFill>
                          <a:effectLst/>
                          <a:latin typeface="Calibri" panose="020F0502020204030204" pitchFamily="34" charset="0"/>
                          <a:ea typeface="+mn-ea"/>
                          <a:cs typeface="+mn-cs"/>
                        </a:rPr>
                        <a:t>0.41</a:t>
                      </a:r>
                    </a:p>
                  </a:txBody>
                  <a:tcPr marL="9525" marR="9525" marT="9525" marB="0" anchor="ctr"/>
                </a:tc>
                <a:tc>
                  <a:txBody>
                    <a:bodyPr/>
                    <a:lstStyle/>
                    <a:p>
                      <a:pPr algn="ctr" fontAlgn="b"/>
                      <a:r>
                        <a:rPr lang="en-BE" sz="2800" b="0" i="0" u="none" strike="noStrike" kern="1200">
                          <a:solidFill>
                            <a:srgbClr val="000000"/>
                          </a:solidFill>
                          <a:effectLst/>
                          <a:latin typeface="Calibri" panose="020F0502020204030204" pitchFamily="34" charset="0"/>
                          <a:ea typeface="+mn-ea"/>
                          <a:cs typeface="+mn-cs"/>
                        </a:rPr>
                        <a:t>0.00</a:t>
                      </a:r>
                    </a:p>
                  </a:txBody>
                  <a:tcPr marL="9525" marR="9525" marT="9525" marB="0" anchor="ctr"/>
                </a:tc>
                <a:tc>
                  <a:txBody>
                    <a:bodyPr/>
                    <a:lstStyle/>
                    <a:p>
                      <a:pPr algn="ctr" fontAlgn="b"/>
                      <a:r>
                        <a:rPr lang="en-BE" sz="2800" b="0" i="0" u="none" strike="noStrike" kern="1200" dirty="0">
                          <a:solidFill>
                            <a:srgbClr val="000000"/>
                          </a:solidFill>
                          <a:effectLst/>
                          <a:latin typeface="Calibri" panose="020F0502020204030204" pitchFamily="34" charset="0"/>
                          <a:ea typeface="+mn-ea"/>
                          <a:cs typeface="+mn-cs"/>
                        </a:rPr>
                        <a:t>1.04</a:t>
                      </a:r>
                    </a:p>
                  </a:txBody>
                  <a:tcPr marL="9525" marR="9525" marT="9525" marB="0" anchor="ctr"/>
                </a:tc>
                <a:tc>
                  <a:txBody>
                    <a:bodyPr/>
                    <a:lstStyle/>
                    <a:p>
                      <a:pPr algn="ctr" fontAlgn="b"/>
                      <a:r>
                        <a:rPr lang="en-BE" sz="2800" b="0" i="0" u="none" strike="noStrike" kern="1200">
                          <a:solidFill>
                            <a:srgbClr val="000000"/>
                          </a:solidFill>
                          <a:effectLst/>
                          <a:latin typeface="Calibri" panose="020F0502020204030204" pitchFamily="34" charset="0"/>
                          <a:ea typeface="+mn-ea"/>
                          <a:cs typeface="+mn-cs"/>
                        </a:rPr>
                        <a:t>3.53</a:t>
                      </a:r>
                    </a:p>
                  </a:txBody>
                  <a:tcPr marL="9525" marR="9525" marT="9525" marB="0" anchor="ctr"/>
                </a:tc>
                <a:extLst>
                  <a:ext uri="{0D108BD9-81ED-4DB2-BD59-A6C34878D82A}">
                    <a16:rowId xmlns:a16="http://schemas.microsoft.com/office/drawing/2014/main" val="2131049448"/>
                  </a:ext>
                </a:extLst>
              </a:tr>
              <a:tr h="190500">
                <a:tc>
                  <a:txBody>
                    <a:bodyPr/>
                    <a:lstStyle/>
                    <a:p>
                      <a:pPr algn="ctr" fontAlgn="b"/>
                      <a:r>
                        <a:rPr lang="en-US" sz="2800" b="0" i="0" u="none" strike="noStrike">
                          <a:solidFill>
                            <a:srgbClr val="000000"/>
                          </a:solidFill>
                          <a:effectLst/>
                          <a:latin typeface="Calibri" panose="020F0502020204030204" pitchFamily="34" charset="0"/>
                        </a:rPr>
                        <a:t>Laboratory</a:t>
                      </a:r>
                    </a:p>
                  </a:txBody>
                  <a:tcPr marL="9525" marR="9525" marT="9525" marB="0" anchor="ctr"/>
                </a:tc>
                <a:tc>
                  <a:txBody>
                    <a:bodyPr/>
                    <a:lstStyle/>
                    <a:p>
                      <a:pPr algn="ctr" fontAlgn="b"/>
                      <a:r>
                        <a:rPr lang="en-BE" sz="2800" b="0" i="0" u="none" strike="noStrike" kern="1200">
                          <a:solidFill>
                            <a:srgbClr val="000000"/>
                          </a:solidFill>
                          <a:effectLst/>
                          <a:latin typeface="Calibri" panose="020F0502020204030204" pitchFamily="34" charset="0"/>
                          <a:ea typeface="+mn-ea"/>
                          <a:cs typeface="+mn-cs"/>
                        </a:rPr>
                        <a:t>1.32</a:t>
                      </a:r>
                    </a:p>
                  </a:txBody>
                  <a:tcPr marL="9525" marR="9525" marT="9525" marB="0" anchor="ctr"/>
                </a:tc>
                <a:tc>
                  <a:txBody>
                    <a:bodyPr/>
                    <a:lstStyle/>
                    <a:p>
                      <a:pPr algn="ctr" fontAlgn="b"/>
                      <a:r>
                        <a:rPr lang="en-BE" sz="2800" b="0" i="0" u="none" strike="noStrike" kern="1200">
                          <a:solidFill>
                            <a:srgbClr val="000000"/>
                          </a:solidFill>
                          <a:effectLst/>
                          <a:latin typeface="Calibri" panose="020F0502020204030204" pitchFamily="34" charset="0"/>
                          <a:ea typeface="+mn-ea"/>
                          <a:cs typeface="+mn-cs"/>
                        </a:rPr>
                        <a:t>0.00</a:t>
                      </a:r>
                    </a:p>
                  </a:txBody>
                  <a:tcPr marL="9525" marR="9525" marT="9525" marB="0" anchor="ctr"/>
                </a:tc>
                <a:tc>
                  <a:txBody>
                    <a:bodyPr/>
                    <a:lstStyle/>
                    <a:p>
                      <a:pPr algn="ctr" fontAlgn="b"/>
                      <a:r>
                        <a:rPr lang="en-BE" sz="2800" b="0" i="0" u="none" strike="noStrike" kern="1200" dirty="0">
                          <a:solidFill>
                            <a:srgbClr val="000000"/>
                          </a:solidFill>
                          <a:effectLst/>
                          <a:latin typeface="Calibri" panose="020F0502020204030204" pitchFamily="34" charset="0"/>
                          <a:ea typeface="+mn-ea"/>
                          <a:cs typeface="+mn-cs"/>
                        </a:rPr>
                        <a:t>3.63</a:t>
                      </a:r>
                    </a:p>
                  </a:txBody>
                  <a:tcPr marL="9525" marR="9525" marT="9525" marB="0" anchor="ctr"/>
                </a:tc>
                <a:tc>
                  <a:txBody>
                    <a:bodyPr/>
                    <a:lstStyle/>
                    <a:p>
                      <a:pPr algn="ctr" fontAlgn="b"/>
                      <a:r>
                        <a:rPr lang="en-BE" sz="2800" b="0" i="0" u="none" strike="noStrike" kern="1200" dirty="0">
                          <a:solidFill>
                            <a:srgbClr val="000000"/>
                          </a:solidFill>
                          <a:effectLst/>
                          <a:latin typeface="Calibri" panose="020F0502020204030204" pitchFamily="34" charset="0"/>
                          <a:ea typeface="+mn-ea"/>
                          <a:cs typeface="+mn-cs"/>
                        </a:rPr>
                        <a:t>35.73</a:t>
                      </a:r>
                    </a:p>
                  </a:txBody>
                  <a:tcPr marL="9525" marR="9525" marT="9525" marB="0" anchor="ctr"/>
                </a:tc>
                <a:extLst>
                  <a:ext uri="{0D108BD9-81ED-4DB2-BD59-A6C34878D82A}">
                    <a16:rowId xmlns:a16="http://schemas.microsoft.com/office/drawing/2014/main" val="2809120337"/>
                  </a:ext>
                </a:extLst>
              </a:tr>
              <a:tr h="190500">
                <a:tc>
                  <a:txBody>
                    <a:bodyPr/>
                    <a:lstStyle/>
                    <a:p>
                      <a:pPr algn="ctr" fontAlgn="b"/>
                      <a:r>
                        <a:rPr lang="en-US" sz="2800" b="0" i="0" u="none" strike="noStrike">
                          <a:solidFill>
                            <a:srgbClr val="000000"/>
                          </a:solidFill>
                          <a:effectLst/>
                          <a:latin typeface="Calibri" panose="020F0502020204030204" pitchFamily="34" charset="0"/>
                        </a:rPr>
                        <a:t>Residual</a:t>
                      </a:r>
                    </a:p>
                  </a:txBody>
                  <a:tcPr marL="9525" marR="9525" marT="9525" marB="0" anchor="ctr"/>
                </a:tc>
                <a:tc>
                  <a:txBody>
                    <a:bodyPr/>
                    <a:lstStyle/>
                    <a:p>
                      <a:pPr algn="ctr" fontAlgn="b"/>
                      <a:r>
                        <a:rPr lang="en-BE" sz="2800" b="0" i="0" u="none" strike="noStrike" kern="1200">
                          <a:solidFill>
                            <a:srgbClr val="000000"/>
                          </a:solidFill>
                          <a:effectLst/>
                          <a:latin typeface="Calibri" panose="020F0502020204030204" pitchFamily="34" charset="0"/>
                          <a:ea typeface="+mn-ea"/>
                          <a:cs typeface="+mn-cs"/>
                        </a:rPr>
                        <a:t>1.49</a:t>
                      </a:r>
                    </a:p>
                  </a:txBody>
                  <a:tcPr marL="9525" marR="9525" marT="9525" marB="0" anchor="ctr"/>
                </a:tc>
                <a:tc>
                  <a:txBody>
                    <a:bodyPr/>
                    <a:lstStyle/>
                    <a:p>
                      <a:pPr algn="ctr" fontAlgn="b"/>
                      <a:r>
                        <a:rPr lang="en-BE" sz="2800" b="0" i="0" u="none" strike="noStrike" kern="1200">
                          <a:solidFill>
                            <a:srgbClr val="000000"/>
                          </a:solidFill>
                          <a:effectLst/>
                          <a:latin typeface="Calibri" panose="020F0502020204030204" pitchFamily="34" charset="0"/>
                          <a:ea typeface="+mn-ea"/>
                          <a:cs typeface="+mn-cs"/>
                        </a:rPr>
                        <a:t>1.38</a:t>
                      </a:r>
                    </a:p>
                  </a:txBody>
                  <a:tcPr marL="9525" marR="9525" marT="9525" marB="0" anchor="ctr"/>
                </a:tc>
                <a:tc>
                  <a:txBody>
                    <a:bodyPr/>
                    <a:lstStyle/>
                    <a:p>
                      <a:pPr algn="ctr" fontAlgn="b"/>
                      <a:r>
                        <a:rPr lang="en-BE" sz="2800" b="0" i="0" u="none" strike="noStrike" kern="1200">
                          <a:solidFill>
                            <a:srgbClr val="000000"/>
                          </a:solidFill>
                          <a:effectLst/>
                          <a:latin typeface="Calibri" panose="020F0502020204030204" pitchFamily="34" charset="0"/>
                          <a:ea typeface="+mn-ea"/>
                          <a:cs typeface="+mn-cs"/>
                        </a:rPr>
                        <a:t>1.60</a:t>
                      </a:r>
                    </a:p>
                  </a:txBody>
                  <a:tcPr marL="9525" marR="9525" marT="9525" marB="0" anchor="ctr"/>
                </a:tc>
                <a:tc>
                  <a:txBody>
                    <a:bodyPr/>
                    <a:lstStyle/>
                    <a:p>
                      <a:pPr algn="ctr" fontAlgn="b"/>
                      <a:r>
                        <a:rPr lang="en-BE" sz="2800" b="0" i="0" u="none" strike="noStrike" kern="1200" dirty="0">
                          <a:solidFill>
                            <a:srgbClr val="000000"/>
                          </a:solidFill>
                          <a:effectLst/>
                          <a:latin typeface="Calibri" panose="020F0502020204030204" pitchFamily="34" charset="0"/>
                          <a:ea typeface="+mn-ea"/>
                          <a:cs typeface="+mn-cs"/>
                        </a:rPr>
                        <a:t>45.54</a:t>
                      </a:r>
                    </a:p>
                  </a:txBody>
                  <a:tcPr marL="9525" marR="9525" marT="9525" marB="0" anchor="ctr"/>
                </a:tc>
                <a:extLst>
                  <a:ext uri="{0D108BD9-81ED-4DB2-BD59-A6C34878D82A}">
                    <a16:rowId xmlns:a16="http://schemas.microsoft.com/office/drawing/2014/main" val="398717065"/>
                  </a:ext>
                </a:extLst>
              </a:tr>
            </a:tbl>
          </a:graphicData>
        </a:graphic>
      </p:graphicFrame>
      <p:grpSp>
        <p:nvGrpSpPr>
          <p:cNvPr id="22" name="Group 21">
            <a:extLst>
              <a:ext uri="{FF2B5EF4-FFF2-40B4-BE49-F238E27FC236}">
                <a16:creationId xmlns:a16="http://schemas.microsoft.com/office/drawing/2014/main" id="{0793CE60-1629-4786-8940-9E01471C8B50}"/>
              </a:ext>
            </a:extLst>
          </p:cNvPr>
          <p:cNvGrpSpPr/>
          <p:nvPr/>
        </p:nvGrpSpPr>
        <p:grpSpPr>
          <a:xfrm>
            <a:off x="22644361" y="20030424"/>
            <a:ext cx="9576801" cy="6912205"/>
            <a:chOff x="22470216" y="20556258"/>
            <a:chExt cx="9697465" cy="7867348"/>
          </a:xfrm>
        </p:grpSpPr>
        <p:pic>
          <p:nvPicPr>
            <p:cNvPr id="21" name="Picture 20" descr="Chart, line chart&#10;&#10;Description automatically generated">
              <a:extLst>
                <a:ext uri="{FF2B5EF4-FFF2-40B4-BE49-F238E27FC236}">
                  <a16:creationId xmlns:a16="http://schemas.microsoft.com/office/drawing/2014/main" id="{387D0880-41F0-4844-9A65-3C9D36211ED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470216" y="20556258"/>
              <a:ext cx="9697465" cy="6928436"/>
            </a:xfrm>
            <a:prstGeom prst="rect">
              <a:avLst/>
            </a:prstGeom>
          </p:spPr>
        </p:pic>
        <p:sp>
          <p:nvSpPr>
            <p:cNvPr id="42" name="TextBox 41">
              <a:extLst>
                <a:ext uri="{FF2B5EF4-FFF2-40B4-BE49-F238E27FC236}">
                  <a16:creationId xmlns:a16="http://schemas.microsoft.com/office/drawing/2014/main" id="{BF82B526-BF8B-4A44-8AF3-9D8C7943428E}"/>
                </a:ext>
              </a:extLst>
            </p:cNvPr>
            <p:cNvSpPr txBox="1"/>
            <p:nvPr/>
          </p:nvSpPr>
          <p:spPr>
            <a:xfrm>
              <a:off x="22470216" y="27561832"/>
              <a:ext cx="9697465" cy="861774"/>
            </a:xfrm>
            <a:prstGeom prst="rect">
              <a:avLst/>
            </a:prstGeom>
            <a:noFill/>
          </p:spPr>
          <p:txBody>
            <a:bodyPr wrap="square" rtlCol="0">
              <a:spAutoFit/>
            </a:bodyPr>
            <a:lstStyle/>
            <a:p>
              <a:r>
                <a:rPr lang="en-US" sz="2500" dirty="0">
                  <a:solidFill>
                    <a:srgbClr val="002060"/>
                  </a:solidFill>
                  <a:latin typeface="Times New Roman" panose="02020603050405020304" pitchFamily="18" charset="0"/>
                  <a:cs typeface="Times New Roman" panose="02020603050405020304" pitchFamily="18" charset="0"/>
                </a:rPr>
                <a:t>Figure 3: Probability of success to be within specification as a function of the batch true value. Vertical red dotted lines: specifications.</a:t>
              </a:r>
              <a:endParaRPr lang="en-BE" sz="2500" dirty="0">
                <a:solidFill>
                  <a:srgbClr val="002060"/>
                </a:solidFill>
                <a:latin typeface="Times New Roman" panose="02020603050405020304" pitchFamily="18" charset="0"/>
                <a:cs typeface="Times New Roman" panose="02020603050405020304" pitchFamily="18" charset="0"/>
              </a:endParaRPr>
            </a:p>
          </p:txBody>
        </p:sp>
      </p:grpSp>
      <p:grpSp>
        <p:nvGrpSpPr>
          <p:cNvPr id="28" name="Group 27">
            <a:extLst>
              <a:ext uri="{FF2B5EF4-FFF2-40B4-BE49-F238E27FC236}">
                <a16:creationId xmlns:a16="http://schemas.microsoft.com/office/drawing/2014/main" id="{4404336C-815C-48C4-977E-6AE5E380B803}"/>
              </a:ext>
            </a:extLst>
          </p:cNvPr>
          <p:cNvGrpSpPr/>
          <p:nvPr/>
        </p:nvGrpSpPr>
        <p:grpSpPr>
          <a:xfrm>
            <a:off x="33232404" y="20787833"/>
            <a:ext cx="10443879" cy="7120177"/>
            <a:chOff x="33926478" y="21565821"/>
            <a:chExt cx="7856192" cy="5878122"/>
          </a:xfrm>
        </p:grpSpPr>
        <p:sp>
          <p:nvSpPr>
            <p:cNvPr id="44" name="TextBox 43">
              <a:extLst>
                <a:ext uri="{FF2B5EF4-FFF2-40B4-BE49-F238E27FC236}">
                  <a16:creationId xmlns:a16="http://schemas.microsoft.com/office/drawing/2014/main" id="{E2D58EBB-DF18-4D48-A4B1-F036FF55DC8A}"/>
                </a:ext>
              </a:extLst>
            </p:cNvPr>
            <p:cNvSpPr txBox="1"/>
            <p:nvPr/>
          </p:nvSpPr>
          <p:spPr>
            <a:xfrm>
              <a:off x="33926478" y="26746224"/>
              <a:ext cx="7856192" cy="697719"/>
            </a:xfrm>
            <a:prstGeom prst="rect">
              <a:avLst/>
            </a:prstGeom>
            <a:noFill/>
          </p:spPr>
          <p:txBody>
            <a:bodyPr wrap="square" rtlCol="0">
              <a:spAutoFit/>
            </a:bodyPr>
            <a:lstStyle/>
            <a:p>
              <a:r>
                <a:rPr lang="en-US" sz="2500" dirty="0">
                  <a:solidFill>
                    <a:srgbClr val="002060"/>
                  </a:solidFill>
                  <a:latin typeface="Times New Roman" panose="02020603050405020304" pitchFamily="18" charset="0"/>
                  <a:cs typeface="Times New Roman" panose="02020603050405020304" pitchFamily="18" charset="0"/>
                </a:rPr>
                <a:t>Figure 4: Posterior predictive distribution of future measurement as a function of the measuring laboratory. Vertical red dotted lines: specifications.</a:t>
              </a:r>
              <a:endParaRPr lang="en-BE" sz="2500" dirty="0">
                <a:solidFill>
                  <a:srgbClr val="002060"/>
                </a:solidFill>
                <a:latin typeface="Times New Roman" panose="02020603050405020304" pitchFamily="18" charset="0"/>
                <a:cs typeface="Times New Roman" panose="02020603050405020304" pitchFamily="18" charset="0"/>
              </a:endParaRPr>
            </a:p>
          </p:txBody>
        </p:sp>
        <p:pic>
          <p:nvPicPr>
            <p:cNvPr id="27" name="Picture 26">
              <a:extLst>
                <a:ext uri="{FF2B5EF4-FFF2-40B4-BE49-F238E27FC236}">
                  <a16:creationId xmlns:a16="http://schemas.microsoft.com/office/drawing/2014/main" id="{4EB9AA2A-BD7C-4B09-AC62-043A6AA8F29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428835" y="21565821"/>
              <a:ext cx="7005452" cy="5005105"/>
            </a:xfrm>
            <a:prstGeom prst="rect">
              <a:avLst/>
            </a:prstGeom>
          </p:spPr>
        </p:pic>
      </p:grpSp>
      <p:pic>
        <p:nvPicPr>
          <p:cNvPr id="7" name="Picture 6" descr="Chart, scatter chart&#10;&#10;Description automatically generated">
            <a:extLst>
              <a:ext uri="{FF2B5EF4-FFF2-40B4-BE49-F238E27FC236}">
                <a16:creationId xmlns:a16="http://schemas.microsoft.com/office/drawing/2014/main" id="{9EC98667-6499-438E-8D37-0C24B7517DA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4917" y="24885516"/>
            <a:ext cx="9941087" cy="5964652"/>
          </a:xfrm>
          <a:prstGeom prst="rect">
            <a:avLst/>
          </a:prstGeom>
        </p:spPr>
      </p:pic>
    </p:spTree>
    <p:extLst>
      <p:ext uri="{BB962C8B-B14F-4D97-AF65-F5344CB8AC3E}">
        <p14:creationId xmlns:p14="http://schemas.microsoft.com/office/powerpoint/2010/main" val="783191702"/>
      </p:ext>
    </p:extLst>
  </p:cSld>
  <p:clrMapOvr>
    <a:masterClrMapping/>
  </p:clrMapOvr>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928E39A86ADB7458D9ADCBAE250045D" ma:contentTypeVersion="12" ma:contentTypeDescription="Create a new document." ma:contentTypeScope="" ma:versionID="ce6667ae25be88397ced8e1ba6bbffad">
  <xsd:schema xmlns:xsd="http://www.w3.org/2001/XMLSchema" xmlns:xs="http://www.w3.org/2001/XMLSchema" xmlns:p="http://schemas.microsoft.com/office/2006/metadata/properties" xmlns:ns2="5bc0a665-9357-4784-bcee-7a7c4e429b97" xmlns:ns3="3e004627-76be-447b-a94a-3e18c0280d47" targetNamespace="http://schemas.microsoft.com/office/2006/metadata/properties" ma:root="true" ma:fieldsID="a54ab0d453b4be0e57ed7e79a33d1007" ns2:_="" ns3:_="">
    <xsd:import namespace="5bc0a665-9357-4784-bcee-7a7c4e429b97"/>
    <xsd:import namespace="3e004627-76be-447b-a94a-3e18c0280d4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ServiceDateTaken"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c0a665-9357-4784-bcee-7a7c4e429b9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e004627-76be-447b-a94a-3e18c0280d4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BB104A8-3249-4347-9D16-522660C21DCA}">
  <ds:schemaRefs>
    <ds:schemaRef ds:uri="http://schemas.microsoft.com/sharepoint/v3/contenttype/forms"/>
  </ds:schemaRefs>
</ds:datastoreItem>
</file>

<file path=customXml/itemProps2.xml><?xml version="1.0" encoding="utf-8"?>
<ds:datastoreItem xmlns:ds="http://schemas.openxmlformats.org/officeDocument/2006/customXml" ds:itemID="{D2A6AB79-7137-497A-8839-48EAD51BA62C}">
  <ds:schemaRefs>
    <ds:schemaRef ds:uri="3e004627-76be-447b-a94a-3e18c0280d47"/>
    <ds:schemaRef ds:uri="5bc0a665-9357-4784-bcee-7a7c4e429b9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906C149-C201-421A-B917-CDC3BDBB9F40}">
  <ds:schemaRefs>
    <ds:schemaRef ds:uri="http://purl.org/dc/dcmitype/"/>
    <ds:schemaRef ds:uri="http://schemas.microsoft.com/office/2006/documentManagement/types"/>
    <ds:schemaRef ds:uri="http://purl.org/dc/terms/"/>
    <ds:schemaRef ds:uri="http://schemas.microsoft.com/office/infopath/2007/PartnerControls"/>
    <ds:schemaRef ds:uri="http://www.w3.org/XML/1998/namespace"/>
    <ds:schemaRef ds:uri="http://schemas.openxmlformats.org/package/2006/metadata/core-properties"/>
    <ds:schemaRef ds:uri="http://schemas.microsoft.com/office/2006/metadata/properties"/>
    <ds:schemaRef ds:uri="http://purl.org/dc/elements/1.1/"/>
    <ds:schemaRef ds:uri="3e004627-76be-447b-a94a-3e18c0280d47"/>
    <ds:schemaRef ds:uri="5bc0a665-9357-4784-bcee-7a7c4e429b97"/>
  </ds:schemaRefs>
</ds:datastoreItem>
</file>

<file path=docProps/app.xml><?xml version="1.0" encoding="utf-8"?>
<Properties xmlns="http://schemas.openxmlformats.org/officeDocument/2006/extended-properties" xmlns:vt="http://schemas.openxmlformats.org/officeDocument/2006/docPropsVTypes">
  <TotalTime>216</TotalTime>
  <Words>1515</Words>
  <Application>Microsoft Office PowerPoint</Application>
  <PresentationFormat>Custom</PresentationFormat>
  <Paragraphs>135</Paragraphs>
  <Slides>1</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vt:i4>
      </vt:variant>
    </vt:vector>
  </HeadingPairs>
  <TitlesOfParts>
    <vt:vector size="9" baseType="lpstr">
      <vt:lpstr>Arial</vt:lpstr>
      <vt:lpstr>Calibri</vt:lpstr>
      <vt:lpstr>Cambria Math</vt:lpstr>
      <vt:lpstr>Times New Roman</vt:lpstr>
      <vt:lpstr>Trebuchet MS</vt:lpstr>
      <vt:lpstr>36x48-Template-V2b</vt:lpstr>
      <vt:lpstr>1_Classic 3 Columns</vt:lpstr>
      <vt:lpstr>Classic - Wide Center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Huang, Xin</dc:creator>
  <cp:lastModifiedBy>Thomas de Marchin</cp:lastModifiedBy>
  <cp:revision>6</cp:revision>
  <dcterms:created xsi:type="dcterms:W3CDTF">2019-04-20T19:50:00Z</dcterms:created>
  <dcterms:modified xsi:type="dcterms:W3CDTF">2021-09-08T09:33:01Z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0x010100D928E39A86ADB7458D9ADCBAE250045D</vt:lpwstr>
  </property>
</Properties>
</file>